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3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7" r:id="rId4"/>
    <p:sldId id="279" r:id="rId5"/>
    <p:sldId id="265" r:id="rId6"/>
    <p:sldId id="264" r:id="rId7"/>
    <p:sldId id="266" r:id="rId8"/>
    <p:sldId id="267" r:id="rId9"/>
    <p:sldId id="268" r:id="rId10"/>
    <p:sldId id="259" r:id="rId11"/>
    <p:sldId id="270" r:id="rId12"/>
    <p:sldId id="276" r:id="rId13"/>
    <p:sldId id="277" r:id="rId14"/>
    <p:sldId id="278" r:id="rId15"/>
    <p:sldId id="269" r:id="rId16"/>
    <p:sldId id="280" r:id="rId17"/>
    <p:sldId id="281" r:id="rId18"/>
    <p:sldId id="260" r:id="rId19"/>
    <p:sldId id="282" r:id="rId20"/>
    <p:sldId id="283" r:id="rId21"/>
    <p:sldId id="286" r:id="rId22"/>
    <p:sldId id="287" r:id="rId23"/>
    <p:sldId id="288" r:id="rId24"/>
    <p:sldId id="289" r:id="rId25"/>
    <p:sldId id="261" r:id="rId26"/>
    <p:sldId id="290" r:id="rId27"/>
    <p:sldId id="273" r:id="rId28"/>
    <p:sldId id="274" r:id="rId29"/>
    <p:sldId id="275" r:id="rId30"/>
    <p:sldId id="291" r:id="rId31"/>
    <p:sldId id="292" r:id="rId32"/>
    <p:sldId id="262" r:id="rId33"/>
    <p:sldId id="293" r:id="rId34"/>
    <p:sldId id="294" r:id="rId35"/>
    <p:sldId id="284" r:id="rId36"/>
    <p:sldId id="285" r:id="rId37"/>
    <p:sldId id="271" r:id="rId38"/>
    <p:sldId id="272" r:id="rId39"/>
    <p:sldId id="295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A02"/>
    <a:srgbClr val="D48B16"/>
    <a:srgbClr val="EAC64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8" autoAdjust="0"/>
    <p:restoredTop sz="97098" autoAdjust="0"/>
  </p:normalViewPr>
  <p:slideViewPr>
    <p:cSldViewPr snapToGrid="0">
      <p:cViewPr varScale="1">
        <p:scale>
          <a:sx n="105" d="100"/>
          <a:sy n="105" d="100"/>
        </p:scale>
        <p:origin x="-97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12"/>
    </p:cViewPr>
  </p:notesTextViewPr>
  <p:sorterViewPr>
    <p:cViewPr>
      <p:scale>
        <a:sx n="54" d="100"/>
        <a:sy n="5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BD312-0F85-4B5C-A336-1B2B1E76EA76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D37DD-5A78-4CE9-92EE-5800FD6FC51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 smtClean="0"/>
              <a:t> 亮亮图文旗舰店</a:t>
            </a:r>
            <a:r>
              <a:rPr lang="en-US" altLang="zh-CN" dirty="0" smtClean="0"/>
              <a:t>https://liangliangtuwen.tmall.com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B4767-23C8-455B-A219-511EDE072F86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B4767-23C8-455B-A219-511EDE072F86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B4767-23C8-455B-A219-511EDE072F86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CBE41-6C63-4A16-873F-5A51AEDA08C3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My First Template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3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39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01981" y="309707"/>
            <a:ext cx="10515600" cy="493857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D48B16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2017/7/8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086745" y="2241229"/>
            <a:ext cx="7838816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金色大气</a:t>
            </a:r>
            <a:r>
              <a:rPr lang="en-US" altLang="zh-CN" sz="5400" b="1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400" b="1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en-US" altLang="zh-CN" sz="5400" b="1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28310" y="3116219"/>
            <a:ext cx="5694789" cy="3590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735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适用于年终总结</a:t>
            </a:r>
            <a:r>
              <a:rPr lang="en-US" altLang="zh-CN" sz="1735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735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r>
              <a:rPr lang="en-US" altLang="zh-CN" sz="1735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735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sz="1735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735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策划方案等</a:t>
            </a:r>
            <a:endParaRPr lang="nl-NL" altLang="zh-CN" sz="1735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58"/>
          <p:cNvSpPr txBox="1">
            <a:spLocks noChangeArrowheads="1"/>
          </p:cNvSpPr>
          <p:nvPr/>
        </p:nvSpPr>
        <p:spPr bwMode="auto">
          <a:xfrm>
            <a:off x="1162101" y="2078184"/>
            <a:ext cx="5428796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3300" dirty="0" smtClean="0">
                <a:ln w="28575">
                  <a:solidFill>
                    <a:srgbClr val="EAC643"/>
                  </a:solidFill>
                </a:ln>
                <a:noFill/>
                <a:latin typeface="Impact" panose="020B0806030902050204" pitchFamily="34" charset="0"/>
                <a:ea typeface="微软雅黑" panose="020B0503020204020204" pitchFamily="34" charset="-122"/>
              </a:rPr>
              <a:t>2019</a:t>
            </a:r>
            <a:endParaRPr lang="en-US" altLang="zh-CN" sz="13300" dirty="0">
              <a:ln w="28575">
                <a:solidFill>
                  <a:srgbClr val="EAC643"/>
                </a:solidFill>
              </a:ln>
              <a:noFill/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142165" y="3461373"/>
            <a:ext cx="5680934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Your content to play here, or through your copy, paste in </a:t>
            </a:r>
          </a:p>
          <a:p>
            <a:r>
              <a:rPr lang="en-US" altLang="zh-CN" sz="110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box, and select only the text</a:t>
            </a:r>
            <a:r>
              <a:rPr lang="en-US" altLang="zh-CN" sz="1100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亮亮图文旗舰店</a:t>
            </a:r>
            <a:r>
              <a:rPr lang="en-US" altLang="zh-CN" sz="1100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https://liangliangtuwen.tmall.com</a:t>
            </a:r>
          </a:p>
          <a:p>
            <a:endParaRPr lang="en-US" altLang="zh-CN" sz="1100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Thomas Greenberg - Magic Castl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869382" y="-135081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8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79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">
                <p:cTn id="2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086745" y="2282794"/>
            <a:ext cx="7838816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5400" b="1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58"/>
          <p:cNvSpPr txBox="1">
            <a:spLocks noChangeArrowheads="1"/>
          </p:cNvSpPr>
          <p:nvPr/>
        </p:nvSpPr>
        <p:spPr bwMode="auto">
          <a:xfrm>
            <a:off x="1162101" y="2078184"/>
            <a:ext cx="5428796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3300" dirty="0" smtClean="0">
                <a:ln w="28575">
                  <a:solidFill>
                    <a:srgbClr val="EAC643"/>
                  </a:solidFill>
                </a:ln>
                <a:noFill/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en-US" altLang="zh-CN" sz="13300" dirty="0">
              <a:ln w="28575">
                <a:solidFill>
                  <a:srgbClr val="EAC643"/>
                </a:solidFill>
              </a:ln>
              <a:noFill/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6156019" y="3178414"/>
            <a:ext cx="5680934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Your content to play here, or through your copy, paste in </a:t>
            </a:r>
          </a:p>
          <a:p>
            <a:r>
              <a:rPr lang="en-US" altLang="zh-CN" sz="110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box, and select only the text</a:t>
            </a:r>
            <a:r>
              <a:rPr lang="en-US" altLang="zh-CN" sz="1100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亮亮图文旗舰店</a:t>
            </a:r>
            <a:r>
              <a:rPr lang="en-US" altLang="zh-CN" sz="1100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https://liangliangtuwen.tmall.com</a:t>
            </a:r>
          </a:p>
          <a:p>
            <a:endParaRPr lang="en-US" altLang="zh-CN" sz="1100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"/>
          <p:cNvSpPr/>
          <p:nvPr/>
        </p:nvSpPr>
        <p:spPr>
          <a:xfrm>
            <a:off x="7921019" y="0"/>
            <a:ext cx="4270188" cy="6858000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Rectangle 4"/>
          <p:cNvSpPr/>
          <p:nvPr/>
        </p:nvSpPr>
        <p:spPr>
          <a:xfrm>
            <a:off x="7921019" y="1537746"/>
            <a:ext cx="2746386" cy="18288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8"/>
          <p:cNvSpPr/>
          <p:nvPr/>
        </p:nvSpPr>
        <p:spPr>
          <a:xfrm>
            <a:off x="1219835" y="1537746"/>
            <a:ext cx="6701184" cy="18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矩形 3"/>
          <p:cNvSpPr>
            <a:spLocks noChangeArrowheads="1"/>
          </p:cNvSpPr>
          <p:nvPr/>
        </p:nvSpPr>
        <p:spPr bwMode="auto">
          <a:xfrm>
            <a:off x="8393609" y="1979776"/>
            <a:ext cx="1825349" cy="98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点击此处添加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关键词</a:t>
            </a: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1219837" y="4213596"/>
            <a:ext cx="2833037" cy="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65" name="矩形 47"/>
          <p:cNvSpPr>
            <a:spLocks noChangeArrowheads="1"/>
          </p:cNvSpPr>
          <p:nvPr/>
        </p:nvSpPr>
        <p:spPr bwMode="auto">
          <a:xfrm>
            <a:off x="4556549" y="4213596"/>
            <a:ext cx="2833037" cy="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69" name="矩形 47"/>
          <p:cNvSpPr>
            <a:spLocks noChangeArrowheads="1"/>
          </p:cNvSpPr>
          <p:nvPr/>
        </p:nvSpPr>
        <p:spPr bwMode="auto">
          <a:xfrm>
            <a:off x="1219837" y="5114683"/>
            <a:ext cx="2833037" cy="80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70" name="矩形 47"/>
          <p:cNvSpPr>
            <a:spLocks noChangeArrowheads="1"/>
          </p:cNvSpPr>
          <p:nvPr/>
        </p:nvSpPr>
        <p:spPr bwMode="auto">
          <a:xfrm>
            <a:off x="4556549" y="5114683"/>
            <a:ext cx="2833037" cy="56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在此录入上述图表的综合描述说明，在此录入说明。</a:t>
            </a:r>
          </a:p>
        </p:txBody>
      </p:sp>
      <p:sp>
        <p:nvSpPr>
          <p:cNvPr id="72" name="矩形 47"/>
          <p:cNvSpPr>
            <a:spLocks noChangeArrowheads="1"/>
          </p:cNvSpPr>
          <p:nvPr/>
        </p:nvSpPr>
        <p:spPr bwMode="auto">
          <a:xfrm>
            <a:off x="1219837" y="3695114"/>
            <a:ext cx="6275920" cy="3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右键点击图片选择设置图片格式可直接替换图片，点击输入文字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592109" y="1920517"/>
            <a:ext cx="1063118" cy="1063256"/>
            <a:chOff x="1522613" y="1982971"/>
            <a:chExt cx="1063256" cy="1063256"/>
          </a:xfrm>
          <a:solidFill>
            <a:schemeClr val="accent3"/>
          </a:solidFill>
        </p:grpSpPr>
        <p:sp>
          <p:nvSpPr>
            <p:cNvPr id="77" name="Oval 9"/>
            <p:cNvSpPr/>
            <p:nvPr/>
          </p:nvSpPr>
          <p:spPr>
            <a:xfrm>
              <a:off x="1522613" y="1982971"/>
              <a:ext cx="1063256" cy="1063256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3"/>
                </a:solidFill>
                <a:latin typeface="FontAwesome" pitchFamily="2" charset="0"/>
              </a:endParaRPr>
            </a:p>
          </p:txBody>
        </p:sp>
        <p:sp>
          <p:nvSpPr>
            <p:cNvPr id="78" name="任意多边形 77"/>
            <p:cNvSpPr/>
            <p:nvPr/>
          </p:nvSpPr>
          <p:spPr>
            <a:xfrm>
              <a:off x="1796945" y="2299599"/>
              <a:ext cx="514592" cy="430001"/>
            </a:xfrm>
            <a:custGeom>
              <a:avLst/>
              <a:gdLst>
                <a:gd name="connsiteX0" fmla="*/ 259777 w 514592"/>
                <a:gd name="connsiteY0" fmla="*/ 74012 h 430001"/>
                <a:gd name="connsiteX1" fmla="*/ 328031 w 514592"/>
                <a:gd name="connsiteY1" fmla="*/ 276499 h 430001"/>
                <a:gd name="connsiteX2" fmla="*/ 384910 w 514592"/>
                <a:gd name="connsiteY2" fmla="*/ 139991 h 430001"/>
                <a:gd name="connsiteX3" fmla="*/ 437238 w 514592"/>
                <a:gd name="connsiteY3" fmla="*/ 262849 h 430001"/>
                <a:gd name="connsiteX4" fmla="*/ 409936 w 514592"/>
                <a:gd name="connsiteY4" fmla="*/ 267399 h 430001"/>
                <a:gd name="connsiteX5" fmla="*/ 384910 w 514592"/>
                <a:gd name="connsiteY5" fmla="*/ 208245 h 430001"/>
                <a:gd name="connsiteX6" fmla="*/ 325756 w 514592"/>
                <a:gd name="connsiteY6" fmla="*/ 353854 h 430001"/>
                <a:gd name="connsiteX7" fmla="*/ 257502 w 514592"/>
                <a:gd name="connsiteY7" fmla="*/ 146817 h 430001"/>
                <a:gd name="connsiteX8" fmla="*/ 193798 w 514592"/>
                <a:gd name="connsiteY8" fmla="*/ 283325 h 430001"/>
                <a:gd name="connsiteX9" fmla="*/ 139195 w 514592"/>
                <a:gd name="connsiteY9" fmla="*/ 219621 h 430001"/>
                <a:gd name="connsiteX10" fmla="*/ 102793 w 514592"/>
                <a:gd name="connsiteY10" fmla="*/ 244647 h 430001"/>
                <a:gd name="connsiteX11" fmla="*/ 93692 w 514592"/>
                <a:gd name="connsiteY11" fmla="*/ 251473 h 430001"/>
                <a:gd name="connsiteX12" fmla="*/ 75491 w 514592"/>
                <a:gd name="connsiteY12" fmla="*/ 237822 h 430001"/>
                <a:gd name="connsiteX13" fmla="*/ 146020 w 514592"/>
                <a:gd name="connsiteY13" fmla="*/ 187769 h 430001"/>
                <a:gd name="connsiteX14" fmla="*/ 186973 w 514592"/>
                <a:gd name="connsiteY14" fmla="*/ 237822 h 430001"/>
                <a:gd name="connsiteX15" fmla="*/ 48986 w 514592"/>
                <a:gd name="connsiteY15" fmla="*/ 48986 h 430001"/>
                <a:gd name="connsiteX16" fmla="*/ 48986 w 514592"/>
                <a:gd name="connsiteY16" fmla="*/ 381015 h 430001"/>
                <a:gd name="connsiteX17" fmla="*/ 465606 w 514592"/>
                <a:gd name="connsiteY17" fmla="*/ 381015 h 430001"/>
                <a:gd name="connsiteX18" fmla="*/ 465606 w 514592"/>
                <a:gd name="connsiteY18" fmla="*/ 48986 h 430001"/>
                <a:gd name="connsiteX19" fmla="*/ 0 w 514592"/>
                <a:gd name="connsiteY19" fmla="*/ 0 h 430001"/>
                <a:gd name="connsiteX20" fmla="*/ 514592 w 514592"/>
                <a:gd name="connsiteY20" fmla="*/ 0 h 430001"/>
                <a:gd name="connsiteX21" fmla="*/ 514592 w 514592"/>
                <a:gd name="connsiteY21" fmla="*/ 430001 h 430001"/>
                <a:gd name="connsiteX22" fmla="*/ 0 w 514592"/>
                <a:gd name="connsiteY22" fmla="*/ 430001 h 43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14592" h="430001">
                  <a:moveTo>
                    <a:pt x="259777" y="74012"/>
                  </a:moveTo>
                  <a:lnTo>
                    <a:pt x="328031" y="276499"/>
                  </a:lnTo>
                  <a:lnTo>
                    <a:pt x="384910" y="139991"/>
                  </a:lnTo>
                  <a:lnTo>
                    <a:pt x="437238" y="262849"/>
                  </a:lnTo>
                  <a:lnTo>
                    <a:pt x="409936" y="267399"/>
                  </a:lnTo>
                  <a:lnTo>
                    <a:pt x="384910" y="208245"/>
                  </a:lnTo>
                  <a:lnTo>
                    <a:pt x="325756" y="353854"/>
                  </a:lnTo>
                  <a:lnTo>
                    <a:pt x="257502" y="146817"/>
                  </a:lnTo>
                  <a:lnTo>
                    <a:pt x="193798" y="283325"/>
                  </a:lnTo>
                  <a:lnTo>
                    <a:pt x="139195" y="219621"/>
                  </a:lnTo>
                  <a:lnTo>
                    <a:pt x="102793" y="244647"/>
                  </a:lnTo>
                  <a:lnTo>
                    <a:pt x="93692" y="251473"/>
                  </a:lnTo>
                  <a:lnTo>
                    <a:pt x="75491" y="237822"/>
                  </a:lnTo>
                  <a:lnTo>
                    <a:pt x="146020" y="187769"/>
                  </a:lnTo>
                  <a:lnTo>
                    <a:pt x="186973" y="237822"/>
                  </a:lnTo>
                  <a:close/>
                  <a:moveTo>
                    <a:pt x="48986" y="48986"/>
                  </a:moveTo>
                  <a:lnTo>
                    <a:pt x="48986" y="381015"/>
                  </a:lnTo>
                  <a:lnTo>
                    <a:pt x="465606" y="381015"/>
                  </a:lnTo>
                  <a:lnTo>
                    <a:pt x="465606" y="48986"/>
                  </a:lnTo>
                  <a:close/>
                  <a:moveTo>
                    <a:pt x="0" y="0"/>
                  </a:moveTo>
                  <a:lnTo>
                    <a:pt x="514592" y="0"/>
                  </a:lnTo>
                  <a:lnTo>
                    <a:pt x="514592" y="430001"/>
                  </a:lnTo>
                  <a:lnTo>
                    <a:pt x="0" y="4300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485628" y="1920517"/>
            <a:ext cx="1063118" cy="1063256"/>
            <a:chOff x="6448853" y="1982971"/>
            <a:chExt cx="1063256" cy="1063256"/>
          </a:xfrm>
          <a:solidFill>
            <a:schemeClr val="accent3"/>
          </a:solidFill>
        </p:grpSpPr>
        <p:sp>
          <p:nvSpPr>
            <p:cNvPr id="80" name="Oval 9"/>
            <p:cNvSpPr/>
            <p:nvPr/>
          </p:nvSpPr>
          <p:spPr>
            <a:xfrm>
              <a:off x="6448853" y="1982971"/>
              <a:ext cx="1063256" cy="1063256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3"/>
                </a:solidFill>
                <a:latin typeface="FontAwesome" pitchFamily="2" charset="0"/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6714803" y="2299599"/>
              <a:ext cx="531356" cy="430001"/>
            </a:xfrm>
            <a:custGeom>
              <a:avLst/>
              <a:gdLst>
                <a:gd name="connsiteX0" fmla="*/ 427018 w 531356"/>
                <a:gd name="connsiteY0" fmla="*/ 301423 h 430001"/>
                <a:gd name="connsiteX1" fmla="*/ 453367 w 531356"/>
                <a:gd name="connsiteY1" fmla="*/ 328825 h 430001"/>
                <a:gd name="connsiteX2" fmla="*/ 427018 w 531356"/>
                <a:gd name="connsiteY2" fmla="*/ 356227 h 430001"/>
                <a:gd name="connsiteX3" fmla="*/ 400669 w 531356"/>
                <a:gd name="connsiteY3" fmla="*/ 328825 h 430001"/>
                <a:gd name="connsiteX4" fmla="*/ 427018 w 531356"/>
                <a:gd name="connsiteY4" fmla="*/ 301423 h 430001"/>
                <a:gd name="connsiteX5" fmla="*/ 104517 w 531356"/>
                <a:gd name="connsiteY5" fmla="*/ 301423 h 430001"/>
                <a:gd name="connsiteX6" fmla="*/ 132974 w 531356"/>
                <a:gd name="connsiteY6" fmla="*/ 328825 h 430001"/>
                <a:gd name="connsiteX7" fmla="*/ 104517 w 531356"/>
                <a:gd name="connsiteY7" fmla="*/ 356227 h 430001"/>
                <a:gd name="connsiteX8" fmla="*/ 76060 w 531356"/>
                <a:gd name="connsiteY8" fmla="*/ 328825 h 430001"/>
                <a:gd name="connsiteX9" fmla="*/ 104517 w 531356"/>
                <a:gd name="connsiteY9" fmla="*/ 301423 h 430001"/>
                <a:gd name="connsiteX10" fmla="*/ 230531 w 531356"/>
                <a:gd name="connsiteY10" fmla="*/ 212000 h 430001"/>
                <a:gd name="connsiteX11" fmla="*/ 230531 w 531356"/>
                <a:gd name="connsiteY11" fmla="*/ 281991 h 430001"/>
                <a:gd name="connsiteX12" fmla="*/ 300826 w 531356"/>
                <a:gd name="connsiteY12" fmla="*/ 281991 h 430001"/>
                <a:gd name="connsiteX13" fmla="*/ 300826 w 531356"/>
                <a:gd name="connsiteY13" fmla="*/ 212000 h 430001"/>
                <a:gd name="connsiteX14" fmla="*/ 194237 w 531356"/>
                <a:gd name="connsiteY14" fmla="*/ 111716 h 430001"/>
                <a:gd name="connsiteX15" fmla="*/ 337120 w 531356"/>
                <a:gd name="connsiteY15" fmla="*/ 111716 h 430001"/>
                <a:gd name="connsiteX16" fmla="*/ 337120 w 531356"/>
                <a:gd name="connsiteY16" fmla="*/ 318285 h 430001"/>
                <a:gd name="connsiteX17" fmla="*/ 194237 w 531356"/>
                <a:gd name="connsiteY17" fmla="*/ 318285 h 430001"/>
                <a:gd name="connsiteX18" fmla="*/ 427018 w 531356"/>
                <a:gd name="connsiteY18" fmla="*/ 71668 h 430001"/>
                <a:gd name="connsiteX19" fmla="*/ 453367 w 531356"/>
                <a:gd name="connsiteY19" fmla="*/ 100125 h 430001"/>
                <a:gd name="connsiteX20" fmla="*/ 427018 w 531356"/>
                <a:gd name="connsiteY20" fmla="*/ 128582 h 430001"/>
                <a:gd name="connsiteX21" fmla="*/ 400669 w 531356"/>
                <a:gd name="connsiteY21" fmla="*/ 100125 h 430001"/>
                <a:gd name="connsiteX22" fmla="*/ 427018 w 531356"/>
                <a:gd name="connsiteY22" fmla="*/ 71668 h 430001"/>
                <a:gd name="connsiteX23" fmla="*/ 104517 w 531356"/>
                <a:gd name="connsiteY23" fmla="*/ 71668 h 430001"/>
                <a:gd name="connsiteX24" fmla="*/ 132974 w 531356"/>
                <a:gd name="connsiteY24" fmla="*/ 100125 h 430001"/>
                <a:gd name="connsiteX25" fmla="*/ 104517 w 531356"/>
                <a:gd name="connsiteY25" fmla="*/ 128582 h 430001"/>
                <a:gd name="connsiteX26" fmla="*/ 76060 w 531356"/>
                <a:gd name="connsiteY26" fmla="*/ 100125 h 430001"/>
                <a:gd name="connsiteX27" fmla="*/ 104517 w 531356"/>
                <a:gd name="connsiteY27" fmla="*/ 71668 h 430001"/>
                <a:gd name="connsiteX28" fmla="*/ 44325 w 531356"/>
                <a:gd name="connsiteY28" fmla="*/ 44325 h 430001"/>
                <a:gd name="connsiteX29" fmla="*/ 44325 w 531356"/>
                <a:gd name="connsiteY29" fmla="*/ 385676 h 430001"/>
                <a:gd name="connsiteX30" fmla="*/ 487031 w 531356"/>
                <a:gd name="connsiteY30" fmla="*/ 385676 h 430001"/>
                <a:gd name="connsiteX31" fmla="*/ 487031 w 531356"/>
                <a:gd name="connsiteY31" fmla="*/ 44325 h 430001"/>
                <a:gd name="connsiteX32" fmla="*/ 0 w 531356"/>
                <a:gd name="connsiteY32" fmla="*/ 0 h 430001"/>
                <a:gd name="connsiteX33" fmla="*/ 531356 w 531356"/>
                <a:gd name="connsiteY33" fmla="*/ 0 h 430001"/>
                <a:gd name="connsiteX34" fmla="*/ 531356 w 531356"/>
                <a:gd name="connsiteY34" fmla="*/ 430001 h 430001"/>
                <a:gd name="connsiteX35" fmla="*/ 0 w 531356"/>
                <a:gd name="connsiteY35" fmla="*/ 430001 h 43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31356" h="430001">
                  <a:moveTo>
                    <a:pt x="427018" y="301423"/>
                  </a:moveTo>
                  <a:cubicBezTo>
                    <a:pt x="441570" y="301423"/>
                    <a:pt x="453367" y="313691"/>
                    <a:pt x="453367" y="328825"/>
                  </a:cubicBezTo>
                  <a:cubicBezTo>
                    <a:pt x="453367" y="343959"/>
                    <a:pt x="441570" y="356227"/>
                    <a:pt x="427018" y="356227"/>
                  </a:cubicBezTo>
                  <a:cubicBezTo>
                    <a:pt x="412466" y="356227"/>
                    <a:pt x="400669" y="343959"/>
                    <a:pt x="400669" y="328825"/>
                  </a:cubicBezTo>
                  <a:cubicBezTo>
                    <a:pt x="400669" y="313691"/>
                    <a:pt x="412466" y="301423"/>
                    <a:pt x="427018" y="301423"/>
                  </a:cubicBezTo>
                  <a:close/>
                  <a:moveTo>
                    <a:pt x="104517" y="301423"/>
                  </a:moveTo>
                  <a:cubicBezTo>
                    <a:pt x="120233" y="301423"/>
                    <a:pt x="132974" y="313691"/>
                    <a:pt x="132974" y="328825"/>
                  </a:cubicBezTo>
                  <a:cubicBezTo>
                    <a:pt x="132974" y="343959"/>
                    <a:pt x="120233" y="356227"/>
                    <a:pt x="104517" y="356227"/>
                  </a:cubicBezTo>
                  <a:cubicBezTo>
                    <a:pt x="88801" y="356227"/>
                    <a:pt x="76060" y="343959"/>
                    <a:pt x="76060" y="328825"/>
                  </a:cubicBezTo>
                  <a:cubicBezTo>
                    <a:pt x="76060" y="313691"/>
                    <a:pt x="88801" y="301423"/>
                    <a:pt x="104517" y="301423"/>
                  </a:cubicBezTo>
                  <a:close/>
                  <a:moveTo>
                    <a:pt x="230531" y="212000"/>
                  </a:moveTo>
                  <a:lnTo>
                    <a:pt x="230531" y="281991"/>
                  </a:lnTo>
                  <a:lnTo>
                    <a:pt x="300826" y="281991"/>
                  </a:lnTo>
                  <a:lnTo>
                    <a:pt x="300826" y="212000"/>
                  </a:lnTo>
                  <a:close/>
                  <a:moveTo>
                    <a:pt x="194237" y="111716"/>
                  </a:moveTo>
                  <a:lnTo>
                    <a:pt x="337120" y="111716"/>
                  </a:lnTo>
                  <a:lnTo>
                    <a:pt x="337120" y="318285"/>
                  </a:lnTo>
                  <a:lnTo>
                    <a:pt x="194237" y="318285"/>
                  </a:lnTo>
                  <a:close/>
                  <a:moveTo>
                    <a:pt x="427018" y="71668"/>
                  </a:moveTo>
                  <a:cubicBezTo>
                    <a:pt x="441570" y="71668"/>
                    <a:pt x="453367" y="84409"/>
                    <a:pt x="453367" y="100125"/>
                  </a:cubicBezTo>
                  <a:cubicBezTo>
                    <a:pt x="453367" y="115841"/>
                    <a:pt x="441570" y="128582"/>
                    <a:pt x="427018" y="128582"/>
                  </a:cubicBezTo>
                  <a:cubicBezTo>
                    <a:pt x="412466" y="128582"/>
                    <a:pt x="400669" y="115841"/>
                    <a:pt x="400669" y="100125"/>
                  </a:cubicBezTo>
                  <a:cubicBezTo>
                    <a:pt x="400669" y="84409"/>
                    <a:pt x="412466" y="71668"/>
                    <a:pt x="427018" y="71668"/>
                  </a:cubicBezTo>
                  <a:close/>
                  <a:moveTo>
                    <a:pt x="104517" y="71668"/>
                  </a:moveTo>
                  <a:cubicBezTo>
                    <a:pt x="120233" y="71668"/>
                    <a:pt x="132974" y="84409"/>
                    <a:pt x="132974" y="100125"/>
                  </a:cubicBezTo>
                  <a:cubicBezTo>
                    <a:pt x="132974" y="115841"/>
                    <a:pt x="120233" y="128582"/>
                    <a:pt x="104517" y="128582"/>
                  </a:cubicBezTo>
                  <a:cubicBezTo>
                    <a:pt x="88801" y="128582"/>
                    <a:pt x="76060" y="115841"/>
                    <a:pt x="76060" y="100125"/>
                  </a:cubicBezTo>
                  <a:cubicBezTo>
                    <a:pt x="76060" y="84409"/>
                    <a:pt x="88801" y="71668"/>
                    <a:pt x="104517" y="71668"/>
                  </a:cubicBezTo>
                  <a:close/>
                  <a:moveTo>
                    <a:pt x="44325" y="44325"/>
                  </a:moveTo>
                  <a:lnTo>
                    <a:pt x="44325" y="385676"/>
                  </a:lnTo>
                  <a:lnTo>
                    <a:pt x="487031" y="385676"/>
                  </a:lnTo>
                  <a:lnTo>
                    <a:pt x="487031" y="44325"/>
                  </a:lnTo>
                  <a:close/>
                  <a:moveTo>
                    <a:pt x="0" y="0"/>
                  </a:moveTo>
                  <a:lnTo>
                    <a:pt x="531356" y="0"/>
                  </a:lnTo>
                  <a:lnTo>
                    <a:pt x="531356" y="430001"/>
                  </a:lnTo>
                  <a:lnTo>
                    <a:pt x="0" y="4300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3223281" y="1920517"/>
            <a:ext cx="1063118" cy="1063256"/>
            <a:chOff x="3314079" y="1982971"/>
            <a:chExt cx="1063256" cy="1063256"/>
          </a:xfrm>
          <a:solidFill>
            <a:schemeClr val="accent3"/>
          </a:solidFill>
        </p:grpSpPr>
        <p:sp>
          <p:nvSpPr>
            <p:cNvPr id="93" name="Oval 9"/>
            <p:cNvSpPr/>
            <p:nvPr/>
          </p:nvSpPr>
          <p:spPr>
            <a:xfrm>
              <a:off x="3314079" y="1982971"/>
              <a:ext cx="1063256" cy="1063256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3"/>
                </a:solidFill>
                <a:latin typeface="FontAwesome" pitchFamily="2" charset="0"/>
              </a:endParaRPr>
            </a:p>
          </p:txBody>
        </p:sp>
        <p:sp>
          <p:nvSpPr>
            <p:cNvPr id="94" name="Freeform 195"/>
            <p:cNvSpPr>
              <a:spLocks noChangeAspect="1" noEditPoints="1"/>
            </p:cNvSpPr>
            <p:nvPr/>
          </p:nvSpPr>
          <p:spPr bwMode="auto">
            <a:xfrm>
              <a:off x="3561147" y="2284242"/>
              <a:ext cx="569121" cy="460715"/>
            </a:xfrm>
            <a:custGeom>
              <a:avLst/>
              <a:gdLst>
                <a:gd name="T0" fmla="*/ 201 w 252"/>
                <a:gd name="T1" fmla="*/ 52 h 204"/>
                <a:gd name="T2" fmla="*/ 201 w 252"/>
                <a:gd name="T3" fmla="*/ 0 h 204"/>
                <a:gd name="T4" fmla="*/ 0 w 252"/>
                <a:gd name="T5" fmla="*/ 0 h 204"/>
                <a:gd name="T6" fmla="*/ 0 w 252"/>
                <a:gd name="T7" fmla="*/ 152 h 204"/>
                <a:gd name="T8" fmla="*/ 51 w 252"/>
                <a:gd name="T9" fmla="*/ 152 h 204"/>
                <a:gd name="T10" fmla="*/ 51 w 252"/>
                <a:gd name="T11" fmla="*/ 204 h 204"/>
                <a:gd name="T12" fmla="*/ 252 w 252"/>
                <a:gd name="T13" fmla="*/ 204 h 204"/>
                <a:gd name="T14" fmla="*/ 252 w 252"/>
                <a:gd name="T15" fmla="*/ 52 h 204"/>
                <a:gd name="T16" fmla="*/ 201 w 252"/>
                <a:gd name="T17" fmla="*/ 52 h 204"/>
                <a:gd name="T18" fmla="*/ 25 w 252"/>
                <a:gd name="T19" fmla="*/ 127 h 204"/>
                <a:gd name="T20" fmla="*/ 25 w 252"/>
                <a:gd name="T21" fmla="*/ 25 h 204"/>
                <a:gd name="T22" fmla="*/ 176 w 252"/>
                <a:gd name="T23" fmla="*/ 25 h 204"/>
                <a:gd name="T24" fmla="*/ 176 w 252"/>
                <a:gd name="T25" fmla="*/ 52 h 204"/>
                <a:gd name="T26" fmla="*/ 51 w 252"/>
                <a:gd name="T27" fmla="*/ 52 h 204"/>
                <a:gd name="T28" fmla="*/ 51 w 252"/>
                <a:gd name="T29" fmla="*/ 127 h 204"/>
                <a:gd name="T30" fmla="*/ 25 w 252"/>
                <a:gd name="T31" fmla="*/ 127 h 204"/>
                <a:gd name="T32" fmla="*/ 76 w 252"/>
                <a:gd name="T33" fmla="*/ 77 h 204"/>
                <a:gd name="T34" fmla="*/ 227 w 252"/>
                <a:gd name="T35" fmla="*/ 77 h 204"/>
                <a:gd name="T36" fmla="*/ 227 w 252"/>
                <a:gd name="T37" fmla="*/ 179 h 204"/>
                <a:gd name="T38" fmla="*/ 76 w 252"/>
                <a:gd name="T39" fmla="*/ 179 h 204"/>
                <a:gd name="T40" fmla="*/ 76 w 252"/>
                <a:gd name="T4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204">
                  <a:moveTo>
                    <a:pt x="201" y="52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51" y="152"/>
                  </a:lnTo>
                  <a:lnTo>
                    <a:pt x="51" y="204"/>
                  </a:lnTo>
                  <a:lnTo>
                    <a:pt x="252" y="204"/>
                  </a:lnTo>
                  <a:lnTo>
                    <a:pt x="252" y="52"/>
                  </a:lnTo>
                  <a:lnTo>
                    <a:pt x="201" y="52"/>
                  </a:lnTo>
                  <a:close/>
                  <a:moveTo>
                    <a:pt x="25" y="127"/>
                  </a:moveTo>
                  <a:lnTo>
                    <a:pt x="25" y="25"/>
                  </a:lnTo>
                  <a:lnTo>
                    <a:pt x="176" y="25"/>
                  </a:lnTo>
                  <a:lnTo>
                    <a:pt x="176" y="52"/>
                  </a:lnTo>
                  <a:lnTo>
                    <a:pt x="51" y="52"/>
                  </a:lnTo>
                  <a:lnTo>
                    <a:pt x="51" y="127"/>
                  </a:lnTo>
                  <a:lnTo>
                    <a:pt x="25" y="127"/>
                  </a:lnTo>
                  <a:close/>
                  <a:moveTo>
                    <a:pt x="76" y="77"/>
                  </a:moveTo>
                  <a:lnTo>
                    <a:pt x="227" y="77"/>
                  </a:lnTo>
                  <a:lnTo>
                    <a:pt x="227" y="179"/>
                  </a:lnTo>
                  <a:lnTo>
                    <a:pt x="76" y="179"/>
                  </a:lnTo>
                  <a:lnTo>
                    <a:pt x="76" y="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4854454" y="1920517"/>
            <a:ext cx="1063118" cy="1063256"/>
            <a:chOff x="4924853" y="1982971"/>
            <a:chExt cx="1063256" cy="1063256"/>
          </a:xfrm>
          <a:solidFill>
            <a:schemeClr val="accent3"/>
          </a:solidFill>
        </p:grpSpPr>
        <p:sp>
          <p:nvSpPr>
            <p:cNvPr id="97" name="Oval 9"/>
            <p:cNvSpPr/>
            <p:nvPr/>
          </p:nvSpPr>
          <p:spPr>
            <a:xfrm>
              <a:off x="4924853" y="1982971"/>
              <a:ext cx="1063256" cy="1063256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3"/>
                </a:solidFill>
                <a:latin typeface="FontAwesome" pitchFamily="2" charset="0"/>
              </a:endParaRPr>
            </a:p>
          </p:txBody>
        </p:sp>
        <p:sp>
          <p:nvSpPr>
            <p:cNvPr id="99" name="任意多边形 98"/>
            <p:cNvSpPr>
              <a:spLocks noChangeArrowheads="1"/>
            </p:cNvSpPr>
            <p:nvPr/>
          </p:nvSpPr>
          <p:spPr bwMode="auto">
            <a:xfrm>
              <a:off x="5169814" y="2299599"/>
              <a:ext cx="573334" cy="430001"/>
            </a:xfrm>
            <a:custGeom>
              <a:avLst/>
              <a:gdLst>
                <a:gd name="connsiteX0" fmla="*/ 343544 w 573334"/>
                <a:gd name="connsiteY0" fmla="*/ 293493 h 430001"/>
                <a:gd name="connsiteX1" fmla="*/ 389047 w 573334"/>
                <a:gd name="connsiteY1" fmla="*/ 293493 h 430001"/>
                <a:gd name="connsiteX2" fmla="*/ 389047 w 573334"/>
                <a:gd name="connsiteY2" fmla="*/ 345822 h 430001"/>
                <a:gd name="connsiteX3" fmla="*/ 343544 w 573334"/>
                <a:gd name="connsiteY3" fmla="*/ 345822 h 430001"/>
                <a:gd name="connsiteX4" fmla="*/ 102379 w 573334"/>
                <a:gd name="connsiteY4" fmla="*/ 245714 h 430001"/>
                <a:gd name="connsiteX5" fmla="*/ 147882 w 573334"/>
                <a:gd name="connsiteY5" fmla="*/ 245714 h 430001"/>
                <a:gd name="connsiteX6" fmla="*/ 147882 w 573334"/>
                <a:gd name="connsiteY6" fmla="*/ 345820 h 430001"/>
                <a:gd name="connsiteX7" fmla="*/ 102379 w 573334"/>
                <a:gd name="connsiteY7" fmla="*/ 345820 h 430001"/>
                <a:gd name="connsiteX8" fmla="*/ 261639 w 573334"/>
                <a:gd name="connsiteY8" fmla="*/ 182011 h 430001"/>
                <a:gd name="connsiteX9" fmla="*/ 309418 w 573334"/>
                <a:gd name="connsiteY9" fmla="*/ 182011 h 430001"/>
                <a:gd name="connsiteX10" fmla="*/ 309418 w 573334"/>
                <a:gd name="connsiteY10" fmla="*/ 345821 h 430001"/>
                <a:gd name="connsiteX11" fmla="*/ 261639 w 573334"/>
                <a:gd name="connsiteY11" fmla="*/ 345821 h 430001"/>
                <a:gd name="connsiteX12" fmla="*/ 182010 w 573334"/>
                <a:gd name="connsiteY12" fmla="*/ 131958 h 430001"/>
                <a:gd name="connsiteX13" fmla="*/ 229789 w 573334"/>
                <a:gd name="connsiteY13" fmla="*/ 131958 h 430001"/>
                <a:gd name="connsiteX14" fmla="*/ 229789 w 573334"/>
                <a:gd name="connsiteY14" fmla="*/ 345821 h 430001"/>
                <a:gd name="connsiteX15" fmla="*/ 182010 w 573334"/>
                <a:gd name="connsiteY15" fmla="*/ 345821 h 430001"/>
                <a:gd name="connsiteX16" fmla="*/ 423174 w 573334"/>
                <a:gd name="connsiteY16" fmla="*/ 91005 h 430001"/>
                <a:gd name="connsiteX17" fmla="*/ 470953 w 573334"/>
                <a:gd name="connsiteY17" fmla="*/ 91005 h 430001"/>
                <a:gd name="connsiteX18" fmla="*/ 470953 w 573334"/>
                <a:gd name="connsiteY18" fmla="*/ 345820 h 430001"/>
                <a:gd name="connsiteX19" fmla="*/ 423174 w 573334"/>
                <a:gd name="connsiteY19" fmla="*/ 345820 h 430001"/>
                <a:gd name="connsiteX20" fmla="*/ 48990 w 573334"/>
                <a:gd name="connsiteY20" fmla="*/ 48990 h 430001"/>
                <a:gd name="connsiteX21" fmla="*/ 48990 w 573334"/>
                <a:gd name="connsiteY21" fmla="*/ 381011 h 430001"/>
                <a:gd name="connsiteX22" fmla="*/ 524344 w 573334"/>
                <a:gd name="connsiteY22" fmla="*/ 381011 h 430001"/>
                <a:gd name="connsiteX23" fmla="*/ 524344 w 573334"/>
                <a:gd name="connsiteY23" fmla="*/ 48990 h 430001"/>
                <a:gd name="connsiteX24" fmla="*/ 0 w 573334"/>
                <a:gd name="connsiteY24" fmla="*/ 0 h 430001"/>
                <a:gd name="connsiteX25" fmla="*/ 573334 w 573334"/>
                <a:gd name="connsiteY25" fmla="*/ 0 h 430001"/>
                <a:gd name="connsiteX26" fmla="*/ 573334 w 573334"/>
                <a:gd name="connsiteY26" fmla="*/ 430001 h 430001"/>
                <a:gd name="connsiteX27" fmla="*/ 0 w 573334"/>
                <a:gd name="connsiteY27" fmla="*/ 430001 h 43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3334" h="430001">
                  <a:moveTo>
                    <a:pt x="343544" y="293493"/>
                  </a:moveTo>
                  <a:lnTo>
                    <a:pt x="389047" y="293493"/>
                  </a:lnTo>
                  <a:lnTo>
                    <a:pt x="389047" y="345822"/>
                  </a:lnTo>
                  <a:lnTo>
                    <a:pt x="343544" y="345822"/>
                  </a:lnTo>
                  <a:close/>
                  <a:moveTo>
                    <a:pt x="102379" y="245714"/>
                  </a:moveTo>
                  <a:lnTo>
                    <a:pt x="147882" y="245714"/>
                  </a:lnTo>
                  <a:lnTo>
                    <a:pt x="147882" y="345820"/>
                  </a:lnTo>
                  <a:lnTo>
                    <a:pt x="102379" y="345820"/>
                  </a:lnTo>
                  <a:close/>
                  <a:moveTo>
                    <a:pt x="261639" y="182011"/>
                  </a:moveTo>
                  <a:lnTo>
                    <a:pt x="309418" y="182011"/>
                  </a:lnTo>
                  <a:lnTo>
                    <a:pt x="309418" y="345821"/>
                  </a:lnTo>
                  <a:lnTo>
                    <a:pt x="261639" y="345821"/>
                  </a:lnTo>
                  <a:close/>
                  <a:moveTo>
                    <a:pt x="182010" y="131958"/>
                  </a:moveTo>
                  <a:lnTo>
                    <a:pt x="229789" y="131958"/>
                  </a:lnTo>
                  <a:lnTo>
                    <a:pt x="229789" y="345821"/>
                  </a:lnTo>
                  <a:lnTo>
                    <a:pt x="182010" y="345821"/>
                  </a:lnTo>
                  <a:close/>
                  <a:moveTo>
                    <a:pt x="423174" y="91005"/>
                  </a:moveTo>
                  <a:lnTo>
                    <a:pt x="470953" y="91005"/>
                  </a:lnTo>
                  <a:lnTo>
                    <a:pt x="470953" y="345820"/>
                  </a:lnTo>
                  <a:lnTo>
                    <a:pt x="423174" y="345820"/>
                  </a:lnTo>
                  <a:close/>
                  <a:moveTo>
                    <a:pt x="48990" y="48990"/>
                  </a:moveTo>
                  <a:lnTo>
                    <a:pt x="48990" y="381011"/>
                  </a:lnTo>
                  <a:lnTo>
                    <a:pt x="524344" y="381011"/>
                  </a:lnTo>
                  <a:lnTo>
                    <a:pt x="524344" y="48990"/>
                  </a:lnTo>
                  <a:close/>
                  <a:moveTo>
                    <a:pt x="0" y="0"/>
                  </a:moveTo>
                  <a:lnTo>
                    <a:pt x="573334" y="0"/>
                  </a:lnTo>
                  <a:lnTo>
                    <a:pt x="573334" y="430001"/>
                  </a:lnTo>
                  <a:lnTo>
                    <a:pt x="0" y="4300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4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9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61" grpId="0" animBg="1"/>
      <p:bldP spid="62" grpId="0"/>
      <p:bldP spid="64" grpId="0"/>
      <p:bldP spid="65" grpId="0"/>
      <p:bldP spid="69" grpId="0"/>
      <p:bldP spid="70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008100" y="3535955"/>
            <a:ext cx="10079806" cy="424481"/>
            <a:chOff x="534438" y="3368951"/>
            <a:chExt cx="10944224" cy="438144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37" name="矩形 36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pFill/>
            <a:ln w="12700">
              <a:noFill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534438" y="3368951"/>
              <a:ext cx="10944224" cy="438144"/>
              <a:chOff x="623889" y="3209927"/>
              <a:chExt cx="10944224" cy="438144"/>
            </a:xfrm>
            <a:grpFill/>
          </p:grpSpPr>
          <p:sp>
            <p:nvSpPr>
              <p:cNvPr id="39" name="矩形 38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pFill/>
              <a:ln w="12700">
                <a:noFill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1108099" y="3344467"/>
                <a:ext cx="9613876" cy="169069"/>
              </a:xfrm>
              <a:prstGeom prst="rect">
                <a:avLst/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7" name="等腰三角形 46"/>
              <p:cNvSpPr/>
              <p:nvPr/>
            </p:nvSpPr>
            <p:spPr>
              <a:xfrm rot="5400000">
                <a:off x="11159803" y="3239761"/>
                <a:ext cx="438144" cy="378476"/>
              </a:xfrm>
              <a:prstGeom prst="triangle">
                <a:avLst/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48" name="肘形连接符 47"/>
          <p:cNvCxnSpPr>
            <a:stCxn id="95" idx="3"/>
            <a:endCxn id="49" idx="1"/>
          </p:cNvCxnSpPr>
          <p:nvPr/>
        </p:nvCxnSpPr>
        <p:spPr>
          <a:xfrm rot="5400000" flipH="1" flipV="1">
            <a:off x="1470934" y="2850644"/>
            <a:ext cx="861745" cy="282237"/>
          </a:xfrm>
          <a:prstGeom prst="bentConnector2">
            <a:avLst/>
          </a:prstGeom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2042922" y="1994159"/>
            <a:ext cx="1368194" cy="1133456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1300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51" name="肘形连接符 50"/>
          <p:cNvCxnSpPr>
            <a:stCxn id="101" idx="3"/>
            <a:endCxn id="52" idx="1"/>
          </p:cNvCxnSpPr>
          <p:nvPr/>
        </p:nvCxnSpPr>
        <p:spPr>
          <a:xfrm rot="5400000" flipH="1" flipV="1">
            <a:off x="3968912" y="2850644"/>
            <a:ext cx="861745" cy="282237"/>
          </a:xfrm>
          <a:prstGeom prst="bentConnector2">
            <a:avLst/>
          </a:prstGeom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/>
          <p:cNvSpPr/>
          <p:nvPr/>
        </p:nvSpPr>
        <p:spPr>
          <a:xfrm>
            <a:off x="4540901" y="1994159"/>
            <a:ext cx="1368194" cy="1133456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1300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53" name="肘形连接符 52"/>
          <p:cNvCxnSpPr>
            <a:stCxn id="107" idx="3"/>
            <a:endCxn id="54" idx="1"/>
          </p:cNvCxnSpPr>
          <p:nvPr/>
        </p:nvCxnSpPr>
        <p:spPr>
          <a:xfrm rot="5400000" flipH="1" flipV="1">
            <a:off x="6466891" y="2850644"/>
            <a:ext cx="861745" cy="282237"/>
          </a:xfrm>
          <a:prstGeom prst="bentConnector2">
            <a:avLst/>
          </a:prstGeom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7038881" y="1994159"/>
            <a:ext cx="1368194" cy="1133456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1300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56" name="肘形连接符 55"/>
          <p:cNvCxnSpPr>
            <a:stCxn id="113" idx="3"/>
            <a:endCxn id="57" idx="1"/>
          </p:cNvCxnSpPr>
          <p:nvPr/>
        </p:nvCxnSpPr>
        <p:spPr>
          <a:xfrm rot="5400000" flipH="1" flipV="1">
            <a:off x="8964868" y="2850643"/>
            <a:ext cx="861744" cy="282237"/>
          </a:xfrm>
          <a:prstGeom prst="bentConnector2">
            <a:avLst/>
          </a:prstGeom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9536861" y="1994159"/>
            <a:ext cx="1368194" cy="1133456"/>
          </a:xfrm>
          <a:prstGeom prst="rect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1300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61" name="肘形连接符 60"/>
          <p:cNvCxnSpPr>
            <a:stCxn id="98" idx="0"/>
            <a:endCxn id="62" idx="1"/>
          </p:cNvCxnSpPr>
          <p:nvPr/>
        </p:nvCxnSpPr>
        <p:spPr>
          <a:xfrm rot="16200000" flipH="1">
            <a:off x="2670252" y="4417359"/>
            <a:ext cx="961087" cy="282237"/>
          </a:xfrm>
          <a:prstGeom prst="bentConnector2">
            <a:avLst/>
          </a:prstGeom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3291913" y="4440796"/>
            <a:ext cx="1368194" cy="1196451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70" name="肘形连接符 69"/>
          <p:cNvCxnSpPr>
            <a:stCxn id="104" idx="0"/>
            <a:endCxn id="71" idx="1"/>
          </p:cNvCxnSpPr>
          <p:nvPr/>
        </p:nvCxnSpPr>
        <p:spPr>
          <a:xfrm rot="16200000" flipH="1">
            <a:off x="5168231" y="4417359"/>
            <a:ext cx="961087" cy="282237"/>
          </a:xfrm>
          <a:prstGeom prst="bentConnector2">
            <a:avLst/>
          </a:prstGeom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70"/>
          <p:cNvSpPr/>
          <p:nvPr/>
        </p:nvSpPr>
        <p:spPr>
          <a:xfrm>
            <a:off x="5789892" y="4440796"/>
            <a:ext cx="1368194" cy="1196451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92" name="肘形连接符 91"/>
          <p:cNvCxnSpPr>
            <a:stCxn id="110" idx="0"/>
            <a:endCxn id="93" idx="1"/>
          </p:cNvCxnSpPr>
          <p:nvPr/>
        </p:nvCxnSpPr>
        <p:spPr>
          <a:xfrm rot="16200000" flipH="1">
            <a:off x="7666211" y="4417360"/>
            <a:ext cx="961087" cy="282237"/>
          </a:xfrm>
          <a:prstGeom prst="bentConnector2">
            <a:avLst/>
          </a:prstGeom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矩形 92"/>
          <p:cNvSpPr/>
          <p:nvPr/>
        </p:nvSpPr>
        <p:spPr>
          <a:xfrm>
            <a:off x="8287870" y="4440796"/>
            <a:ext cx="1368194" cy="1196451"/>
          </a:xfrm>
          <a:prstGeom prst="rect">
            <a:avLst/>
          </a:prstGeom>
          <a:solidFill>
            <a:schemeClr val="accent5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1471785" y="3422635"/>
            <a:ext cx="571139" cy="655301"/>
            <a:chOff x="1021600" y="2688962"/>
            <a:chExt cx="428410" cy="491476"/>
          </a:xfrm>
          <a:effectLst/>
        </p:grpSpPr>
        <p:sp>
          <p:nvSpPr>
            <p:cNvPr id="95" name="六边形 94"/>
            <p:cNvSpPr/>
            <p:nvPr/>
          </p:nvSpPr>
          <p:spPr>
            <a:xfrm rot="5400000">
              <a:off x="992566" y="2722995"/>
              <a:ext cx="491476" cy="423410"/>
            </a:xfrm>
            <a:prstGeom prst="hexagon">
              <a:avLst/>
            </a:prstGeom>
            <a:solidFill>
              <a:schemeClr val="tx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96" name="文本框 33"/>
            <p:cNvSpPr txBox="1"/>
            <p:nvPr/>
          </p:nvSpPr>
          <p:spPr>
            <a:xfrm>
              <a:off x="1021600" y="2769733"/>
              <a:ext cx="42841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2727439" y="3422635"/>
            <a:ext cx="583785" cy="655301"/>
            <a:chOff x="1963463" y="2688962"/>
            <a:chExt cx="437896" cy="491476"/>
          </a:xfrm>
          <a:effectLst/>
        </p:grpSpPr>
        <p:sp>
          <p:nvSpPr>
            <p:cNvPr id="98" name="六边形 97"/>
            <p:cNvSpPr/>
            <p:nvPr/>
          </p:nvSpPr>
          <p:spPr>
            <a:xfrm rot="5400000">
              <a:off x="1929430" y="2722995"/>
              <a:ext cx="491476" cy="423410"/>
            </a:xfrm>
            <a:prstGeom prst="hexagon">
              <a:avLst/>
            </a:prstGeom>
            <a:solidFill>
              <a:schemeClr val="accent4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99" name="文本框 33"/>
            <p:cNvSpPr txBox="1"/>
            <p:nvPr/>
          </p:nvSpPr>
          <p:spPr>
            <a:xfrm>
              <a:off x="1972949" y="2769733"/>
              <a:ext cx="42841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02</a:t>
              </a: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3976428" y="3422635"/>
            <a:ext cx="571139" cy="655301"/>
            <a:chOff x="2900327" y="2688962"/>
            <a:chExt cx="428410" cy="491476"/>
          </a:xfrm>
          <a:effectLst/>
        </p:grpSpPr>
        <p:sp>
          <p:nvSpPr>
            <p:cNvPr id="101" name="六边形 100"/>
            <p:cNvSpPr/>
            <p:nvPr/>
          </p:nvSpPr>
          <p:spPr>
            <a:xfrm rot="5400000">
              <a:off x="2866294" y="2722995"/>
              <a:ext cx="491476" cy="423410"/>
            </a:xfrm>
            <a:prstGeom prst="hexagon">
              <a:avLst/>
            </a:prstGeom>
            <a:solidFill>
              <a:schemeClr val="accent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02" name="文本框 33"/>
            <p:cNvSpPr txBox="1"/>
            <p:nvPr/>
          </p:nvSpPr>
          <p:spPr>
            <a:xfrm>
              <a:off x="2900327" y="2769733"/>
              <a:ext cx="42841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03</a:t>
              </a: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222085" y="3422635"/>
            <a:ext cx="571139" cy="655301"/>
            <a:chOff x="3834691" y="2688962"/>
            <a:chExt cx="428410" cy="491476"/>
          </a:xfrm>
          <a:effectLst/>
        </p:grpSpPr>
        <p:sp>
          <p:nvSpPr>
            <p:cNvPr id="104" name="六边形 103"/>
            <p:cNvSpPr/>
            <p:nvPr/>
          </p:nvSpPr>
          <p:spPr>
            <a:xfrm rot="5400000">
              <a:off x="3803158" y="2722995"/>
              <a:ext cx="491476" cy="423410"/>
            </a:xfrm>
            <a:prstGeom prst="hexagon">
              <a:avLst/>
            </a:prstGeom>
            <a:solidFill>
              <a:schemeClr val="tx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05" name="文本框 33"/>
            <p:cNvSpPr txBox="1"/>
            <p:nvPr/>
          </p:nvSpPr>
          <p:spPr>
            <a:xfrm>
              <a:off x="3834691" y="2769733"/>
              <a:ext cx="42841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04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6474407" y="3422635"/>
            <a:ext cx="571139" cy="655301"/>
            <a:chOff x="4774055" y="2688962"/>
            <a:chExt cx="428410" cy="491476"/>
          </a:xfrm>
          <a:effectLst/>
        </p:grpSpPr>
        <p:sp>
          <p:nvSpPr>
            <p:cNvPr id="107" name="六边形 106"/>
            <p:cNvSpPr/>
            <p:nvPr/>
          </p:nvSpPr>
          <p:spPr>
            <a:xfrm rot="5400000">
              <a:off x="4740022" y="2722995"/>
              <a:ext cx="491476" cy="423410"/>
            </a:xfrm>
            <a:prstGeom prst="hexagon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08" name="文本框 33"/>
            <p:cNvSpPr txBox="1"/>
            <p:nvPr/>
          </p:nvSpPr>
          <p:spPr>
            <a:xfrm>
              <a:off x="4774055" y="2769733"/>
              <a:ext cx="42841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05</a:t>
              </a: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7723398" y="3422635"/>
            <a:ext cx="571139" cy="655301"/>
            <a:chOff x="5710920" y="2688962"/>
            <a:chExt cx="428410" cy="491476"/>
          </a:xfrm>
          <a:effectLst/>
        </p:grpSpPr>
        <p:sp>
          <p:nvSpPr>
            <p:cNvPr id="110" name="六边形 109"/>
            <p:cNvSpPr/>
            <p:nvPr/>
          </p:nvSpPr>
          <p:spPr>
            <a:xfrm rot="5400000">
              <a:off x="5676887" y="2722995"/>
              <a:ext cx="491476" cy="423410"/>
            </a:xfrm>
            <a:prstGeom prst="hexagon">
              <a:avLst/>
            </a:prstGeom>
            <a:solidFill>
              <a:schemeClr val="accent5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1" name="文本框 33"/>
            <p:cNvSpPr txBox="1"/>
            <p:nvPr/>
          </p:nvSpPr>
          <p:spPr>
            <a:xfrm>
              <a:off x="5710920" y="2769733"/>
              <a:ext cx="42841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06</a:t>
              </a: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8969053" y="3422636"/>
            <a:ext cx="571139" cy="655301"/>
            <a:chOff x="6645283" y="2688963"/>
            <a:chExt cx="428410" cy="491476"/>
          </a:xfrm>
          <a:effectLst/>
        </p:grpSpPr>
        <p:sp>
          <p:nvSpPr>
            <p:cNvPr id="113" name="六边形 112"/>
            <p:cNvSpPr/>
            <p:nvPr/>
          </p:nvSpPr>
          <p:spPr>
            <a:xfrm rot="5400000">
              <a:off x="6613750" y="2722996"/>
              <a:ext cx="491476" cy="423409"/>
            </a:xfrm>
            <a:prstGeom prst="hexagon">
              <a:avLst/>
            </a:prstGeom>
            <a:solidFill>
              <a:schemeClr val="accent3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4" name="文本框 33"/>
            <p:cNvSpPr txBox="1"/>
            <p:nvPr/>
          </p:nvSpPr>
          <p:spPr>
            <a:xfrm>
              <a:off x="6645283" y="2769733"/>
              <a:ext cx="42841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07</a:t>
              </a:r>
            </a:p>
          </p:txBody>
        </p:sp>
      </p:grpSp>
      <p:sp>
        <p:nvSpPr>
          <p:cNvPr id="118" name="文本框 33"/>
          <p:cNvSpPr txBox="1"/>
          <p:nvPr/>
        </p:nvSpPr>
        <p:spPr>
          <a:xfrm>
            <a:off x="2134431" y="2147757"/>
            <a:ext cx="1215732" cy="738664"/>
          </a:xfrm>
          <a:prstGeom prst="rect">
            <a:avLst/>
          </a:prstGeom>
          <a:noFill/>
          <a:effectLst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</a:rPr>
              <a:t>单击此处添加文本单击此处添加单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9" name="文本框 33"/>
          <p:cNvSpPr txBox="1"/>
          <p:nvPr/>
        </p:nvSpPr>
        <p:spPr>
          <a:xfrm>
            <a:off x="4617551" y="2147757"/>
            <a:ext cx="1215732" cy="738664"/>
          </a:xfrm>
          <a:prstGeom prst="rect">
            <a:avLst/>
          </a:prstGeom>
          <a:noFill/>
          <a:effectLst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</a:rPr>
              <a:t>单击此处添加文本单击此处添加单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0" name="文本框 33"/>
          <p:cNvSpPr txBox="1"/>
          <p:nvPr/>
        </p:nvSpPr>
        <p:spPr>
          <a:xfrm>
            <a:off x="7158085" y="2147757"/>
            <a:ext cx="1215732" cy="738664"/>
          </a:xfrm>
          <a:prstGeom prst="rect">
            <a:avLst/>
          </a:prstGeom>
          <a:noFill/>
          <a:effectLst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</a:rPr>
              <a:t>单击此处添加文本单击此处添加单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1" name="文本框 33"/>
          <p:cNvSpPr txBox="1"/>
          <p:nvPr/>
        </p:nvSpPr>
        <p:spPr>
          <a:xfrm>
            <a:off x="9622779" y="2147757"/>
            <a:ext cx="1215732" cy="738664"/>
          </a:xfrm>
          <a:prstGeom prst="rect">
            <a:avLst/>
          </a:prstGeom>
          <a:noFill/>
          <a:effectLst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</a:rPr>
              <a:t>单击此处添加文本单击此处添加单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2" name="文本框 33"/>
          <p:cNvSpPr txBox="1"/>
          <p:nvPr/>
        </p:nvSpPr>
        <p:spPr>
          <a:xfrm>
            <a:off x="3378720" y="4700465"/>
            <a:ext cx="1215732" cy="738664"/>
          </a:xfrm>
          <a:prstGeom prst="rect">
            <a:avLst/>
          </a:prstGeom>
          <a:noFill/>
          <a:effectLst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</a:rPr>
              <a:t>单击此处添加文本单击此处添加单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3" name="文本框 33"/>
          <p:cNvSpPr txBox="1"/>
          <p:nvPr/>
        </p:nvSpPr>
        <p:spPr>
          <a:xfrm>
            <a:off x="5919254" y="4700465"/>
            <a:ext cx="1215732" cy="738664"/>
          </a:xfrm>
          <a:prstGeom prst="rect">
            <a:avLst/>
          </a:prstGeom>
          <a:noFill/>
          <a:effectLst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</a:rPr>
              <a:t>单击此处添加文本单击此处添加单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4" name="文本框 33"/>
          <p:cNvSpPr txBox="1"/>
          <p:nvPr/>
        </p:nvSpPr>
        <p:spPr>
          <a:xfrm>
            <a:off x="8383948" y="4700465"/>
            <a:ext cx="1215732" cy="738664"/>
          </a:xfrm>
          <a:prstGeom prst="rect">
            <a:avLst/>
          </a:prstGeom>
          <a:noFill/>
          <a:effectLst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1300" dirty="0">
                <a:solidFill>
                  <a:schemeClr val="bg1"/>
                </a:solidFill>
                <a:latin typeface="微软雅黑" panose="020B0503020204020204" pitchFamily="34" charset="-122"/>
              </a:rPr>
              <a:t>单击此处添加文本单击此处添加单</a:t>
            </a:r>
            <a:endParaRPr lang="en-US" altLang="zh-CN" sz="13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2" grpId="0" animBg="1"/>
      <p:bldP spid="54" grpId="0" animBg="1"/>
      <p:bldP spid="57" grpId="0" animBg="1"/>
      <p:bldP spid="62" grpId="0" animBg="1"/>
      <p:bldP spid="71" grpId="0" animBg="1"/>
      <p:bldP spid="93" grpId="0" animBg="1"/>
      <p:bldP spid="118" grpId="0"/>
      <p:bldP spid="119" grpId="0"/>
      <p:bldP spid="120" grpId="0"/>
      <p:bldP spid="121" grpId="0"/>
      <p:bldP spid="122" grpId="0"/>
      <p:bldP spid="123" grpId="0"/>
      <p:bldP spid="1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574468" y="1892815"/>
            <a:ext cx="2922893" cy="918447"/>
            <a:chOff x="3430701" y="1419610"/>
            <a:chExt cx="2192455" cy="688835"/>
          </a:xfrm>
        </p:grpSpPr>
        <p:sp>
          <p:nvSpPr>
            <p:cNvPr id="66" name="Text Placeholder 3"/>
            <p:cNvSpPr txBox="1"/>
            <p:nvPr/>
          </p:nvSpPr>
          <p:spPr>
            <a:xfrm>
              <a:off x="3859171" y="1568719"/>
              <a:ext cx="1340110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2100" b="1" dirty="0">
                  <a:solidFill>
                    <a:schemeClr val="accent2"/>
                  </a:solidFill>
                  <a:latin typeface="+mn-ea"/>
                </a:rPr>
                <a:t>添加副标题</a:t>
              </a:r>
              <a:r>
                <a:rPr lang="en-US" sz="2100" b="1" dirty="0">
                  <a:solidFill>
                    <a:schemeClr val="accent2"/>
                  </a:solidFill>
                  <a:latin typeface="+mn-ea"/>
                </a:rPr>
                <a:t> 02</a:t>
              </a:r>
            </a:p>
          </p:txBody>
        </p:sp>
        <p:sp>
          <p:nvSpPr>
            <p:cNvPr id="67" name="Text Placeholder 3"/>
            <p:cNvSpPr txBox="1"/>
            <p:nvPr/>
          </p:nvSpPr>
          <p:spPr>
            <a:xfrm>
              <a:off x="3434090" y="1800668"/>
              <a:ext cx="2189066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68" name="Text Placeholder 3"/>
            <p:cNvSpPr txBox="1"/>
            <p:nvPr/>
          </p:nvSpPr>
          <p:spPr>
            <a:xfrm>
              <a:off x="3430701" y="1419610"/>
              <a:ext cx="365485" cy="430887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3700" dirty="0">
                  <a:solidFill>
                    <a:schemeClr val="accent2"/>
                  </a:solidFill>
                  <a:latin typeface="Agency FB" panose="020B0503020202020204" pitchFamily="34" charset="0"/>
                </a:rPr>
                <a:t>02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241865" y="1892815"/>
            <a:ext cx="2922893" cy="918447"/>
            <a:chOff x="6181607" y="1419610"/>
            <a:chExt cx="2192455" cy="688835"/>
          </a:xfrm>
        </p:grpSpPr>
        <p:sp>
          <p:nvSpPr>
            <p:cNvPr id="69" name="Text Placeholder 3"/>
            <p:cNvSpPr txBox="1"/>
            <p:nvPr/>
          </p:nvSpPr>
          <p:spPr>
            <a:xfrm>
              <a:off x="6560791" y="1568719"/>
              <a:ext cx="1340110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2100" b="1" dirty="0">
                  <a:solidFill>
                    <a:schemeClr val="accent1"/>
                  </a:solidFill>
                  <a:latin typeface="+mn-ea"/>
                </a:rPr>
                <a:t>添加副标题</a:t>
              </a:r>
              <a:r>
                <a:rPr lang="en-US" sz="2100" b="1" dirty="0">
                  <a:solidFill>
                    <a:schemeClr val="accent1"/>
                  </a:solidFill>
                  <a:latin typeface="+mn-ea"/>
                </a:rPr>
                <a:t> 03</a:t>
              </a:r>
            </a:p>
          </p:txBody>
        </p:sp>
        <p:sp>
          <p:nvSpPr>
            <p:cNvPr id="70" name="Text Placeholder 3"/>
            <p:cNvSpPr txBox="1"/>
            <p:nvPr/>
          </p:nvSpPr>
          <p:spPr>
            <a:xfrm>
              <a:off x="6184996" y="1800668"/>
              <a:ext cx="2189066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71" name="Text Placeholder 3"/>
            <p:cNvSpPr txBox="1"/>
            <p:nvPr/>
          </p:nvSpPr>
          <p:spPr>
            <a:xfrm>
              <a:off x="6181607" y="1419610"/>
              <a:ext cx="365485" cy="430887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3700" dirty="0">
                  <a:solidFill>
                    <a:schemeClr val="accent1"/>
                  </a:solidFill>
                  <a:latin typeface="Agency FB" panose="020B0503020202020204" pitchFamily="34" charset="0"/>
                </a:rPr>
                <a:t>03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61432" y="3505811"/>
            <a:ext cx="2922893" cy="918447"/>
            <a:chOff x="795581" y="2700203"/>
            <a:chExt cx="2192455" cy="688835"/>
          </a:xfrm>
        </p:grpSpPr>
        <p:sp>
          <p:nvSpPr>
            <p:cNvPr id="72" name="Text Placeholder 3"/>
            <p:cNvSpPr txBox="1"/>
            <p:nvPr/>
          </p:nvSpPr>
          <p:spPr>
            <a:xfrm>
              <a:off x="1215612" y="2849312"/>
              <a:ext cx="1340110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2100" b="1" dirty="0">
                  <a:solidFill>
                    <a:schemeClr val="accent2"/>
                  </a:solidFill>
                  <a:latin typeface="+mn-ea"/>
                </a:rPr>
                <a:t>添加副标题</a:t>
              </a:r>
              <a:r>
                <a:rPr lang="en-US" sz="2100" b="1" dirty="0">
                  <a:solidFill>
                    <a:schemeClr val="accent2"/>
                  </a:solidFill>
                  <a:latin typeface="+mn-ea"/>
                </a:rPr>
                <a:t> 04</a:t>
              </a:r>
            </a:p>
          </p:txBody>
        </p:sp>
        <p:sp>
          <p:nvSpPr>
            <p:cNvPr id="73" name="Text Placeholder 3"/>
            <p:cNvSpPr txBox="1"/>
            <p:nvPr/>
          </p:nvSpPr>
          <p:spPr>
            <a:xfrm>
              <a:off x="798970" y="3081261"/>
              <a:ext cx="2189066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74" name="Text Placeholder 3"/>
            <p:cNvSpPr txBox="1"/>
            <p:nvPr/>
          </p:nvSpPr>
          <p:spPr>
            <a:xfrm>
              <a:off x="795581" y="2700203"/>
              <a:ext cx="365485" cy="430887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3700" dirty="0">
                  <a:solidFill>
                    <a:schemeClr val="accent2"/>
                  </a:solidFill>
                  <a:latin typeface="Agency FB" panose="020B0503020202020204" pitchFamily="34" charset="0"/>
                </a:rPr>
                <a:t>04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74468" y="3505811"/>
            <a:ext cx="2922893" cy="918447"/>
            <a:chOff x="3430701" y="2700203"/>
            <a:chExt cx="2192455" cy="688835"/>
          </a:xfrm>
        </p:grpSpPr>
        <p:sp>
          <p:nvSpPr>
            <p:cNvPr id="75" name="Text Placeholder 3"/>
            <p:cNvSpPr txBox="1"/>
            <p:nvPr/>
          </p:nvSpPr>
          <p:spPr>
            <a:xfrm>
              <a:off x="3855169" y="2849312"/>
              <a:ext cx="1340110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2100" b="1" dirty="0">
                  <a:solidFill>
                    <a:schemeClr val="accent3"/>
                  </a:solidFill>
                  <a:latin typeface="+mn-ea"/>
                </a:rPr>
                <a:t>添加副标题</a:t>
              </a:r>
              <a:r>
                <a:rPr lang="en-US" sz="2100" b="1" dirty="0">
                  <a:solidFill>
                    <a:schemeClr val="accent3"/>
                  </a:solidFill>
                  <a:latin typeface="+mn-ea"/>
                </a:rPr>
                <a:t> 05</a:t>
              </a:r>
            </a:p>
          </p:txBody>
        </p:sp>
        <p:sp>
          <p:nvSpPr>
            <p:cNvPr id="76" name="Text Placeholder 3"/>
            <p:cNvSpPr txBox="1"/>
            <p:nvPr/>
          </p:nvSpPr>
          <p:spPr>
            <a:xfrm>
              <a:off x="3434090" y="3081261"/>
              <a:ext cx="2189066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77" name="Text Placeholder 3"/>
            <p:cNvSpPr txBox="1"/>
            <p:nvPr/>
          </p:nvSpPr>
          <p:spPr>
            <a:xfrm>
              <a:off x="3430701" y="2700203"/>
              <a:ext cx="365485" cy="430887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3700" dirty="0">
                  <a:solidFill>
                    <a:schemeClr val="accent3"/>
                  </a:solidFill>
                  <a:latin typeface="Agency FB" panose="020B0503020202020204" pitchFamily="34" charset="0"/>
                </a:rPr>
                <a:t>05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241865" y="3505809"/>
            <a:ext cx="2922893" cy="918448"/>
            <a:chOff x="6181607" y="2700203"/>
            <a:chExt cx="2192455" cy="688836"/>
          </a:xfrm>
        </p:grpSpPr>
        <p:sp>
          <p:nvSpPr>
            <p:cNvPr id="78" name="Text Placeholder 3"/>
            <p:cNvSpPr txBox="1"/>
            <p:nvPr/>
          </p:nvSpPr>
          <p:spPr>
            <a:xfrm>
              <a:off x="6609285" y="2849312"/>
              <a:ext cx="1340110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2100" b="1" dirty="0">
                  <a:solidFill>
                    <a:schemeClr val="accent3"/>
                  </a:solidFill>
                  <a:latin typeface="+mn-ea"/>
                </a:rPr>
                <a:t>添加副标题</a:t>
              </a:r>
              <a:r>
                <a:rPr lang="en-US" sz="2100" b="1" dirty="0">
                  <a:solidFill>
                    <a:schemeClr val="accent3"/>
                  </a:solidFill>
                  <a:latin typeface="+mn-ea"/>
                </a:rPr>
                <a:t> 06</a:t>
              </a:r>
            </a:p>
          </p:txBody>
        </p:sp>
        <p:sp>
          <p:nvSpPr>
            <p:cNvPr id="79" name="Text Placeholder 3"/>
            <p:cNvSpPr txBox="1"/>
            <p:nvPr/>
          </p:nvSpPr>
          <p:spPr>
            <a:xfrm>
              <a:off x="6184996" y="3081262"/>
              <a:ext cx="2189066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80" name="Text Placeholder 3"/>
            <p:cNvSpPr txBox="1"/>
            <p:nvPr/>
          </p:nvSpPr>
          <p:spPr>
            <a:xfrm>
              <a:off x="6181607" y="2700203"/>
              <a:ext cx="365485" cy="430887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3700" dirty="0">
                  <a:solidFill>
                    <a:schemeClr val="accent3"/>
                  </a:solidFill>
                  <a:latin typeface="Agency FB" panose="020B0503020202020204" pitchFamily="34" charset="0"/>
                </a:rPr>
                <a:t>06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65950" y="1892815"/>
            <a:ext cx="2918375" cy="918447"/>
            <a:chOff x="798970" y="1419610"/>
            <a:chExt cx="2189066" cy="688835"/>
          </a:xfrm>
        </p:grpSpPr>
        <p:sp>
          <p:nvSpPr>
            <p:cNvPr id="63" name="Text Placeholder 3"/>
            <p:cNvSpPr txBox="1"/>
            <p:nvPr/>
          </p:nvSpPr>
          <p:spPr>
            <a:xfrm>
              <a:off x="1209531" y="1568719"/>
              <a:ext cx="1340110" cy="246221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2100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添加副标题</a:t>
              </a:r>
              <a:r>
                <a:rPr lang="en-US" sz="2100" b="1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 01</a:t>
              </a:r>
            </a:p>
          </p:txBody>
        </p:sp>
        <p:sp>
          <p:nvSpPr>
            <p:cNvPr id="64" name="Text Placeholder 3"/>
            <p:cNvSpPr txBox="1"/>
            <p:nvPr/>
          </p:nvSpPr>
          <p:spPr>
            <a:xfrm>
              <a:off x="798970" y="1800668"/>
              <a:ext cx="2189066" cy="30777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27" name="Text Placeholder 3"/>
            <p:cNvSpPr txBox="1"/>
            <p:nvPr/>
          </p:nvSpPr>
          <p:spPr>
            <a:xfrm>
              <a:off x="798970" y="1419610"/>
              <a:ext cx="365485" cy="430887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3700" dirty="0">
                  <a:solidFill>
                    <a:schemeClr val="tx2">
                      <a:lumMod val="75000"/>
                    </a:schemeClr>
                  </a:solidFill>
                  <a:latin typeface="Agency FB" panose="020B0503020202020204" pitchFamily="34" charset="0"/>
                </a:rPr>
                <a:t>01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35440" y="5296591"/>
            <a:ext cx="1012112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043634" y="5118805"/>
            <a:ext cx="101047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0"/>
          <p:cNvGrpSpPr/>
          <p:nvPr/>
        </p:nvGrpSpPr>
        <p:grpSpPr>
          <a:xfrm>
            <a:off x="8637594" y="1431959"/>
            <a:ext cx="2557370" cy="3642617"/>
            <a:chOff x="6478443" y="1016361"/>
            <a:chExt cx="1918277" cy="2731963"/>
          </a:xfrm>
        </p:grpSpPr>
        <p:sp>
          <p:nvSpPr>
            <p:cNvPr id="54" name="Rounded Rectangle 53"/>
            <p:cNvSpPr/>
            <p:nvPr/>
          </p:nvSpPr>
          <p:spPr>
            <a:xfrm>
              <a:off x="6478443" y="1016361"/>
              <a:ext cx="1918277" cy="2731963"/>
            </a:xfrm>
            <a:prstGeom prst="roundRect">
              <a:avLst>
                <a:gd name="adj" fmla="val 1120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grpSp>
          <p:nvGrpSpPr>
            <p:cNvPr id="6" name="Group 35"/>
            <p:cNvGrpSpPr/>
            <p:nvPr/>
          </p:nvGrpSpPr>
          <p:grpSpPr>
            <a:xfrm>
              <a:off x="6605441" y="1440093"/>
              <a:ext cx="1670603" cy="1924721"/>
              <a:chOff x="2780520" y="1494207"/>
              <a:chExt cx="1670603" cy="1924721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780520" y="2297082"/>
                <a:ext cx="1670603" cy="112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100" dirty="0">
                    <a:solidFill>
                      <a:schemeClr val="bg1"/>
                    </a:solidFill>
                    <a:latin typeface="+mn-ea"/>
                  </a:rPr>
                  <a:t>添加副标题</a:t>
                </a:r>
                <a:endParaRPr lang="en-US" sz="2100" dirty="0">
                  <a:solidFill>
                    <a:schemeClr val="bg1"/>
                  </a:solidFill>
                  <a:latin typeface="+mn-ea"/>
                </a:endParaRPr>
              </a:p>
              <a:p>
                <a:pPr algn="ctr" defTabSz="1218565">
                  <a:spcBef>
                    <a:spcPct val="20000"/>
                  </a:spcBef>
                  <a:defRPr/>
                </a:pPr>
                <a:endParaRPr lang="en-US" altLang="zh-CN" sz="1300" dirty="0">
                  <a:solidFill>
                    <a:schemeClr val="bg1"/>
                  </a:solidFill>
                  <a:latin typeface="+mn-ea"/>
                </a:endParaRPr>
              </a:p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bg1"/>
                    </a:solidFill>
                    <a:latin typeface="+mn-ea"/>
                  </a:rPr>
                  <a:t>此处添加详细文本描述，建议与标题相关并符合整体语言风格，语言描述尽量简洁生动。</a:t>
                </a:r>
                <a:endParaRPr lang="en-US" sz="13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223909" y="1494207"/>
                <a:ext cx="783825" cy="7838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300" dirty="0">
                    <a:solidFill>
                      <a:schemeClr val="accent2"/>
                    </a:solidFill>
                    <a:latin typeface="+mn-ea"/>
                  </a:rPr>
                  <a:t>4</a:t>
                </a:r>
              </a:p>
            </p:txBody>
          </p:sp>
        </p:grpSp>
      </p:grpSp>
      <p:grpSp>
        <p:nvGrpSpPr>
          <p:cNvPr id="7" name="Group 59"/>
          <p:cNvGrpSpPr/>
          <p:nvPr/>
        </p:nvGrpSpPr>
        <p:grpSpPr>
          <a:xfrm>
            <a:off x="6087470" y="1431959"/>
            <a:ext cx="2864567" cy="3642617"/>
            <a:chOff x="4565600" y="1016361"/>
            <a:chExt cx="2148705" cy="2731963"/>
          </a:xfrm>
        </p:grpSpPr>
        <p:grpSp>
          <p:nvGrpSpPr>
            <p:cNvPr id="8" name="Group 56"/>
            <p:cNvGrpSpPr/>
            <p:nvPr/>
          </p:nvGrpSpPr>
          <p:grpSpPr>
            <a:xfrm>
              <a:off x="4565600" y="1016361"/>
              <a:ext cx="2148705" cy="2731963"/>
              <a:chOff x="4565600" y="1016361"/>
              <a:chExt cx="2148705" cy="2731963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4565600" y="1016361"/>
                <a:ext cx="1918277" cy="2731963"/>
              </a:xfrm>
              <a:prstGeom prst="roundRect">
                <a:avLst>
                  <a:gd name="adj" fmla="val 11205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  <a:latin typeface="+mn-ea"/>
                </a:endParaRPr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 rot="5400000">
                <a:off x="6351188" y="2267128"/>
                <a:ext cx="495806" cy="230428"/>
              </a:xfrm>
              <a:prstGeom prst="triangle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  <p:grpSp>
          <p:nvGrpSpPr>
            <p:cNvPr id="9" name="Group 41"/>
            <p:cNvGrpSpPr/>
            <p:nvPr/>
          </p:nvGrpSpPr>
          <p:grpSpPr>
            <a:xfrm>
              <a:off x="4683354" y="1440093"/>
              <a:ext cx="1670603" cy="1924721"/>
              <a:chOff x="2780520" y="1494207"/>
              <a:chExt cx="1670603" cy="1924721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2780520" y="2297082"/>
                <a:ext cx="1670603" cy="112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100" dirty="0">
                    <a:solidFill>
                      <a:schemeClr val="bg1"/>
                    </a:solidFill>
                    <a:latin typeface="+mn-ea"/>
                  </a:rPr>
                  <a:t>添加副标题</a:t>
                </a:r>
                <a:endParaRPr lang="en-US" sz="2100" dirty="0">
                  <a:solidFill>
                    <a:schemeClr val="bg1"/>
                  </a:solidFill>
                  <a:latin typeface="+mn-ea"/>
                </a:endParaRPr>
              </a:p>
              <a:p>
                <a:pPr algn="ctr" defTabSz="1218565">
                  <a:spcBef>
                    <a:spcPct val="20000"/>
                  </a:spcBef>
                  <a:defRPr/>
                </a:pPr>
                <a:endParaRPr lang="en-US" altLang="zh-CN" sz="1300" dirty="0">
                  <a:solidFill>
                    <a:schemeClr val="bg1"/>
                  </a:solidFill>
                  <a:latin typeface="+mn-ea"/>
                </a:endParaRPr>
              </a:p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bg1"/>
                    </a:solidFill>
                    <a:latin typeface="+mn-ea"/>
                  </a:rPr>
                  <a:t>此处添加详细文本描述，建议与标题相关并符合整体语言风格，语言描述尽量简洁生动。</a:t>
                </a:r>
                <a:endParaRPr lang="en-US" sz="13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223909" y="1494207"/>
                <a:ext cx="783825" cy="7838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300" dirty="0">
                    <a:solidFill>
                      <a:schemeClr val="accent3"/>
                    </a:solidFill>
                    <a:latin typeface="+mn-ea"/>
                  </a:rPr>
                  <a:t>3</a:t>
                </a: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1035440" y="5373401"/>
            <a:ext cx="1012112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分钟之内。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3634" y="5195615"/>
            <a:ext cx="10104735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58"/>
          <p:cNvGrpSpPr/>
          <p:nvPr/>
        </p:nvGrpSpPr>
        <p:grpSpPr>
          <a:xfrm>
            <a:off x="3537719" y="1431959"/>
            <a:ext cx="2864567" cy="3642617"/>
            <a:chOff x="2653038" y="1016361"/>
            <a:chExt cx="2148705" cy="2731963"/>
          </a:xfrm>
        </p:grpSpPr>
        <p:grpSp>
          <p:nvGrpSpPr>
            <p:cNvPr id="11" name="Group 55"/>
            <p:cNvGrpSpPr/>
            <p:nvPr/>
          </p:nvGrpSpPr>
          <p:grpSpPr>
            <a:xfrm>
              <a:off x="2653038" y="1016361"/>
              <a:ext cx="2148705" cy="2731963"/>
              <a:chOff x="2653038" y="1016361"/>
              <a:chExt cx="2148705" cy="2731963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2653038" y="1016361"/>
                <a:ext cx="1918277" cy="2731963"/>
              </a:xfrm>
              <a:prstGeom prst="roundRect">
                <a:avLst>
                  <a:gd name="adj" fmla="val 11205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  <p:sp>
            <p:nvSpPr>
              <p:cNvPr id="47" name="Isosceles Triangle 46"/>
              <p:cNvSpPr/>
              <p:nvPr/>
            </p:nvSpPr>
            <p:spPr>
              <a:xfrm rot="5400000">
                <a:off x="4438626" y="2267128"/>
                <a:ext cx="495806" cy="230428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  <p:grpSp>
          <p:nvGrpSpPr>
            <p:cNvPr id="12" name="Group 34"/>
            <p:cNvGrpSpPr/>
            <p:nvPr/>
          </p:nvGrpSpPr>
          <p:grpSpPr>
            <a:xfrm>
              <a:off x="2770995" y="1440093"/>
              <a:ext cx="1670603" cy="1924721"/>
              <a:chOff x="2780520" y="1494207"/>
              <a:chExt cx="1670603" cy="1924721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2780520" y="2297082"/>
                <a:ext cx="1670603" cy="112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100" dirty="0">
                    <a:solidFill>
                      <a:schemeClr val="bg1"/>
                    </a:solidFill>
                    <a:latin typeface="+mn-ea"/>
                  </a:rPr>
                  <a:t>添加副标题</a:t>
                </a:r>
                <a:endParaRPr lang="en-US" sz="2100" dirty="0">
                  <a:solidFill>
                    <a:schemeClr val="bg1"/>
                  </a:solidFill>
                  <a:latin typeface="+mn-ea"/>
                </a:endParaRPr>
              </a:p>
              <a:p>
                <a:pPr algn="ctr" defTabSz="1218565">
                  <a:spcBef>
                    <a:spcPct val="20000"/>
                  </a:spcBef>
                  <a:defRPr/>
                </a:pPr>
                <a:endParaRPr lang="en-US" altLang="zh-CN" sz="1300" dirty="0">
                  <a:solidFill>
                    <a:schemeClr val="bg1"/>
                  </a:solidFill>
                  <a:latin typeface="+mn-ea"/>
                </a:endParaRPr>
              </a:p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bg1"/>
                    </a:solidFill>
                    <a:latin typeface="+mn-ea"/>
                  </a:rPr>
                  <a:t>此处添加详细文本描述，建议与标题相关并符合整体语言风格，语言描述尽量简洁生动。</a:t>
                </a:r>
                <a:endParaRPr lang="en-US" sz="13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223909" y="1494207"/>
                <a:ext cx="783825" cy="7838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300" dirty="0">
                    <a:solidFill>
                      <a:schemeClr val="accent1"/>
                    </a:solidFill>
                    <a:latin typeface="+mn-ea"/>
                  </a:rPr>
                  <a:t>2</a:t>
                </a:r>
              </a:p>
            </p:txBody>
          </p:sp>
        </p:grpSp>
      </p:grpSp>
      <p:grpSp>
        <p:nvGrpSpPr>
          <p:cNvPr id="13" name="Group 57"/>
          <p:cNvGrpSpPr/>
          <p:nvPr/>
        </p:nvGrpSpPr>
        <p:grpSpPr>
          <a:xfrm>
            <a:off x="989150" y="1431959"/>
            <a:ext cx="2864568" cy="3642617"/>
            <a:chOff x="741363" y="1016361"/>
            <a:chExt cx="2148706" cy="2731963"/>
          </a:xfrm>
        </p:grpSpPr>
        <p:grpSp>
          <p:nvGrpSpPr>
            <p:cNvPr id="14" name="Group 54"/>
            <p:cNvGrpSpPr/>
            <p:nvPr/>
          </p:nvGrpSpPr>
          <p:grpSpPr>
            <a:xfrm>
              <a:off x="741363" y="1016361"/>
              <a:ext cx="2148706" cy="2731963"/>
              <a:chOff x="741363" y="1016361"/>
              <a:chExt cx="2148706" cy="2731963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741363" y="1016361"/>
                <a:ext cx="1918277" cy="2731963"/>
              </a:xfrm>
              <a:prstGeom prst="roundRect">
                <a:avLst>
                  <a:gd name="adj" fmla="val 11205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  <p:sp>
            <p:nvSpPr>
              <p:cNvPr id="46" name="Isosceles Triangle 45"/>
              <p:cNvSpPr/>
              <p:nvPr/>
            </p:nvSpPr>
            <p:spPr>
              <a:xfrm rot="5400000">
                <a:off x="2526952" y="2267128"/>
                <a:ext cx="495806" cy="230428"/>
              </a:xfrm>
              <a:prstGeom prst="triangle">
                <a:avLst>
                  <a:gd name="adj" fmla="val 50000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  <p:grpSp>
          <p:nvGrpSpPr>
            <p:cNvPr id="15" name="Group 38"/>
            <p:cNvGrpSpPr/>
            <p:nvPr/>
          </p:nvGrpSpPr>
          <p:grpSpPr>
            <a:xfrm>
              <a:off x="858635" y="1440093"/>
              <a:ext cx="1670603" cy="1924721"/>
              <a:chOff x="2780520" y="1494207"/>
              <a:chExt cx="1670603" cy="1924721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2780520" y="2297082"/>
                <a:ext cx="1670603" cy="112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100" dirty="0">
                    <a:solidFill>
                      <a:schemeClr val="bg1"/>
                    </a:solidFill>
                    <a:latin typeface="+mn-ea"/>
                  </a:rPr>
                  <a:t>添加副标题</a:t>
                </a:r>
                <a:endParaRPr lang="en-US" sz="2100" dirty="0">
                  <a:solidFill>
                    <a:schemeClr val="bg1"/>
                  </a:solidFill>
                  <a:latin typeface="+mn-ea"/>
                </a:endParaRPr>
              </a:p>
              <a:p>
                <a:pPr algn="ctr" defTabSz="1218565">
                  <a:spcBef>
                    <a:spcPct val="20000"/>
                  </a:spcBef>
                  <a:defRPr/>
                </a:pPr>
                <a:endParaRPr lang="en-US" altLang="zh-CN" sz="1300" dirty="0">
                  <a:solidFill>
                    <a:schemeClr val="bg1"/>
                  </a:solidFill>
                  <a:latin typeface="+mn-ea"/>
                </a:endParaRPr>
              </a:p>
              <a:p>
                <a:pPr algn="ctr" defTabSz="1218565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bg1"/>
                    </a:solidFill>
                    <a:latin typeface="+mn-ea"/>
                  </a:rPr>
                  <a:t>此处添加详细文本描述，建议与标题相关并符合整体语言风格，语言描述尽量简洁生动。</a:t>
                </a:r>
                <a:endParaRPr lang="en-US" sz="13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23909" y="1494207"/>
                <a:ext cx="783825" cy="7838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300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rPr>
                  <a:t>1</a:t>
                </a: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447644" y="2372159"/>
            <a:ext cx="1641998" cy="1642212"/>
            <a:chOff x="6447689" y="2372159"/>
            <a:chExt cx="1642212" cy="1642212"/>
          </a:xfrm>
        </p:grpSpPr>
        <p:sp>
          <p:nvSpPr>
            <p:cNvPr id="83" name="Rectangle 34"/>
            <p:cNvSpPr/>
            <p:nvPr/>
          </p:nvSpPr>
          <p:spPr>
            <a:xfrm>
              <a:off x="6447689" y="2372159"/>
              <a:ext cx="1642212" cy="164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43" name="Freeform 167"/>
            <p:cNvSpPr>
              <a:spLocks noEditPoints="1"/>
            </p:cNvSpPr>
            <p:nvPr/>
          </p:nvSpPr>
          <p:spPr bwMode="auto">
            <a:xfrm>
              <a:off x="6830607" y="2806635"/>
              <a:ext cx="902134" cy="773261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47643" y="4152720"/>
            <a:ext cx="1843184" cy="1843424"/>
            <a:chOff x="6447688" y="4152720"/>
            <a:chExt cx="1843424" cy="1843424"/>
          </a:xfrm>
        </p:grpSpPr>
        <p:sp>
          <p:nvSpPr>
            <p:cNvPr id="82" name="Rectangle 33"/>
            <p:cNvSpPr/>
            <p:nvPr/>
          </p:nvSpPr>
          <p:spPr>
            <a:xfrm>
              <a:off x="6447688" y="4152720"/>
              <a:ext cx="1843424" cy="18434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/>
            </a:p>
          </p:txBody>
        </p:sp>
        <p:sp>
          <p:nvSpPr>
            <p:cNvPr id="29" name="Freeform 26"/>
            <p:cNvSpPr>
              <a:spLocks noChangeAspect="1" noEditPoints="1"/>
            </p:cNvSpPr>
            <p:nvPr/>
          </p:nvSpPr>
          <p:spPr bwMode="auto">
            <a:xfrm>
              <a:off x="6862400" y="4586444"/>
              <a:ext cx="1014000" cy="975976"/>
            </a:xfrm>
            <a:custGeom>
              <a:avLst/>
              <a:gdLst>
                <a:gd name="T0" fmla="*/ 94 w 132"/>
                <a:gd name="T1" fmla="*/ 0 h 128"/>
                <a:gd name="T2" fmla="*/ 56 w 132"/>
                <a:gd name="T3" fmla="*/ 27 h 128"/>
                <a:gd name="T4" fmla="*/ 55 w 132"/>
                <a:gd name="T5" fmla="*/ 27 h 128"/>
                <a:gd name="T6" fmla="*/ 14 w 132"/>
                <a:gd name="T7" fmla="*/ 69 h 128"/>
                <a:gd name="T8" fmla="*/ 1 w 132"/>
                <a:gd name="T9" fmla="*/ 110 h 128"/>
                <a:gd name="T10" fmla="*/ 14 w 132"/>
                <a:gd name="T11" fmla="*/ 128 h 128"/>
                <a:gd name="T12" fmla="*/ 53 w 132"/>
                <a:gd name="T13" fmla="*/ 118 h 128"/>
                <a:gd name="T14" fmla="*/ 120 w 132"/>
                <a:gd name="T15" fmla="*/ 53 h 128"/>
                <a:gd name="T16" fmla="*/ 64 w 132"/>
                <a:gd name="T17" fmla="*/ 95 h 128"/>
                <a:gd name="T18" fmla="*/ 99 w 132"/>
                <a:gd name="T19" fmla="*/ 47 h 128"/>
                <a:gd name="T20" fmla="*/ 95 w 132"/>
                <a:gd name="T21" fmla="*/ 67 h 128"/>
                <a:gd name="T22" fmla="*/ 64 w 132"/>
                <a:gd name="T23" fmla="*/ 98 h 128"/>
                <a:gd name="T24" fmla="*/ 59 w 132"/>
                <a:gd name="T25" fmla="*/ 81 h 128"/>
                <a:gd name="T26" fmla="*/ 46 w 132"/>
                <a:gd name="T27" fmla="*/ 68 h 128"/>
                <a:gd name="T28" fmla="*/ 92 w 132"/>
                <a:gd name="T29" fmla="*/ 36 h 128"/>
                <a:gd name="T30" fmla="*/ 59 w 132"/>
                <a:gd name="T31" fmla="*/ 81 h 128"/>
                <a:gd name="T32" fmla="*/ 30 w 132"/>
                <a:gd name="T33" fmla="*/ 64 h 128"/>
                <a:gd name="T34" fmla="*/ 80 w 132"/>
                <a:gd name="T35" fmla="*/ 29 h 128"/>
                <a:gd name="T36" fmla="*/ 17 w 132"/>
                <a:gd name="T37" fmla="*/ 119 h 128"/>
                <a:gd name="T38" fmla="*/ 8 w 132"/>
                <a:gd name="T39" fmla="*/ 114 h 128"/>
                <a:gd name="T40" fmla="*/ 13 w 132"/>
                <a:gd name="T41" fmla="*/ 96 h 128"/>
                <a:gd name="T42" fmla="*/ 32 w 132"/>
                <a:gd name="T43" fmla="*/ 116 h 128"/>
                <a:gd name="T44" fmla="*/ 35 w 132"/>
                <a:gd name="T45" fmla="*/ 115 h 128"/>
                <a:gd name="T46" fmla="*/ 14 w 132"/>
                <a:gd name="T47" fmla="*/ 92 h 128"/>
                <a:gd name="T48" fmla="*/ 19 w 132"/>
                <a:gd name="T49" fmla="*/ 75 h 128"/>
                <a:gd name="T50" fmla="*/ 52 w 132"/>
                <a:gd name="T51" fmla="*/ 110 h 128"/>
                <a:gd name="T52" fmla="*/ 35 w 132"/>
                <a:gd name="T53" fmla="*/ 115 h 128"/>
                <a:gd name="T54" fmla="*/ 108 w 132"/>
                <a:gd name="T55" fmla="*/ 54 h 128"/>
                <a:gd name="T56" fmla="*/ 98 w 132"/>
                <a:gd name="T57" fmla="*/ 30 h 128"/>
                <a:gd name="T58" fmla="*/ 81 w 132"/>
                <a:gd name="T59" fmla="*/ 13 h 128"/>
                <a:gd name="T60" fmla="*/ 112 w 132"/>
                <a:gd name="T61" fmla="*/ 16 h 128"/>
                <a:gd name="T62" fmla="*/ 115 w 132"/>
                <a:gd name="T63" fmla="*/ 4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2" h="128">
                  <a:moveTo>
                    <a:pt x="118" y="10"/>
                  </a:moveTo>
                  <a:cubicBezTo>
                    <a:pt x="111" y="4"/>
                    <a:pt x="102" y="0"/>
                    <a:pt x="94" y="0"/>
                  </a:cubicBezTo>
                  <a:cubicBezTo>
                    <a:pt x="87" y="0"/>
                    <a:pt x="80" y="3"/>
                    <a:pt x="75" y="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2" y="71"/>
                    <a:pt x="11" y="73"/>
                    <a:pt x="10" y="76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0" y="113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6" y="128"/>
                    <a:pt x="19" y="127"/>
                    <a:pt x="19" y="127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5" y="118"/>
                    <a:pt x="57" y="116"/>
                    <a:pt x="59" y="11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32" y="42"/>
                    <a:pt x="130" y="23"/>
                    <a:pt x="118" y="10"/>
                  </a:cubicBezTo>
                  <a:close/>
                  <a:moveTo>
                    <a:pt x="64" y="95"/>
                  </a:moveTo>
                  <a:cubicBezTo>
                    <a:pt x="64" y="92"/>
                    <a:pt x="63" y="88"/>
                    <a:pt x="61" y="85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101" y="54"/>
                    <a:pt x="100" y="62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4" y="97"/>
                    <a:pt x="64" y="96"/>
                    <a:pt x="64" y="95"/>
                  </a:cubicBezTo>
                  <a:close/>
                  <a:moveTo>
                    <a:pt x="59" y="81"/>
                  </a:moveTo>
                  <a:cubicBezTo>
                    <a:pt x="58" y="79"/>
                    <a:pt x="56" y="76"/>
                    <a:pt x="54" y="74"/>
                  </a:cubicBezTo>
                  <a:cubicBezTo>
                    <a:pt x="51" y="72"/>
                    <a:pt x="49" y="70"/>
                    <a:pt x="46" y="68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7" y="31"/>
                    <a:pt x="90" y="33"/>
                    <a:pt x="92" y="36"/>
                  </a:cubicBezTo>
                  <a:cubicBezTo>
                    <a:pt x="94" y="38"/>
                    <a:pt x="96" y="40"/>
                    <a:pt x="97" y="43"/>
                  </a:cubicBezTo>
                  <a:lnTo>
                    <a:pt x="59" y="81"/>
                  </a:lnTo>
                  <a:close/>
                  <a:moveTo>
                    <a:pt x="42" y="66"/>
                  </a:moveTo>
                  <a:cubicBezTo>
                    <a:pt x="38" y="65"/>
                    <a:pt x="34" y="64"/>
                    <a:pt x="30" y="64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6" y="28"/>
                    <a:pt x="73" y="27"/>
                    <a:pt x="80" y="29"/>
                  </a:cubicBezTo>
                  <a:lnTo>
                    <a:pt x="42" y="66"/>
                  </a:lnTo>
                  <a:close/>
                  <a:moveTo>
                    <a:pt x="17" y="119"/>
                  </a:moveTo>
                  <a:cubicBezTo>
                    <a:pt x="16" y="120"/>
                    <a:pt x="15" y="120"/>
                    <a:pt x="14" y="120"/>
                  </a:cubicBezTo>
                  <a:cubicBezTo>
                    <a:pt x="11" y="120"/>
                    <a:pt x="8" y="117"/>
                    <a:pt x="8" y="114"/>
                  </a:cubicBezTo>
                  <a:cubicBezTo>
                    <a:pt x="8" y="113"/>
                    <a:pt x="8" y="112"/>
                    <a:pt x="8" y="11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7" y="96"/>
                    <a:pt x="22" y="98"/>
                    <a:pt x="26" y="102"/>
                  </a:cubicBezTo>
                  <a:cubicBezTo>
                    <a:pt x="30" y="106"/>
                    <a:pt x="32" y="111"/>
                    <a:pt x="32" y="116"/>
                  </a:cubicBezTo>
                  <a:lnTo>
                    <a:pt x="17" y="119"/>
                  </a:lnTo>
                  <a:close/>
                  <a:moveTo>
                    <a:pt x="35" y="115"/>
                  </a:moveTo>
                  <a:cubicBezTo>
                    <a:pt x="35" y="109"/>
                    <a:pt x="33" y="104"/>
                    <a:pt x="29" y="99"/>
                  </a:cubicBezTo>
                  <a:cubicBezTo>
                    <a:pt x="25" y="95"/>
                    <a:pt x="19" y="93"/>
                    <a:pt x="14" y="92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7"/>
                    <a:pt x="19" y="76"/>
                    <a:pt x="19" y="75"/>
                  </a:cubicBezTo>
                  <a:cubicBezTo>
                    <a:pt x="27" y="69"/>
                    <a:pt x="40" y="71"/>
                    <a:pt x="48" y="80"/>
                  </a:cubicBezTo>
                  <a:cubicBezTo>
                    <a:pt x="57" y="89"/>
                    <a:pt x="59" y="102"/>
                    <a:pt x="52" y="110"/>
                  </a:cubicBezTo>
                  <a:cubicBezTo>
                    <a:pt x="51" y="110"/>
                    <a:pt x="51" y="111"/>
                    <a:pt x="50" y="111"/>
                  </a:cubicBezTo>
                  <a:lnTo>
                    <a:pt x="35" y="115"/>
                  </a:lnTo>
                  <a:close/>
                  <a:moveTo>
                    <a:pt x="115" y="47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08" y="53"/>
                    <a:pt x="108" y="52"/>
                    <a:pt x="108" y="51"/>
                  </a:cubicBezTo>
                  <a:cubicBezTo>
                    <a:pt x="107" y="43"/>
                    <a:pt x="104" y="36"/>
                    <a:pt x="98" y="30"/>
                  </a:cubicBezTo>
                  <a:cubicBezTo>
                    <a:pt x="91" y="24"/>
                    <a:pt x="83" y="20"/>
                    <a:pt x="74" y="20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4" y="10"/>
                    <a:pt x="89" y="8"/>
                    <a:pt x="94" y="8"/>
                  </a:cubicBezTo>
                  <a:cubicBezTo>
                    <a:pt x="100" y="8"/>
                    <a:pt x="107" y="11"/>
                    <a:pt x="112" y="16"/>
                  </a:cubicBezTo>
                  <a:cubicBezTo>
                    <a:pt x="117" y="21"/>
                    <a:pt x="120" y="27"/>
                    <a:pt x="120" y="33"/>
                  </a:cubicBezTo>
                  <a:cubicBezTo>
                    <a:pt x="120" y="38"/>
                    <a:pt x="118" y="43"/>
                    <a:pt x="115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901178" y="1633284"/>
            <a:ext cx="2380779" cy="2381089"/>
            <a:chOff x="3900890" y="1633282"/>
            <a:chExt cx="2381089" cy="2381089"/>
          </a:xfrm>
        </p:grpSpPr>
        <p:sp>
          <p:nvSpPr>
            <p:cNvPr id="81" name="Rectangle 32"/>
            <p:cNvSpPr/>
            <p:nvPr/>
          </p:nvSpPr>
          <p:spPr>
            <a:xfrm>
              <a:off x="3900890" y="1633282"/>
              <a:ext cx="2381089" cy="23810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5" dirty="0"/>
            </a:p>
          </p:txBody>
        </p:sp>
        <p:grpSp>
          <p:nvGrpSpPr>
            <p:cNvPr id="30" name="Group 82"/>
            <p:cNvGrpSpPr/>
            <p:nvPr/>
          </p:nvGrpSpPr>
          <p:grpSpPr>
            <a:xfrm>
              <a:off x="4509473" y="2161062"/>
              <a:ext cx="1163923" cy="1325528"/>
              <a:chOff x="812800" y="2719388"/>
              <a:chExt cx="1017588" cy="1158875"/>
            </a:xfrm>
            <a:solidFill>
              <a:schemeClr val="bg1"/>
            </a:solidFill>
          </p:grpSpPr>
          <p:sp>
            <p:nvSpPr>
              <p:cNvPr id="31" name="Freeform 35"/>
              <p:cNvSpPr>
                <a:spLocks noEditPoints="1"/>
              </p:cNvSpPr>
              <p:nvPr/>
            </p:nvSpPr>
            <p:spPr bwMode="auto">
              <a:xfrm>
                <a:off x="812800" y="2719388"/>
                <a:ext cx="1017588" cy="1158875"/>
              </a:xfrm>
              <a:custGeom>
                <a:avLst/>
                <a:gdLst>
                  <a:gd name="T0" fmla="*/ 56 w 112"/>
                  <a:gd name="T1" fmla="*/ 0 h 128"/>
                  <a:gd name="T2" fmla="*/ 0 w 112"/>
                  <a:gd name="T3" fmla="*/ 26 h 128"/>
                  <a:gd name="T4" fmla="*/ 0 w 112"/>
                  <a:gd name="T5" fmla="*/ 102 h 128"/>
                  <a:gd name="T6" fmla="*/ 56 w 112"/>
                  <a:gd name="T7" fmla="*/ 128 h 128"/>
                  <a:gd name="T8" fmla="*/ 112 w 112"/>
                  <a:gd name="T9" fmla="*/ 102 h 128"/>
                  <a:gd name="T10" fmla="*/ 112 w 112"/>
                  <a:gd name="T11" fmla="*/ 26 h 128"/>
                  <a:gd name="T12" fmla="*/ 56 w 112"/>
                  <a:gd name="T13" fmla="*/ 0 h 128"/>
                  <a:gd name="T14" fmla="*/ 104 w 112"/>
                  <a:gd name="T15" fmla="*/ 102 h 128"/>
                  <a:gd name="T16" fmla="*/ 56 w 112"/>
                  <a:gd name="T17" fmla="*/ 120 h 128"/>
                  <a:gd name="T18" fmla="*/ 8 w 112"/>
                  <a:gd name="T19" fmla="*/ 102 h 128"/>
                  <a:gd name="T20" fmla="*/ 8 w 112"/>
                  <a:gd name="T21" fmla="*/ 87 h 128"/>
                  <a:gd name="T22" fmla="*/ 56 w 112"/>
                  <a:gd name="T23" fmla="*/ 100 h 128"/>
                  <a:gd name="T24" fmla="*/ 104 w 112"/>
                  <a:gd name="T25" fmla="*/ 87 h 128"/>
                  <a:gd name="T26" fmla="*/ 104 w 112"/>
                  <a:gd name="T27" fmla="*/ 102 h 128"/>
                  <a:gd name="T28" fmla="*/ 104 w 112"/>
                  <a:gd name="T29" fmla="*/ 78 h 128"/>
                  <a:gd name="T30" fmla="*/ 104 w 112"/>
                  <a:gd name="T31" fmla="*/ 78 h 128"/>
                  <a:gd name="T32" fmla="*/ 104 w 112"/>
                  <a:gd name="T33" fmla="*/ 78 h 128"/>
                  <a:gd name="T34" fmla="*/ 56 w 112"/>
                  <a:gd name="T35" fmla="*/ 96 h 128"/>
                  <a:gd name="T36" fmla="*/ 8 w 112"/>
                  <a:gd name="T37" fmla="*/ 78 h 128"/>
                  <a:gd name="T38" fmla="*/ 8 w 112"/>
                  <a:gd name="T39" fmla="*/ 78 h 128"/>
                  <a:gd name="T40" fmla="*/ 8 w 112"/>
                  <a:gd name="T41" fmla="*/ 78 h 128"/>
                  <a:gd name="T42" fmla="*/ 8 w 112"/>
                  <a:gd name="T43" fmla="*/ 63 h 128"/>
                  <a:gd name="T44" fmla="*/ 56 w 112"/>
                  <a:gd name="T45" fmla="*/ 76 h 128"/>
                  <a:gd name="T46" fmla="*/ 104 w 112"/>
                  <a:gd name="T47" fmla="*/ 63 h 128"/>
                  <a:gd name="T48" fmla="*/ 104 w 112"/>
                  <a:gd name="T49" fmla="*/ 78 h 128"/>
                  <a:gd name="T50" fmla="*/ 104 w 112"/>
                  <a:gd name="T51" fmla="*/ 54 h 128"/>
                  <a:gd name="T52" fmla="*/ 104 w 112"/>
                  <a:gd name="T53" fmla="*/ 54 h 128"/>
                  <a:gd name="T54" fmla="*/ 104 w 112"/>
                  <a:gd name="T55" fmla="*/ 54 h 128"/>
                  <a:gd name="T56" fmla="*/ 56 w 112"/>
                  <a:gd name="T57" fmla="*/ 72 h 128"/>
                  <a:gd name="T58" fmla="*/ 8 w 112"/>
                  <a:gd name="T59" fmla="*/ 54 h 128"/>
                  <a:gd name="T60" fmla="*/ 8 w 112"/>
                  <a:gd name="T61" fmla="*/ 54 h 128"/>
                  <a:gd name="T62" fmla="*/ 8 w 112"/>
                  <a:gd name="T63" fmla="*/ 54 h 128"/>
                  <a:gd name="T64" fmla="*/ 8 w 112"/>
                  <a:gd name="T65" fmla="*/ 40 h 128"/>
                  <a:gd name="T66" fmla="*/ 56 w 112"/>
                  <a:gd name="T67" fmla="*/ 52 h 128"/>
                  <a:gd name="T68" fmla="*/ 104 w 112"/>
                  <a:gd name="T69" fmla="*/ 40 h 128"/>
                  <a:gd name="T70" fmla="*/ 104 w 112"/>
                  <a:gd name="T71" fmla="*/ 54 h 128"/>
                  <a:gd name="T72" fmla="*/ 56 w 112"/>
                  <a:gd name="T73" fmla="*/ 44 h 128"/>
                  <a:gd name="T74" fmla="*/ 8 w 112"/>
                  <a:gd name="T75" fmla="*/ 26 h 128"/>
                  <a:gd name="T76" fmla="*/ 56 w 112"/>
                  <a:gd name="T77" fmla="*/ 8 h 128"/>
                  <a:gd name="T78" fmla="*/ 104 w 112"/>
                  <a:gd name="T79" fmla="*/ 26 h 128"/>
                  <a:gd name="T80" fmla="*/ 56 w 112"/>
                  <a:gd name="T81" fmla="*/ 4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2" h="128">
                    <a:moveTo>
                      <a:pt x="56" y="0"/>
                    </a:moveTo>
                    <a:cubicBezTo>
                      <a:pt x="29" y="0"/>
                      <a:pt x="0" y="8"/>
                      <a:pt x="0" y="26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20"/>
                      <a:pt x="29" y="128"/>
                      <a:pt x="56" y="128"/>
                    </a:cubicBezTo>
                    <a:cubicBezTo>
                      <a:pt x="83" y="128"/>
                      <a:pt x="112" y="120"/>
                      <a:pt x="112" y="102"/>
                    </a:cubicBezTo>
                    <a:cubicBezTo>
                      <a:pt x="112" y="26"/>
                      <a:pt x="112" y="26"/>
                      <a:pt x="112" y="26"/>
                    </a:cubicBezTo>
                    <a:cubicBezTo>
                      <a:pt x="112" y="8"/>
                      <a:pt x="83" y="0"/>
                      <a:pt x="56" y="0"/>
                    </a:cubicBezTo>
                    <a:close/>
                    <a:moveTo>
                      <a:pt x="104" y="102"/>
                    </a:moveTo>
                    <a:cubicBezTo>
                      <a:pt x="104" y="112"/>
                      <a:pt x="83" y="120"/>
                      <a:pt x="56" y="120"/>
                    </a:cubicBezTo>
                    <a:cubicBezTo>
                      <a:pt x="29" y="120"/>
                      <a:pt x="8" y="112"/>
                      <a:pt x="8" y="102"/>
                    </a:cubicBezTo>
                    <a:cubicBezTo>
                      <a:pt x="8" y="87"/>
                      <a:pt x="8" y="87"/>
                      <a:pt x="8" y="87"/>
                    </a:cubicBezTo>
                    <a:cubicBezTo>
                      <a:pt x="16" y="96"/>
                      <a:pt x="36" y="100"/>
                      <a:pt x="56" y="100"/>
                    </a:cubicBezTo>
                    <a:cubicBezTo>
                      <a:pt x="76" y="100"/>
                      <a:pt x="96" y="96"/>
                      <a:pt x="104" y="87"/>
                    </a:cubicBezTo>
                    <a:lnTo>
                      <a:pt x="104" y="102"/>
                    </a:lnTo>
                    <a:close/>
                    <a:moveTo>
                      <a:pt x="104" y="78"/>
                    </a:moveTo>
                    <a:cubicBezTo>
                      <a:pt x="104" y="78"/>
                      <a:pt x="104" y="78"/>
                      <a:pt x="104" y="78"/>
                    </a:cubicBezTo>
                    <a:cubicBezTo>
                      <a:pt x="104" y="78"/>
                      <a:pt x="104" y="78"/>
                      <a:pt x="104" y="78"/>
                    </a:cubicBezTo>
                    <a:cubicBezTo>
                      <a:pt x="104" y="88"/>
                      <a:pt x="83" y="96"/>
                      <a:pt x="56" y="96"/>
                    </a:cubicBezTo>
                    <a:cubicBezTo>
                      <a:pt x="29" y="96"/>
                      <a:pt x="8" y="88"/>
                      <a:pt x="8" y="78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16" y="72"/>
                      <a:pt x="36" y="76"/>
                      <a:pt x="56" y="76"/>
                    </a:cubicBezTo>
                    <a:cubicBezTo>
                      <a:pt x="76" y="76"/>
                      <a:pt x="96" y="72"/>
                      <a:pt x="104" y="63"/>
                    </a:cubicBezTo>
                    <a:lnTo>
                      <a:pt x="104" y="78"/>
                    </a:lnTo>
                    <a:close/>
                    <a:moveTo>
                      <a:pt x="104" y="54"/>
                    </a:moveTo>
                    <a:cubicBezTo>
                      <a:pt x="104" y="54"/>
                      <a:pt x="104" y="54"/>
                      <a:pt x="104" y="54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104" y="64"/>
                      <a:pt x="83" y="72"/>
                      <a:pt x="56" y="72"/>
                    </a:cubicBezTo>
                    <a:cubicBezTo>
                      <a:pt x="29" y="72"/>
                      <a:pt x="8" y="64"/>
                      <a:pt x="8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18" y="48"/>
                      <a:pt x="38" y="52"/>
                      <a:pt x="56" y="52"/>
                    </a:cubicBezTo>
                    <a:cubicBezTo>
                      <a:pt x="74" y="52"/>
                      <a:pt x="94" y="48"/>
                      <a:pt x="104" y="40"/>
                    </a:cubicBezTo>
                    <a:lnTo>
                      <a:pt x="104" y="54"/>
                    </a:lnTo>
                    <a:close/>
                    <a:moveTo>
                      <a:pt x="56" y="44"/>
                    </a:moveTo>
                    <a:cubicBezTo>
                      <a:pt x="29" y="44"/>
                      <a:pt x="8" y="36"/>
                      <a:pt x="8" y="26"/>
                    </a:cubicBezTo>
                    <a:cubicBezTo>
                      <a:pt x="8" y="16"/>
                      <a:pt x="29" y="8"/>
                      <a:pt x="56" y="8"/>
                    </a:cubicBezTo>
                    <a:cubicBezTo>
                      <a:pt x="83" y="8"/>
                      <a:pt x="104" y="16"/>
                      <a:pt x="104" y="26"/>
                    </a:cubicBezTo>
                    <a:cubicBezTo>
                      <a:pt x="104" y="36"/>
                      <a:pt x="83" y="44"/>
                      <a:pt x="56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2" name="Oval 36"/>
              <p:cNvSpPr>
                <a:spLocks noChangeArrowheads="1"/>
              </p:cNvSpPr>
              <p:nvPr/>
            </p:nvSpPr>
            <p:spPr bwMode="auto">
              <a:xfrm>
                <a:off x="1612900" y="3624263"/>
                <a:ext cx="71438" cy="730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3" name="Oval 37"/>
              <p:cNvSpPr>
                <a:spLocks noChangeArrowheads="1"/>
              </p:cNvSpPr>
              <p:nvPr/>
            </p:nvSpPr>
            <p:spPr bwMode="auto">
              <a:xfrm>
                <a:off x="1612900" y="3406776"/>
                <a:ext cx="71438" cy="730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34" name="Oval 38"/>
              <p:cNvSpPr>
                <a:spLocks noChangeArrowheads="1"/>
              </p:cNvSpPr>
              <p:nvPr/>
            </p:nvSpPr>
            <p:spPr bwMode="auto">
              <a:xfrm>
                <a:off x="1612900" y="3190876"/>
                <a:ext cx="71438" cy="714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648391" y="4135498"/>
            <a:ext cx="1633566" cy="1633779"/>
            <a:chOff x="4648201" y="4135496"/>
            <a:chExt cx="1633779" cy="1633779"/>
          </a:xfrm>
        </p:grpSpPr>
        <p:sp>
          <p:nvSpPr>
            <p:cNvPr id="84" name="Rectangle 37"/>
            <p:cNvSpPr/>
            <p:nvPr/>
          </p:nvSpPr>
          <p:spPr>
            <a:xfrm>
              <a:off x="4648201" y="4135496"/>
              <a:ext cx="1633779" cy="16337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55" dirty="0">
                <a:solidFill>
                  <a:schemeClr val="accent1"/>
                </a:solidFill>
              </a:endParaRPr>
            </a:p>
          </p:txBody>
        </p:sp>
        <p:sp>
          <p:nvSpPr>
            <p:cNvPr id="35" name="Freeform 151"/>
            <p:cNvSpPr>
              <a:spLocks noEditPoints="1"/>
            </p:cNvSpPr>
            <p:nvPr/>
          </p:nvSpPr>
          <p:spPr bwMode="auto">
            <a:xfrm rot="20484176">
              <a:off x="4985848" y="4517851"/>
              <a:ext cx="926400" cy="933236"/>
            </a:xfrm>
            <a:custGeom>
              <a:avLst/>
              <a:gdLst>
                <a:gd name="T0" fmla="*/ 93 w 123"/>
                <a:gd name="T1" fmla="*/ 129 h 129"/>
                <a:gd name="T2" fmla="*/ 62 w 123"/>
                <a:gd name="T3" fmla="*/ 111 h 129"/>
                <a:gd name="T4" fmla="*/ 89 w 123"/>
                <a:gd name="T5" fmla="*/ 84 h 129"/>
                <a:gd name="T6" fmla="*/ 91 w 123"/>
                <a:gd name="T7" fmla="*/ 98 h 129"/>
                <a:gd name="T8" fmla="*/ 111 w 123"/>
                <a:gd name="T9" fmla="*/ 70 h 129"/>
                <a:gd name="T10" fmla="*/ 109 w 123"/>
                <a:gd name="T11" fmla="*/ 62 h 129"/>
                <a:gd name="T12" fmla="*/ 114 w 123"/>
                <a:gd name="T13" fmla="*/ 59 h 129"/>
                <a:gd name="T14" fmla="*/ 122 w 123"/>
                <a:gd name="T15" fmla="*/ 79 h 129"/>
                <a:gd name="T16" fmla="*/ 92 w 123"/>
                <a:gd name="T17" fmla="*/ 118 h 129"/>
                <a:gd name="T18" fmla="*/ 93 w 123"/>
                <a:gd name="T19" fmla="*/ 129 h 129"/>
                <a:gd name="T20" fmla="*/ 0 w 123"/>
                <a:gd name="T21" fmla="*/ 58 h 129"/>
                <a:gd name="T22" fmla="*/ 30 w 123"/>
                <a:gd name="T23" fmla="*/ 38 h 129"/>
                <a:gd name="T24" fmla="*/ 42 w 123"/>
                <a:gd name="T25" fmla="*/ 74 h 129"/>
                <a:gd name="T26" fmla="*/ 29 w 123"/>
                <a:gd name="T27" fmla="*/ 69 h 129"/>
                <a:gd name="T28" fmla="*/ 45 w 123"/>
                <a:gd name="T29" fmla="*/ 99 h 129"/>
                <a:gd name="T30" fmla="*/ 53 w 123"/>
                <a:gd name="T31" fmla="*/ 101 h 129"/>
                <a:gd name="T32" fmla="*/ 53 w 123"/>
                <a:gd name="T33" fmla="*/ 107 h 129"/>
                <a:gd name="T34" fmla="*/ 33 w 123"/>
                <a:gd name="T35" fmla="*/ 105 h 129"/>
                <a:gd name="T36" fmla="*/ 11 w 123"/>
                <a:gd name="T37" fmla="*/ 62 h 129"/>
                <a:gd name="T38" fmla="*/ 0 w 123"/>
                <a:gd name="T39" fmla="*/ 58 h 129"/>
                <a:gd name="T40" fmla="*/ 111 w 123"/>
                <a:gd name="T41" fmla="*/ 9 h 129"/>
                <a:gd name="T42" fmla="*/ 102 w 123"/>
                <a:gd name="T43" fmla="*/ 16 h 129"/>
                <a:gd name="T44" fmla="*/ 54 w 123"/>
                <a:gd name="T45" fmla="*/ 12 h 129"/>
                <a:gd name="T46" fmla="*/ 41 w 123"/>
                <a:gd name="T47" fmla="*/ 28 h 129"/>
                <a:gd name="T48" fmla="*/ 46 w 123"/>
                <a:gd name="T49" fmla="*/ 32 h 129"/>
                <a:gd name="T50" fmla="*/ 52 w 123"/>
                <a:gd name="T51" fmla="*/ 26 h 129"/>
                <a:gd name="T52" fmla="*/ 86 w 123"/>
                <a:gd name="T53" fmla="*/ 28 h 129"/>
                <a:gd name="T54" fmla="*/ 75 w 123"/>
                <a:gd name="T55" fmla="*/ 37 h 129"/>
                <a:gd name="T56" fmla="*/ 112 w 123"/>
                <a:gd name="T57" fmla="*/ 46 h 129"/>
                <a:gd name="T58" fmla="*/ 111 w 123"/>
                <a:gd name="T59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29">
                  <a:moveTo>
                    <a:pt x="93" y="129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03" y="95"/>
                    <a:pt x="112" y="83"/>
                    <a:pt x="111" y="70"/>
                  </a:cubicBezTo>
                  <a:cubicBezTo>
                    <a:pt x="110" y="67"/>
                    <a:pt x="110" y="64"/>
                    <a:pt x="109" y="62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8" y="65"/>
                    <a:pt x="121" y="71"/>
                    <a:pt x="122" y="79"/>
                  </a:cubicBezTo>
                  <a:cubicBezTo>
                    <a:pt x="123" y="98"/>
                    <a:pt x="111" y="114"/>
                    <a:pt x="92" y="118"/>
                  </a:cubicBezTo>
                  <a:cubicBezTo>
                    <a:pt x="93" y="129"/>
                    <a:pt x="93" y="129"/>
                    <a:pt x="93" y="129"/>
                  </a:cubicBezTo>
                  <a:close/>
                  <a:moveTo>
                    <a:pt x="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6" y="82"/>
                    <a:pt x="33" y="95"/>
                    <a:pt x="45" y="99"/>
                  </a:cubicBezTo>
                  <a:cubicBezTo>
                    <a:pt x="48" y="100"/>
                    <a:pt x="51" y="101"/>
                    <a:pt x="53" y="101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7" y="108"/>
                    <a:pt x="39" y="108"/>
                    <a:pt x="33" y="105"/>
                  </a:cubicBezTo>
                  <a:cubicBezTo>
                    <a:pt x="15" y="99"/>
                    <a:pt x="6" y="80"/>
                    <a:pt x="11" y="62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11" y="9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90" y="3"/>
                    <a:pt x="69" y="0"/>
                    <a:pt x="54" y="12"/>
                  </a:cubicBezTo>
                  <a:cubicBezTo>
                    <a:pt x="48" y="16"/>
                    <a:pt x="44" y="22"/>
                    <a:pt x="41" y="2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9" y="27"/>
                    <a:pt x="52" y="26"/>
                  </a:cubicBezTo>
                  <a:cubicBezTo>
                    <a:pt x="62" y="18"/>
                    <a:pt x="77" y="19"/>
                    <a:pt x="86" y="2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11" y="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1384242" y="1930182"/>
            <a:ext cx="240812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1106257" y="2367215"/>
            <a:ext cx="2686110" cy="12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86" name="Frame 39"/>
          <p:cNvSpPr/>
          <p:nvPr/>
        </p:nvSpPr>
        <p:spPr>
          <a:xfrm>
            <a:off x="5513354" y="3230401"/>
            <a:ext cx="1689585" cy="168980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145926" y="4213326"/>
            <a:ext cx="240812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7"/>
          <p:cNvSpPr>
            <a:spLocks noChangeArrowheads="1"/>
          </p:cNvSpPr>
          <p:nvPr/>
        </p:nvSpPr>
        <p:spPr bwMode="auto">
          <a:xfrm>
            <a:off x="1106258" y="4650359"/>
            <a:ext cx="3447795" cy="127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说亮亮图文旗舰店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https://liangliangtuwen.tmall.com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明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，在此录入上述图表的综合描述说明，在此录入上述图表的综合描述说明</a:t>
            </a:r>
          </a:p>
        </p:txBody>
      </p:sp>
      <p:sp>
        <p:nvSpPr>
          <p:cNvPr id="47" name="矩形 46"/>
          <p:cNvSpPr/>
          <p:nvPr/>
        </p:nvSpPr>
        <p:spPr>
          <a:xfrm>
            <a:off x="8403108" y="4229368"/>
            <a:ext cx="240812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8403106" y="4666401"/>
            <a:ext cx="2686110" cy="104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</a:t>
            </a:r>
          </a:p>
        </p:txBody>
      </p:sp>
      <p:sp>
        <p:nvSpPr>
          <p:cNvPr id="49" name="矩形 48"/>
          <p:cNvSpPr/>
          <p:nvPr/>
        </p:nvSpPr>
        <p:spPr>
          <a:xfrm>
            <a:off x="8178549" y="2477434"/>
            <a:ext cx="2408127" cy="430879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en-US" altLang="zh-CN" sz="2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8178547" y="2914467"/>
            <a:ext cx="2891158" cy="104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在此录入上述图表的描述说明，在此录入上述图表的描述说明，在此录入上述图表的综合描述说明，在此录入上述图表的描述说明</a:t>
            </a:r>
          </a:p>
        </p:txBody>
      </p:sp>
      <p:sp>
        <p:nvSpPr>
          <p:cNvPr id="38" name="Frame 39"/>
          <p:cNvSpPr/>
          <p:nvPr/>
        </p:nvSpPr>
        <p:spPr>
          <a:xfrm>
            <a:off x="5513354" y="3230401"/>
            <a:ext cx="1689585" cy="168980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tx1"/>
              </a:solidFill>
            </a:endParaRPr>
          </a:p>
        </p:txBody>
      </p:sp>
      <p:sp>
        <p:nvSpPr>
          <p:cNvPr id="87" name="Rectangle 40"/>
          <p:cNvSpPr/>
          <p:nvPr/>
        </p:nvSpPr>
        <p:spPr>
          <a:xfrm>
            <a:off x="5853989" y="3571079"/>
            <a:ext cx="1008313" cy="1008444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65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750" fill="hold"/>
                                        <p:tgtEl>
                                          <p:spTgt spid="8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86" grpId="0" animBg="1"/>
      <p:bldP spid="86" grpId="1" animBg="1"/>
      <p:bldP spid="86" grpId="2" animBg="1"/>
      <p:bldP spid="45" grpId="0"/>
      <p:bldP spid="46" grpId="0"/>
      <p:bldP spid="47" grpId="0"/>
      <p:bldP spid="48" grpId="0"/>
      <p:bldP spid="49" grpId="0"/>
      <p:bldP spid="50" grpId="0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1104044" y="3640592"/>
            <a:ext cx="998391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88"/>
          <p:cNvGrpSpPr/>
          <p:nvPr/>
        </p:nvGrpSpPr>
        <p:grpSpPr>
          <a:xfrm>
            <a:off x="2602987" y="1726703"/>
            <a:ext cx="1803429" cy="850925"/>
            <a:chOff x="805797" y="661615"/>
            <a:chExt cx="994193" cy="346835"/>
          </a:xfrm>
        </p:grpSpPr>
        <p:sp>
          <p:nvSpPr>
            <p:cNvPr id="76" name="TextBox 75"/>
            <p:cNvSpPr txBox="1"/>
            <p:nvPr/>
          </p:nvSpPr>
          <p:spPr>
            <a:xfrm>
              <a:off x="805797" y="661615"/>
              <a:ext cx="452456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05797" y="757552"/>
              <a:ext cx="994193" cy="2508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" name="Group 88"/>
          <p:cNvGrpSpPr/>
          <p:nvPr/>
        </p:nvGrpSpPr>
        <p:grpSpPr>
          <a:xfrm>
            <a:off x="967120" y="4844713"/>
            <a:ext cx="1877806" cy="850928"/>
            <a:chOff x="690582" y="661615"/>
            <a:chExt cx="1408538" cy="346836"/>
          </a:xfrm>
        </p:grpSpPr>
        <p:sp>
          <p:nvSpPr>
            <p:cNvPr id="48" name="TextBox 47"/>
            <p:cNvSpPr txBox="1"/>
            <p:nvPr/>
          </p:nvSpPr>
          <p:spPr>
            <a:xfrm>
              <a:off x="1483486" y="661615"/>
              <a:ext cx="615634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90582" y="757553"/>
              <a:ext cx="1370060" cy="2508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" name="Group 88"/>
          <p:cNvGrpSpPr/>
          <p:nvPr/>
        </p:nvGrpSpPr>
        <p:grpSpPr>
          <a:xfrm>
            <a:off x="5956100" y="1726703"/>
            <a:ext cx="1784654" cy="850925"/>
            <a:chOff x="805796" y="661615"/>
            <a:chExt cx="1338665" cy="346835"/>
          </a:xfrm>
        </p:grpSpPr>
        <p:sp>
          <p:nvSpPr>
            <p:cNvPr id="55" name="TextBox 54"/>
            <p:cNvSpPr txBox="1"/>
            <p:nvPr/>
          </p:nvSpPr>
          <p:spPr>
            <a:xfrm>
              <a:off x="805796" y="661615"/>
              <a:ext cx="615634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05796" y="757552"/>
              <a:ext cx="1338665" cy="2508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8" name="Group 88"/>
          <p:cNvGrpSpPr/>
          <p:nvPr/>
        </p:nvGrpSpPr>
        <p:grpSpPr>
          <a:xfrm>
            <a:off x="4403484" y="4844716"/>
            <a:ext cx="1838969" cy="850927"/>
            <a:chOff x="688894" y="661615"/>
            <a:chExt cx="1379406" cy="346836"/>
          </a:xfrm>
        </p:grpSpPr>
        <p:sp>
          <p:nvSpPr>
            <p:cNvPr id="60" name="TextBox 59"/>
            <p:cNvSpPr txBox="1"/>
            <p:nvPr/>
          </p:nvSpPr>
          <p:spPr>
            <a:xfrm>
              <a:off x="1452667" y="661615"/>
              <a:ext cx="615633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8894" y="757553"/>
              <a:ext cx="1340929" cy="2508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cxnSp>
        <p:nvCxnSpPr>
          <p:cNvPr id="39" name="Straight Connector 38"/>
          <p:cNvCxnSpPr/>
          <p:nvPr/>
        </p:nvCxnSpPr>
        <p:spPr>
          <a:xfrm>
            <a:off x="1880647" y="2787243"/>
            <a:ext cx="0" cy="428948"/>
          </a:xfrm>
          <a:prstGeom prst="line">
            <a:avLst/>
          </a:prstGeom>
          <a:ln w="19050" cap="rnd">
            <a:solidFill>
              <a:schemeClr val="tx2">
                <a:lumMod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685883" y="4272211"/>
            <a:ext cx="389529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2006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277056" y="1549864"/>
            <a:ext cx="1207182" cy="120733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43816" rIns="210656" bIns="210656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dirty="0">
              <a:latin typeface="+mn-ea"/>
            </a:endParaRPr>
          </a:p>
        </p:txBody>
      </p:sp>
      <p:sp>
        <p:nvSpPr>
          <p:cNvPr id="38" name="Rounded Rectangle 37"/>
          <p:cNvSpPr>
            <a:spLocks noChangeAspect="1"/>
          </p:cNvSpPr>
          <p:nvPr/>
        </p:nvSpPr>
        <p:spPr>
          <a:xfrm>
            <a:off x="1459946" y="3259942"/>
            <a:ext cx="841402" cy="8415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01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3566790" y="4158916"/>
            <a:ext cx="0" cy="434813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2963199" y="4636072"/>
            <a:ext cx="1207182" cy="120733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300" dirty="0">
              <a:latin typeface="+mn-ea"/>
            </a:endParaRPr>
          </a:p>
        </p:txBody>
      </p:sp>
      <p:sp>
        <p:nvSpPr>
          <p:cNvPr id="40" name="Rounded Rectangle 39"/>
          <p:cNvSpPr>
            <a:spLocks noChangeAspect="1"/>
          </p:cNvSpPr>
          <p:nvPr/>
        </p:nvSpPr>
        <p:spPr>
          <a:xfrm>
            <a:off x="3146089" y="3259942"/>
            <a:ext cx="841402" cy="8415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dirty="0">
                <a:solidFill>
                  <a:schemeClr val="accent3"/>
                </a:solidFill>
                <a:latin typeface="Agency FB" panose="020B0503020202020204" pitchFamily="34" charset="0"/>
              </a:rPr>
              <a:t>02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72026" y="2812834"/>
            <a:ext cx="389529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en-US" dirty="0">
                <a:solidFill>
                  <a:schemeClr val="bg2"/>
                </a:solidFill>
                <a:latin typeface="Agency FB" panose="020B0503020202020204" pitchFamily="34" charset="0"/>
              </a:rPr>
              <a:t>2009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5252933" y="2787243"/>
            <a:ext cx="0" cy="428948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4649342" y="1551433"/>
            <a:ext cx="1207182" cy="120733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43816" rIns="243816" bIns="210656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300" dirty="0">
              <a:latin typeface="+mn-ea"/>
            </a:endParaRPr>
          </a:p>
        </p:txBody>
      </p:sp>
      <p:sp>
        <p:nvSpPr>
          <p:cNvPr id="41" name="Rounded Rectangle 40"/>
          <p:cNvSpPr>
            <a:spLocks noChangeAspect="1"/>
          </p:cNvSpPr>
          <p:nvPr/>
        </p:nvSpPr>
        <p:spPr>
          <a:xfrm>
            <a:off x="4832232" y="3259942"/>
            <a:ext cx="841402" cy="8415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gency FB" panose="020B0503020202020204" pitchFamily="34" charset="0"/>
              </a:rPr>
              <a:t>03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57367" y="4272211"/>
            <a:ext cx="391133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en-US" dirty="0">
                <a:solidFill>
                  <a:schemeClr val="accent1"/>
                </a:solidFill>
                <a:latin typeface="Agency FB" panose="020B0503020202020204" pitchFamily="34" charset="0"/>
              </a:rPr>
              <a:t>2008</a:t>
            </a: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6939076" y="4147213"/>
            <a:ext cx="0" cy="46868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6335485" y="4651608"/>
            <a:ext cx="1207182" cy="120733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10656" rIns="210656" bIns="121908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300" dirty="0">
              <a:latin typeface="+mn-ea"/>
            </a:endParaRPr>
          </a:p>
        </p:txBody>
      </p:sp>
      <p:sp>
        <p:nvSpPr>
          <p:cNvPr id="42" name="Rounded Rectangle 41"/>
          <p:cNvSpPr>
            <a:spLocks noChangeAspect="1"/>
          </p:cNvSpPr>
          <p:nvPr/>
        </p:nvSpPr>
        <p:spPr>
          <a:xfrm>
            <a:off x="6518375" y="3259942"/>
            <a:ext cx="841402" cy="8415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Agency FB" panose="020B0503020202020204" pitchFamily="34" charset="0"/>
              </a:rPr>
              <a:t>04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69960" y="2812834"/>
            <a:ext cx="338233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en-US" dirty="0">
                <a:solidFill>
                  <a:schemeClr val="accent2"/>
                </a:solidFill>
                <a:latin typeface="Agency FB" panose="020B0503020202020204" pitchFamily="34" charset="0"/>
              </a:rPr>
              <a:t>2010</a:t>
            </a:r>
          </a:p>
        </p:txBody>
      </p:sp>
      <p:grpSp>
        <p:nvGrpSpPr>
          <p:cNvPr id="9" name="Group 88"/>
          <p:cNvGrpSpPr/>
          <p:nvPr/>
        </p:nvGrpSpPr>
        <p:grpSpPr>
          <a:xfrm>
            <a:off x="9321573" y="1726703"/>
            <a:ext cx="1793568" cy="850925"/>
            <a:chOff x="805796" y="661615"/>
            <a:chExt cx="1345351" cy="346835"/>
          </a:xfrm>
        </p:grpSpPr>
        <p:sp>
          <p:nvSpPr>
            <p:cNvPr id="47" name="TextBox 46"/>
            <p:cNvSpPr txBox="1"/>
            <p:nvPr/>
          </p:nvSpPr>
          <p:spPr>
            <a:xfrm>
              <a:off x="805796" y="661615"/>
              <a:ext cx="615634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05796" y="757552"/>
              <a:ext cx="1345351" cy="2508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8625219" y="2787243"/>
            <a:ext cx="0" cy="428948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8021628" y="1551433"/>
            <a:ext cx="1207182" cy="120733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43816" rIns="243816" bIns="365723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300" dirty="0">
              <a:latin typeface="+mn-ea"/>
            </a:endParaRPr>
          </a:p>
        </p:txBody>
      </p:sp>
      <p:sp>
        <p:nvSpPr>
          <p:cNvPr id="54" name="Rounded Rectangle 53"/>
          <p:cNvSpPr>
            <a:spLocks noChangeAspect="1"/>
          </p:cNvSpPr>
          <p:nvPr/>
        </p:nvSpPr>
        <p:spPr>
          <a:xfrm>
            <a:off x="8204518" y="3259942"/>
            <a:ext cx="841402" cy="8415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dirty="0">
                <a:solidFill>
                  <a:schemeClr val="accent3"/>
                </a:solidFill>
                <a:latin typeface="Agency FB" panose="020B0503020202020204" pitchFamily="34" charset="0"/>
              </a:rPr>
              <a:t>05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461713" y="4272211"/>
            <a:ext cx="327013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en-US" dirty="0">
                <a:solidFill>
                  <a:schemeClr val="accent3"/>
                </a:solidFill>
                <a:latin typeface="Agency FB" panose="020B0503020202020204" pitchFamily="34" charset="0"/>
              </a:rPr>
              <a:t>2012</a:t>
            </a:r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10311360" y="4147213"/>
            <a:ext cx="0" cy="46868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9707769" y="4651608"/>
            <a:ext cx="1207182" cy="120733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16" tIns="210656" rIns="210656" bIns="210656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300" dirty="0">
              <a:latin typeface="+mn-ea"/>
            </a:endParaRPr>
          </a:p>
        </p:txBody>
      </p:sp>
      <p:sp>
        <p:nvSpPr>
          <p:cNvPr id="75" name="Rounded Rectangle 74"/>
          <p:cNvSpPr>
            <a:spLocks noChangeAspect="1"/>
          </p:cNvSpPr>
          <p:nvPr/>
        </p:nvSpPr>
        <p:spPr>
          <a:xfrm>
            <a:off x="9890659" y="3259942"/>
            <a:ext cx="841402" cy="8415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Agency FB" panose="020B0503020202020204" pitchFamily="34" charset="0"/>
              </a:rPr>
              <a:t>06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143845" y="2812834"/>
            <a:ext cx="335028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 defTabSz="1218565">
              <a:spcBef>
                <a:spcPct val="20000"/>
              </a:spcBef>
              <a:defRPr/>
            </a:pPr>
            <a:r>
              <a:rPr lang="en-US" altLang="zh-CN" dirty="0">
                <a:solidFill>
                  <a:schemeClr val="accent4"/>
                </a:solidFill>
                <a:latin typeface="Agency FB" panose="020B0503020202020204" pitchFamily="34" charset="0"/>
              </a:rPr>
              <a:t>2016</a:t>
            </a:r>
            <a:endParaRPr lang="en-US" dirty="0">
              <a:solidFill>
                <a:schemeClr val="accent4"/>
              </a:solidFill>
              <a:latin typeface="Agency FB" panose="020B0503020202020204" pitchFamily="34" charset="0"/>
            </a:endParaRPr>
          </a:p>
        </p:txBody>
      </p:sp>
      <p:grpSp>
        <p:nvGrpSpPr>
          <p:cNvPr id="10" name="Group 88"/>
          <p:cNvGrpSpPr/>
          <p:nvPr/>
        </p:nvGrpSpPr>
        <p:grpSpPr>
          <a:xfrm>
            <a:off x="7785587" y="4844716"/>
            <a:ext cx="1838969" cy="850927"/>
            <a:chOff x="688894" y="661615"/>
            <a:chExt cx="1379406" cy="346836"/>
          </a:xfrm>
        </p:grpSpPr>
        <p:sp>
          <p:nvSpPr>
            <p:cNvPr id="79" name="TextBox 78"/>
            <p:cNvSpPr txBox="1"/>
            <p:nvPr/>
          </p:nvSpPr>
          <p:spPr>
            <a:xfrm>
              <a:off x="1452667" y="661615"/>
              <a:ext cx="615633" cy="10035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88894" y="757553"/>
              <a:ext cx="1340929" cy="2508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sp>
        <p:nvSpPr>
          <p:cNvPr id="63" name="Freeform 143"/>
          <p:cNvSpPr>
            <a:spLocks noEditPoints="1"/>
          </p:cNvSpPr>
          <p:nvPr/>
        </p:nvSpPr>
        <p:spPr bwMode="auto">
          <a:xfrm>
            <a:off x="1639107" y="1883074"/>
            <a:ext cx="482537" cy="444500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64" name="Freeform 92"/>
          <p:cNvSpPr>
            <a:spLocks noEditPoints="1"/>
          </p:cNvSpPr>
          <p:nvPr/>
        </p:nvSpPr>
        <p:spPr bwMode="auto">
          <a:xfrm>
            <a:off x="3345540" y="5024367"/>
            <a:ext cx="455025" cy="463551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039178" y="1927524"/>
            <a:ext cx="427511" cy="400051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67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68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69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70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71" name="Freeform 140"/>
          <p:cNvSpPr>
            <a:spLocks noEditPoints="1"/>
          </p:cNvSpPr>
          <p:nvPr/>
        </p:nvSpPr>
        <p:spPr bwMode="auto">
          <a:xfrm>
            <a:off x="6656940" y="4965187"/>
            <a:ext cx="554700" cy="554772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73" name="Freeform 190"/>
          <p:cNvSpPr>
            <a:spLocks noEditPoints="1"/>
          </p:cNvSpPr>
          <p:nvPr/>
        </p:nvSpPr>
        <p:spPr bwMode="auto">
          <a:xfrm>
            <a:off x="8429454" y="1870373"/>
            <a:ext cx="391533" cy="416984"/>
          </a:xfrm>
          <a:custGeom>
            <a:avLst/>
            <a:gdLst>
              <a:gd name="T0" fmla="*/ 124 w 128"/>
              <a:gd name="T1" fmla="*/ 126 h 136"/>
              <a:gd name="T2" fmla="*/ 120 w 128"/>
              <a:gd name="T3" fmla="*/ 0 h 136"/>
              <a:gd name="T4" fmla="*/ 97 w 128"/>
              <a:gd name="T5" fmla="*/ 0 h 136"/>
              <a:gd name="T6" fmla="*/ 95 w 128"/>
              <a:gd name="T7" fmla="*/ 62 h 136"/>
              <a:gd name="T8" fmla="*/ 86 w 128"/>
              <a:gd name="T9" fmla="*/ 51 h 136"/>
              <a:gd name="T10" fmla="*/ 68 w 128"/>
              <a:gd name="T11" fmla="*/ 61 h 136"/>
              <a:gd name="T12" fmla="*/ 59 w 128"/>
              <a:gd name="T13" fmla="*/ 51 h 136"/>
              <a:gd name="T14" fmla="*/ 41 w 128"/>
              <a:gd name="T15" fmla="*/ 61 h 136"/>
              <a:gd name="T16" fmla="*/ 32 w 128"/>
              <a:gd name="T17" fmla="*/ 51 h 136"/>
              <a:gd name="T18" fmla="*/ 7 w 128"/>
              <a:gd name="T19" fmla="*/ 65 h 136"/>
              <a:gd name="T20" fmla="*/ 7 w 128"/>
              <a:gd name="T21" fmla="*/ 65 h 136"/>
              <a:gd name="T22" fmla="*/ 7 w 128"/>
              <a:gd name="T23" fmla="*/ 126 h 136"/>
              <a:gd name="T24" fmla="*/ 0 w 128"/>
              <a:gd name="T25" fmla="*/ 126 h 136"/>
              <a:gd name="T26" fmla="*/ 0 w 128"/>
              <a:gd name="T27" fmla="*/ 136 h 136"/>
              <a:gd name="T28" fmla="*/ 128 w 128"/>
              <a:gd name="T29" fmla="*/ 136 h 136"/>
              <a:gd name="T30" fmla="*/ 128 w 128"/>
              <a:gd name="T31" fmla="*/ 126 h 136"/>
              <a:gd name="T32" fmla="*/ 124 w 128"/>
              <a:gd name="T33" fmla="*/ 126 h 136"/>
              <a:gd name="T34" fmla="*/ 43 w 128"/>
              <a:gd name="T35" fmla="*/ 89 h 136"/>
              <a:gd name="T36" fmla="*/ 16 w 128"/>
              <a:gd name="T37" fmla="*/ 89 h 136"/>
              <a:gd name="T38" fmla="*/ 16 w 128"/>
              <a:gd name="T39" fmla="*/ 78 h 136"/>
              <a:gd name="T40" fmla="*/ 43 w 128"/>
              <a:gd name="T41" fmla="*/ 78 h 136"/>
              <a:gd name="T42" fmla="*/ 43 w 128"/>
              <a:gd name="T43" fmla="*/ 89 h 136"/>
              <a:gd name="T44" fmla="*/ 78 w 128"/>
              <a:gd name="T45" fmla="*/ 89 h 136"/>
              <a:gd name="T46" fmla="*/ 51 w 128"/>
              <a:gd name="T47" fmla="*/ 89 h 136"/>
              <a:gd name="T48" fmla="*/ 51 w 128"/>
              <a:gd name="T49" fmla="*/ 78 h 136"/>
              <a:gd name="T50" fmla="*/ 78 w 128"/>
              <a:gd name="T51" fmla="*/ 78 h 136"/>
              <a:gd name="T52" fmla="*/ 78 w 128"/>
              <a:gd name="T53" fmla="*/ 89 h 136"/>
              <a:gd name="T54" fmla="*/ 112 w 128"/>
              <a:gd name="T55" fmla="*/ 89 h 136"/>
              <a:gd name="T56" fmla="*/ 85 w 128"/>
              <a:gd name="T57" fmla="*/ 89 h 136"/>
              <a:gd name="T58" fmla="*/ 85 w 128"/>
              <a:gd name="T59" fmla="*/ 78 h 136"/>
              <a:gd name="T60" fmla="*/ 112 w 128"/>
              <a:gd name="T61" fmla="*/ 78 h 136"/>
              <a:gd name="T62" fmla="*/ 112 w 128"/>
              <a:gd name="T63" fmla="*/ 89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36">
                <a:moveTo>
                  <a:pt x="124" y="126"/>
                </a:moveTo>
                <a:cubicBezTo>
                  <a:pt x="123" y="84"/>
                  <a:pt x="122" y="42"/>
                  <a:pt x="120" y="0"/>
                </a:cubicBezTo>
                <a:cubicBezTo>
                  <a:pt x="113" y="2"/>
                  <a:pt x="105" y="2"/>
                  <a:pt x="97" y="0"/>
                </a:cubicBezTo>
                <a:cubicBezTo>
                  <a:pt x="96" y="20"/>
                  <a:pt x="96" y="41"/>
                  <a:pt x="95" y="62"/>
                </a:cubicBezTo>
                <a:cubicBezTo>
                  <a:pt x="86" y="51"/>
                  <a:pt x="86" y="51"/>
                  <a:pt x="86" y="51"/>
                </a:cubicBezTo>
                <a:cubicBezTo>
                  <a:pt x="68" y="61"/>
                  <a:pt x="68" y="61"/>
                  <a:pt x="68" y="61"/>
                </a:cubicBezTo>
                <a:cubicBezTo>
                  <a:pt x="59" y="51"/>
                  <a:pt x="59" y="51"/>
                  <a:pt x="59" y="51"/>
                </a:cubicBezTo>
                <a:cubicBezTo>
                  <a:pt x="41" y="61"/>
                  <a:pt x="41" y="61"/>
                  <a:pt x="41" y="61"/>
                </a:cubicBezTo>
                <a:cubicBezTo>
                  <a:pt x="32" y="51"/>
                  <a:pt x="32" y="51"/>
                  <a:pt x="32" y="51"/>
                </a:cubicBezTo>
                <a:cubicBezTo>
                  <a:pt x="7" y="65"/>
                  <a:pt x="7" y="65"/>
                  <a:pt x="7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7" y="126"/>
                  <a:pt x="7" y="126"/>
                  <a:pt x="7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6"/>
                  <a:pt x="0" y="136"/>
                  <a:pt x="0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28" y="126"/>
                  <a:pt x="128" y="126"/>
                  <a:pt x="128" y="126"/>
                </a:cubicBezTo>
                <a:lnTo>
                  <a:pt x="124" y="126"/>
                </a:lnTo>
                <a:close/>
                <a:moveTo>
                  <a:pt x="43" y="89"/>
                </a:moveTo>
                <a:cubicBezTo>
                  <a:pt x="16" y="89"/>
                  <a:pt x="16" y="89"/>
                  <a:pt x="16" y="89"/>
                </a:cubicBezTo>
                <a:cubicBezTo>
                  <a:pt x="16" y="78"/>
                  <a:pt x="16" y="78"/>
                  <a:pt x="16" y="78"/>
                </a:cubicBezTo>
                <a:cubicBezTo>
                  <a:pt x="43" y="78"/>
                  <a:pt x="43" y="78"/>
                  <a:pt x="43" y="78"/>
                </a:cubicBezTo>
                <a:lnTo>
                  <a:pt x="43" y="89"/>
                </a:lnTo>
                <a:close/>
                <a:moveTo>
                  <a:pt x="78" y="89"/>
                </a:moveTo>
                <a:cubicBezTo>
                  <a:pt x="51" y="89"/>
                  <a:pt x="51" y="89"/>
                  <a:pt x="51" y="89"/>
                </a:cubicBezTo>
                <a:cubicBezTo>
                  <a:pt x="51" y="78"/>
                  <a:pt x="51" y="78"/>
                  <a:pt x="51" y="78"/>
                </a:cubicBezTo>
                <a:cubicBezTo>
                  <a:pt x="78" y="78"/>
                  <a:pt x="78" y="78"/>
                  <a:pt x="78" y="78"/>
                </a:cubicBezTo>
                <a:lnTo>
                  <a:pt x="78" y="89"/>
                </a:lnTo>
                <a:close/>
                <a:moveTo>
                  <a:pt x="112" y="89"/>
                </a:moveTo>
                <a:cubicBezTo>
                  <a:pt x="85" y="89"/>
                  <a:pt x="85" y="89"/>
                  <a:pt x="85" y="89"/>
                </a:cubicBezTo>
                <a:cubicBezTo>
                  <a:pt x="85" y="78"/>
                  <a:pt x="85" y="78"/>
                  <a:pt x="85" y="78"/>
                </a:cubicBezTo>
                <a:cubicBezTo>
                  <a:pt x="112" y="78"/>
                  <a:pt x="112" y="78"/>
                  <a:pt x="112" y="78"/>
                </a:cubicBezTo>
                <a:lnTo>
                  <a:pt x="112" y="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10101838" y="5079400"/>
            <a:ext cx="419045" cy="408517"/>
            <a:chOff x="8175625" y="987426"/>
            <a:chExt cx="314325" cy="306388"/>
          </a:xfrm>
          <a:solidFill>
            <a:schemeClr val="bg1"/>
          </a:solidFill>
        </p:grpSpPr>
        <p:sp>
          <p:nvSpPr>
            <p:cNvPr id="81" name="Freeform 104"/>
            <p:cNvSpPr/>
            <p:nvPr/>
          </p:nvSpPr>
          <p:spPr bwMode="auto">
            <a:xfrm>
              <a:off x="8258175" y="1144588"/>
              <a:ext cx="42863" cy="98425"/>
            </a:xfrm>
            <a:custGeom>
              <a:avLst/>
              <a:gdLst>
                <a:gd name="T0" fmla="*/ 11 w 19"/>
                <a:gd name="T1" fmla="*/ 43 h 43"/>
                <a:gd name="T2" fmla="*/ 19 w 19"/>
                <a:gd name="T3" fmla="*/ 43 h 43"/>
                <a:gd name="T4" fmla="*/ 19 w 19"/>
                <a:gd name="T5" fmla="*/ 0 h 43"/>
                <a:gd name="T6" fmla="*/ 12 w 19"/>
                <a:gd name="T7" fmla="*/ 0 h 43"/>
                <a:gd name="T8" fmla="*/ 11 w 19"/>
                <a:gd name="T9" fmla="*/ 4 h 43"/>
                <a:gd name="T10" fmla="*/ 8 w 19"/>
                <a:gd name="T11" fmla="*/ 7 h 43"/>
                <a:gd name="T12" fmla="*/ 4 w 19"/>
                <a:gd name="T13" fmla="*/ 8 h 43"/>
                <a:gd name="T14" fmla="*/ 0 w 19"/>
                <a:gd name="T15" fmla="*/ 9 h 43"/>
                <a:gd name="T16" fmla="*/ 0 w 19"/>
                <a:gd name="T17" fmla="*/ 15 h 43"/>
                <a:gd name="T18" fmla="*/ 11 w 19"/>
                <a:gd name="T19" fmla="*/ 15 h 43"/>
                <a:gd name="T20" fmla="*/ 11 w 19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3">
                  <a:moveTo>
                    <a:pt x="11" y="43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3"/>
                    <a:pt x="11" y="4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4" y="8"/>
                  </a:cubicBezTo>
                  <a:cubicBezTo>
                    <a:pt x="3" y="9"/>
                    <a:pt x="1" y="9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82" name="Freeform 105"/>
            <p:cNvSpPr/>
            <p:nvPr/>
          </p:nvSpPr>
          <p:spPr bwMode="auto">
            <a:xfrm>
              <a:off x="8324850" y="1144588"/>
              <a:ext cx="71438" cy="98425"/>
            </a:xfrm>
            <a:custGeom>
              <a:avLst/>
              <a:gdLst>
                <a:gd name="T0" fmla="*/ 21 w 31"/>
                <a:gd name="T1" fmla="*/ 34 h 43"/>
                <a:gd name="T2" fmla="*/ 18 w 31"/>
                <a:gd name="T3" fmla="*/ 36 h 43"/>
                <a:gd name="T4" fmla="*/ 15 w 31"/>
                <a:gd name="T5" fmla="*/ 36 h 43"/>
                <a:gd name="T6" fmla="*/ 11 w 31"/>
                <a:gd name="T7" fmla="*/ 35 h 43"/>
                <a:gd name="T8" fmla="*/ 8 w 31"/>
                <a:gd name="T9" fmla="*/ 30 h 43"/>
                <a:gd name="T10" fmla="*/ 0 w 31"/>
                <a:gd name="T11" fmla="*/ 30 h 43"/>
                <a:gd name="T12" fmla="*/ 1 w 31"/>
                <a:gd name="T13" fmla="*/ 36 h 43"/>
                <a:gd name="T14" fmla="*/ 5 w 31"/>
                <a:gd name="T15" fmla="*/ 40 h 43"/>
                <a:gd name="T16" fmla="*/ 10 w 31"/>
                <a:gd name="T17" fmla="*/ 43 h 43"/>
                <a:gd name="T18" fmla="*/ 15 w 31"/>
                <a:gd name="T19" fmla="*/ 43 h 43"/>
                <a:gd name="T20" fmla="*/ 22 w 31"/>
                <a:gd name="T21" fmla="*/ 42 h 43"/>
                <a:gd name="T22" fmla="*/ 27 w 31"/>
                <a:gd name="T23" fmla="*/ 39 h 43"/>
                <a:gd name="T24" fmla="*/ 30 w 31"/>
                <a:gd name="T25" fmla="*/ 34 h 43"/>
                <a:gd name="T26" fmla="*/ 31 w 31"/>
                <a:gd name="T27" fmla="*/ 28 h 43"/>
                <a:gd name="T28" fmla="*/ 30 w 31"/>
                <a:gd name="T29" fmla="*/ 23 h 43"/>
                <a:gd name="T30" fmla="*/ 28 w 31"/>
                <a:gd name="T31" fmla="*/ 18 h 43"/>
                <a:gd name="T32" fmla="*/ 24 w 31"/>
                <a:gd name="T33" fmla="*/ 15 h 43"/>
                <a:gd name="T34" fmla="*/ 18 w 31"/>
                <a:gd name="T35" fmla="*/ 14 h 43"/>
                <a:gd name="T36" fmla="*/ 14 w 31"/>
                <a:gd name="T37" fmla="*/ 14 h 43"/>
                <a:gd name="T38" fmla="*/ 10 w 31"/>
                <a:gd name="T39" fmla="*/ 17 h 43"/>
                <a:gd name="T40" fmla="*/ 10 w 31"/>
                <a:gd name="T41" fmla="*/ 17 h 43"/>
                <a:gd name="T42" fmla="*/ 11 w 31"/>
                <a:gd name="T43" fmla="*/ 7 h 43"/>
                <a:gd name="T44" fmla="*/ 29 w 31"/>
                <a:gd name="T45" fmla="*/ 7 h 43"/>
                <a:gd name="T46" fmla="*/ 29 w 31"/>
                <a:gd name="T47" fmla="*/ 0 h 43"/>
                <a:gd name="T48" fmla="*/ 5 w 31"/>
                <a:gd name="T49" fmla="*/ 0 h 43"/>
                <a:gd name="T50" fmla="*/ 1 w 31"/>
                <a:gd name="T51" fmla="*/ 24 h 43"/>
                <a:gd name="T52" fmla="*/ 9 w 31"/>
                <a:gd name="T53" fmla="*/ 24 h 43"/>
                <a:gd name="T54" fmla="*/ 12 w 31"/>
                <a:gd name="T55" fmla="*/ 21 h 43"/>
                <a:gd name="T56" fmla="*/ 15 w 31"/>
                <a:gd name="T57" fmla="*/ 20 h 43"/>
                <a:gd name="T58" fmla="*/ 18 w 31"/>
                <a:gd name="T59" fmla="*/ 21 h 43"/>
                <a:gd name="T60" fmla="*/ 21 w 31"/>
                <a:gd name="T61" fmla="*/ 23 h 43"/>
                <a:gd name="T62" fmla="*/ 22 w 31"/>
                <a:gd name="T63" fmla="*/ 25 h 43"/>
                <a:gd name="T64" fmla="*/ 23 w 31"/>
                <a:gd name="T65" fmla="*/ 28 h 43"/>
                <a:gd name="T66" fmla="*/ 22 w 31"/>
                <a:gd name="T67" fmla="*/ 31 h 43"/>
                <a:gd name="T68" fmla="*/ 21 w 31"/>
                <a:gd name="T69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43">
                  <a:moveTo>
                    <a:pt x="21" y="34"/>
                  </a:moveTo>
                  <a:cubicBezTo>
                    <a:pt x="20" y="35"/>
                    <a:pt x="19" y="35"/>
                    <a:pt x="18" y="36"/>
                  </a:cubicBezTo>
                  <a:cubicBezTo>
                    <a:pt x="17" y="36"/>
                    <a:pt x="16" y="36"/>
                    <a:pt x="15" y="36"/>
                  </a:cubicBezTo>
                  <a:cubicBezTo>
                    <a:pt x="13" y="36"/>
                    <a:pt x="12" y="36"/>
                    <a:pt x="11" y="35"/>
                  </a:cubicBezTo>
                  <a:cubicBezTo>
                    <a:pt x="9" y="34"/>
                    <a:pt x="9" y="32"/>
                    <a:pt x="8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1" y="36"/>
                  </a:cubicBezTo>
                  <a:cubicBezTo>
                    <a:pt x="2" y="38"/>
                    <a:pt x="3" y="39"/>
                    <a:pt x="5" y="40"/>
                  </a:cubicBezTo>
                  <a:cubicBezTo>
                    <a:pt x="6" y="41"/>
                    <a:pt x="8" y="42"/>
                    <a:pt x="10" y="43"/>
                  </a:cubicBezTo>
                  <a:cubicBezTo>
                    <a:pt x="11" y="43"/>
                    <a:pt x="13" y="43"/>
                    <a:pt x="15" y="43"/>
                  </a:cubicBezTo>
                  <a:cubicBezTo>
                    <a:pt x="18" y="43"/>
                    <a:pt x="20" y="43"/>
                    <a:pt x="22" y="42"/>
                  </a:cubicBezTo>
                  <a:cubicBezTo>
                    <a:pt x="23" y="42"/>
                    <a:pt x="25" y="41"/>
                    <a:pt x="27" y="39"/>
                  </a:cubicBezTo>
                  <a:cubicBezTo>
                    <a:pt x="28" y="38"/>
                    <a:pt x="29" y="36"/>
                    <a:pt x="30" y="34"/>
                  </a:cubicBezTo>
                  <a:cubicBezTo>
                    <a:pt x="31" y="32"/>
                    <a:pt x="31" y="30"/>
                    <a:pt x="31" y="28"/>
                  </a:cubicBezTo>
                  <a:cubicBezTo>
                    <a:pt x="31" y="26"/>
                    <a:pt x="31" y="24"/>
                    <a:pt x="30" y="23"/>
                  </a:cubicBezTo>
                  <a:cubicBezTo>
                    <a:pt x="30" y="21"/>
                    <a:pt x="29" y="19"/>
                    <a:pt x="28" y="18"/>
                  </a:cubicBezTo>
                  <a:cubicBezTo>
                    <a:pt x="27" y="17"/>
                    <a:pt x="25" y="16"/>
                    <a:pt x="24" y="15"/>
                  </a:cubicBezTo>
                  <a:cubicBezTo>
                    <a:pt x="22" y="14"/>
                    <a:pt x="20" y="14"/>
                    <a:pt x="18" y="14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2" y="15"/>
                    <a:pt x="11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2"/>
                    <a:pt x="11" y="22"/>
                    <a:pt x="12" y="21"/>
                  </a:cubicBezTo>
                  <a:cubicBezTo>
                    <a:pt x="13" y="21"/>
                    <a:pt x="14" y="20"/>
                    <a:pt x="15" y="20"/>
                  </a:cubicBezTo>
                  <a:cubicBezTo>
                    <a:pt x="16" y="20"/>
                    <a:pt x="18" y="20"/>
                    <a:pt x="18" y="21"/>
                  </a:cubicBezTo>
                  <a:cubicBezTo>
                    <a:pt x="19" y="21"/>
                    <a:pt x="20" y="22"/>
                    <a:pt x="21" y="23"/>
                  </a:cubicBezTo>
                  <a:cubicBezTo>
                    <a:pt x="21" y="23"/>
                    <a:pt x="22" y="24"/>
                    <a:pt x="22" y="25"/>
                  </a:cubicBezTo>
                  <a:cubicBezTo>
                    <a:pt x="23" y="26"/>
                    <a:pt x="23" y="27"/>
                    <a:pt x="23" y="28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2"/>
                    <a:pt x="21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84" name="Freeform 106"/>
            <p:cNvSpPr/>
            <p:nvPr/>
          </p:nvSpPr>
          <p:spPr bwMode="auto">
            <a:xfrm>
              <a:off x="8232775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85" name="Freeform 107"/>
            <p:cNvSpPr/>
            <p:nvPr/>
          </p:nvSpPr>
          <p:spPr bwMode="auto">
            <a:xfrm>
              <a:off x="8396288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86" name="Freeform 108"/>
            <p:cNvSpPr>
              <a:spLocks noEditPoints="1"/>
            </p:cNvSpPr>
            <p:nvPr/>
          </p:nvSpPr>
          <p:spPr bwMode="auto">
            <a:xfrm>
              <a:off x="8175625" y="1012826"/>
              <a:ext cx="314325" cy="280988"/>
            </a:xfrm>
            <a:custGeom>
              <a:avLst/>
              <a:gdLst>
                <a:gd name="T0" fmla="*/ 121 w 137"/>
                <a:gd name="T1" fmla="*/ 0 h 122"/>
                <a:gd name="T2" fmla="*/ 117 w 137"/>
                <a:gd name="T3" fmla="*/ 0 h 122"/>
                <a:gd name="T4" fmla="*/ 117 w 137"/>
                <a:gd name="T5" fmla="*/ 14 h 122"/>
                <a:gd name="T6" fmla="*/ 109 w 137"/>
                <a:gd name="T7" fmla="*/ 23 h 122"/>
                <a:gd name="T8" fmla="*/ 99 w 137"/>
                <a:gd name="T9" fmla="*/ 23 h 122"/>
                <a:gd name="T10" fmla="*/ 90 w 137"/>
                <a:gd name="T11" fmla="*/ 14 h 122"/>
                <a:gd name="T12" fmla="*/ 90 w 137"/>
                <a:gd name="T13" fmla="*/ 0 h 122"/>
                <a:gd name="T14" fmla="*/ 46 w 137"/>
                <a:gd name="T15" fmla="*/ 0 h 122"/>
                <a:gd name="T16" fmla="*/ 46 w 137"/>
                <a:gd name="T17" fmla="*/ 14 h 122"/>
                <a:gd name="T18" fmla="*/ 38 w 137"/>
                <a:gd name="T19" fmla="*/ 23 h 122"/>
                <a:gd name="T20" fmla="*/ 28 w 137"/>
                <a:gd name="T21" fmla="*/ 23 h 122"/>
                <a:gd name="T22" fmla="*/ 20 w 137"/>
                <a:gd name="T23" fmla="*/ 14 h 122"/>
                <a:gd name="T24" fmla="*/ 20 w 137"/>
                <a:gd name="T25" fmla="*/ 0 h 122"/>
                <a:gd name="T26" fmla="*/ 16 w 137"/>
                <a:gd name="T27" fmla="*/ 0 h 122"/>
                <a:gd name="T28" fmla="*/ 0 w 137"/>
                <a:gd name="T29" fmla="*/ 16 h 122"/>
                <a:gd name="T30" fmla="*/ 0 w 137"/>
                <a:gd name="T31" fmla="*/ 46 h 122"/>
                <a:gd name="T32" fmla="*/ 0 w 137"/>
                <a:gd name="T33" fmla="*/ 106 h 122"/>
                <a:gd name="T34" fmla="*/ 16 w 137"/>
                <a:gd name="T35" fmla="*/ 122 h 122"/>
                <a:gd name="T36" fmla="*/ 121 w 137"/>
                <a:gd name="T37" fmla="*/ 122 h 122"/>
                <a:gd name="T38" fmla="*/ 137 w 137"/>
                <a:gd name="T39" fmla="*/ 106 h 122"/>
                <a:gd name="T40" fmla="*/ 137 w 137"/>
                <a:gd name="T41" fmla="*/ 46 h 122"/>
                <a:gd name="T42" fmla="*/ 137 w 137"/>
                <a:gd name="T43" fmla="*/ 16 h 122"/>
                <a:gd name="T44" fmla="*/ 121 w 137"/>
                <a:gd name="T45" fmla="*/ 0 h 122"/>
                <a:gd name="T46" fmla="*/ 127 w 137"/>
                <a:gd name="T47" fmla="*/ 106 h 122"/>
                <a:gd name="T48" fmla="*/ 121 w 137"/>
                <a:gd name="T49" fmla="*/ 112 h 122"/>
                <a:gd name="T50" fmla="*/ 16 w 137"/>
                <a:gd name="T51" fmla="*/ 112 h 122"/>
                <a:gd name="T52" fmla="*/ 10 w 137"/>
                <a:gd name="T53" fmla="*/ 106 h 122"/>
                <a:gd name="T54" fmla="*/ 10 w 137"/>
                <a:gd name="T55" fmla="*/ 46 h 122"/>
                <a:gd name="T56" fmla="*/ 127 w 137"/>
                <a:gd name="T57" fmla="*/ 46 h 122"/>
                <a:gd name="T58" fmla="*/ 127 w 137"/>
                <a:gd name="T59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22">
                  <a:moveTo>
                    <a:pt x="121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9"/>
                    <a:pt x="113" y="23"/>
                    <a:pt x="10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4" y="23"/>
                    <a:pt x="90" y="19"/>
                    <a:pt x="90" y="1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9"/>
                    <a:pt x="42" y="23"/>
                    <a:pt x="3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3" y="23"/>
                    <a:pt x="20" y="19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2"/>
                    <a:pt x="16" y="122"/>
                  </a:cubicBezTo>
                  <a:cubicBezTo>
                    <a:pt x="121" y="122"/>
                    <a:pt x="121" y="122"/>
                    <a:pt x="121" y="122"/>
                  </a:cubicBezTo>
                  <a:cubicBezTo>
                    <a:pt x="129" y="122"/>
                    <a:pt x="137" y="115"/>
                    <a:pt x="137" y="10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7"/>
                    <a:pt x="129" y="0"/>
                    <a:pt x="121" y="0"/>
                  </a:cubicBezTo>
                  <a:close/>
                  <a:moveTo>
                    <a:pt x="127" y="106"/>
                  </a:moveTo>
                  <a:cubicBezTo>
                    <a:pt x="127" y="109"/>
                    <a:pt x="124" y="112"/>
                    <a:pt x="121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12"/>
                    <a:pt x="10" y="109"/>
                    <a:pt x="10" y="10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27" y="46"/>
                    <a:pt x="127" y="46"/>
                    <a:pt x="127" y="46"/>
                  </a:cubicBezTo>
                  <a:lnTo>
                    <a:pt x="127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33" grpId="0" animBg="1"/>
      <p:bldP spid="38" grpId="0" animBg="1"/>
      <p:bldP spid="37" grpId="0" animBg="1"/>
      <p:bldP spid="40" grpId="0" animBg="1"/>
      <p:bldP spid="34" grpId="0"/>
      <p:bldP spid="36" grpId="0" animBg="1"/>
      <p:bldP spid="41" grpId="0" animBg="1"/>
      <p:bldP spid="43" grpId="0"/>
      <p:bldP spid="35" grpId="0" animBg="1"/>
      <p:bldP spid="42" grpId="0" animBg="1"/>
      <p:bldP spid="45" grpId="0"/>
      <p:bldP spid="53" grpId="0" animBg="1"/>
      <p:bldP spid="54" grpId="0" animBg="1"/>
      <p:bldP spid="57" grpId="0"/>
      <p:bldP spid="74" grpId="0" animBg="1"/>
      <p:bldP spid="75" grpId="0" animBg="1"/>
      <p:bldP spid="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3"/>
          <p:cNvSpPr txBox="1"/>
          <p:nvPr/>
        </p:nvSpPr>
        <p:spPr>
          <a:xfrm>
            <a:off x="2379846" y="3736239"/>
            <a:ext cx="940306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258,4875</a:t>
            </a:r>
          </a:p>
        </p:txBody>
      </p:sp>
      <p:sp>
        <p:nvSpPr>
          <p:cNvPr id="38" name="Text Placeholder 3"/>
          <p:cNvSpPr txBox="1"/>
          <p:nvPr/>
        </p:nvSpPr>
        <p:spPr>
          <a:xfrm>
            <a:off x="4916834" y="3736239"/>
            <a:ext cx="940306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accent4"/>
                </a:solidFill>
                <a:latin typeface="+mn-ea"/>
              </a:rPr>
              <a:t>258,4875</a:t>
            </a:r>
          </a:p>
        </p:txBody>
      </p:sp>
      <p:sp>
        <p:nvSpPr>
          <p:cNvPr id="39" name="Text Placeholder 3"/>
          <p:cNvSpPr txBox="1"/>
          <p:nvPr/>
        </p:nvSpPr>
        <p:spPr>
          <a:xfrm>
            <a:off x="7515314" y="3736239"/>
            <a:ext cx="940306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accent1"/>
                </a:solidFill>
                <a:latin typeface="+mn-ea"/>
              </a:rPr>
              <a:t>258,4875</a:t>
            </a:r>
          </a:p>
        </p:txBody>
      </p:sp>
      <p:sp>
        <p:nvSpPr>
          <p:cNvPr id="40" name="Text Placeholder 3"/>
          <p:cNvSpPr txBox="1"/>
          <p:nvPr/>
        </p:nvSpPr>
        <p:spPr>
          <a:xfrm>
            <a:off x="10030186" y="3736239"/>
            <a:ext cx="940306" cy="246221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en-US" sz="1600" b="1" dirty="0">
                <a:solidFill>
                  <a:schemeClr val="accent3"/>
                </a:solidFill>
                <a:latin typeface="+mn-ea"/>
              </a:rPr>
              <a:t>258,4875</a:t>
            </a:r>
          </a:p>
        </p:txBody>
      </p:sp>
      <p:cxnSp>
        <p:nvCxnSpPr>
          <p:cNvPr id="89" name="Straight Connector 88"/>
          <p:cNvCxnSpPr/>
          <p:nvPr/>
        </p:nvCxnSpPr>
        <p:spPr>
          <a:xfrm flipH="1">
            <a:off x="1277958" y="4043475"/>
            <a:ext cx="963608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04043" y="4657951"/>
            <a:ext cx="2333814" cy="813991"/>
            <a:chOff x="5603652" y="1586047"/>
            <a:chExt cx="1750588" cy="610493"/>
          </a:xfrm>
        </p:grpSpPr>
        <p:sp>
          <p:nvSpPr>
            <p:cNvPr id="35" name="Text Placeholder 3"/>
            <p:cNvSpPr txBox="1"/>
            <p:nvPr/>
          </p:nvSpPr>
          <p:spPr>
            <a:xfrm>
              <a:off x="6171172" y="1586047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tx2">
                      <a:lumMod val="75000"/>
                    </a:schemeClr>
                  </a:solidFill>
                  <a:latin typeface="+mn-ea"/>
                </a:rPr>
                <a:t>添加标题</a:t>
              </a:r>
              <a:endParaRPr lang="en-US" sz="1600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36" name="Text Placeholder 3"/>
            <p:cNvSpPr txBox="1"/>
            <p:nvPr/>
          </p:nvSpPr>
          <p:spPr>
            <a:xfrm>
              <a:off x="5603652" y="1896457"/>
              <a:ext cx="1750588" cy="3000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1613194" y="2214634"/>
            <a:ext cx="1320435" cy="132060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3700" dirty="0">
                <a:solidFill>
                  <a:schemeClr val="bg1"/>
                </a:solidFill>
                <a:latin typeface="+mn-ea"/>
              </a:rPr>
              <a:t>1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2177060" y="3535240"/>
            <a:ext cx="192698" cy="948263"/>
            <a:chOff x="1690019" y="2064423"/>
            <a:chExt cx="144542" cy="711197"/>
          </a:xfrm>
        </p:grpSpPr>
        <p:cxnSp>
          <p:nvCxnSpPr>
            <p:cNvPr id="76" name="Straight Connector 75"/>
            <p:cNvCxnSpPr/>
            <p:nvPr/>
          </p:nvCxnSpPr>
          <p:spPr>
            <a:xfrm flipH="1">
              <a:off x="1762290" y="2064423"/>
              <a:ext cx="1" cy="613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1690019" y="2631078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106" name="Group 33"/>
          <p:cNvGrpSpPr/>
          <p:nvPr/>
        </p:nvGrpSpPr>
        <p:grpSpPr>
          <a:xfrm>
            <a:off x="3651120" y="4657951"/>
            <a:ext cx="2333814" cy="813991"/>
            <a:chOff x="5603652" y="1586047"/>
            <a:chExt cx="1750588" cy="610493"/>
          </a:xfrm>
        </p:grpSpPr>
        <p:sp>
          <p:nvSpPr>
            <p:cNvPr id="107" name="Text Placeholder 3"/>
            <p:cNvSpPr txBox="1"/>
            <p:nvPr/>
          </p:nvSpPr>
          <p:spPr>
            <a:xfrm>
              <a:off x="6171170" y="1586047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accent4"/>
                  </a:solidFill>
                  <a:latin typeface="+mn-ea"/>
                </a:rPr>
                <a:t>添加标题</a:t>
              </a:r>
              <a:endParaRPr lang="en-US" sz="1600" dirty="0">
                <a:solidFill>
                  <a:schemeClr val="accent4"/>
                </a:solidFill>
                <a:latin typeface="+mn-ea"/>
              </a:endParaRPr>
            </a:p>
          </p:txBody>
        </p:sp>
        <p:sp>
          <p:nvSpPr>
            <p:cNvPr id="108" name="Text Placeholder 3"/>
            <p:cNvSpPr txBox="1"/>
            <p:nvPr/>
          </p:nvSpPr>
          <p:spPr>
            <a:xfrm>
              <a:off x="5603652" y="1896457"/>
              <a:ext cx="1750588" cy="3000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sp>
        <p:nvSpPr>
          <p:cNvPr id="110" name="Oval 109"/>
          <p:cNvSpPr>
            <a:spLocks noChangeAspect="1"/>
          </p:cNvSpPr>
          <p:nvPr/>
        </p:nvSpPr>
        <p:spPr>
          <a:xfrm>
            <a:off x="3962204" y="1816005"/>
            <a:ext cx="1716566" cy="17167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3700" dirty="0">
                <a:solidFill>
                  <a:schemeClr val="bg1"/>
                </a:solidFill>
                <a:latin typeface="+mn-ea"/>
              </a:rPr>
              <a:t>2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4724136" y="3535240"/>
            <a:ext cx="192698" cy="948263"/>
            <a:chOff x="1690019" y="2064423"/>
            <a:chExt cx="144542" cy="711197"/>
          </a:xfrm>
        </p:grpSpPr>
        <p:cxnSp>
          <p:nvCxnSpPr>
            <p:cNvPr id="112" name="Straight Connector 111"/>
            <p:cNvCxnSpPr/>
            <p:nvPr/>
          </p:nvCxnSpPr>
          <p:spPr>
            <a:xfrm flipH="1">
              <a:off x="1762290" y="2064423"/>
              <a:ext cx="1" cy="613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1690019" y="2631078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124" name="Group 33"/>
          <p:cNvGrpSpPr/>
          <p:nvPr/>
        </p:nvGrpSpPr>
        <p:grpSpPr>
          <a:xfrm>
            <a:off x="6230551" y="4657951"/>
            <a:ext cx="2333814" cy="813991"/>
            <a:chOff x="5589364" y="1586047"/>
            <a:chExt cx="1750588" cy="610493"/>
          </a:xfrm>
        </p:grpSpPr>
        <p:sp>
          <p:nvSpPr>
            <p:cNvPr id="125" name="Text Placeholder 3"/>
            <p:cNvSpPr txBox="1"/>
            <p:nvPr/>
          </p:nvSpPr>
          <p:spPr>
            <a:xfrm>
              <a:off x="6171171" y="1586047"/>
              <a:ext cx="615553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accent1"/>
                  </a:solidFill>
                  <a:latin typeface="+mn-ea"/>
                </a:rPr>
                <a:t>添加标题</a:t>
              </a:r>
              <a:endParaRPr lang="en-US" sz="1600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5589364" y="1896457"/>
              <a:ext cx="1750588" cy="3000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sp>
        <p:nvSpPr>
          <p:cNvPr id="128" name="Oval 127"/>
          <p:cNvSpPr>
            <a:spLocks noChangeAspect="1"/>
          </p:cNvSpPr>
          <p:nvPr/>
        </p:nvSpPr>
        <p:spPr>
          <a:xfrm>
            <a:off x="6556796" y="1816005"/>
            <a:ext cx="1716566" cy="17167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3700" dirty="0">
                <a:solidFill>
                  <a:schemeClr val="bg1"/>
                </a:solidFill>
                <a:latin typeface="+mn-ea"/>
              </a:rPr>
              <a:t>3</a:t>
            </a:r>
          </a:p>
        </p:txBody>
      </p:sp>
      <p:grpSp>
        <p:nvGrpSpPr>
          <p:cNvPr id="129" name="Group 128"/>
          <p:cNvGrpSpPr/>
          <p:nvPr/>
        </p:nvGrpSpPr>
        <p:grpSpPr>
          <a:xfrm>
            <a:off x="7322615" y="3535240"/>
            <a:ext cx="192698" cy="948263"/>
            <a:chOff x="1690019" y="2064423"/>
            <a:chExt cx="144542" cy="711197"/>
          </a:xfrm>
        </p:grpSpPr>
        <p:cxnSp>
          <p:nvCxnSpPr>
            <p:cNvPr id="130" name="Straight Connector 129"/>
            <p:cNvCxnSpPr/>
            <p:nvPr/>
          </p:nvCxnSpPr>
          <p:spPr>
            <a:xfrm flipH="1">
              <a:off x="1762290" y="2064423"/>
              <a:ext cx="1" cy="613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/>
            <p:cNvSpPr/>
            <p:nvPr/>
          </p:nvSpPr>
          <p:spPr>
            <a:xfrm>
              <a:off x="1690019" y="2631078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grpSp>
        <p:nvGrpSpPr>
          <p:cNvPr id="142" name="Group 33"/>
          <p:cNvGrpSpPr/>
          <p:nvPr/>
        </p:nvGrpSpPr>
        <p:grpSpPr>
          <a:xfrm>
            <a:off x="8809982" y="4657951"/>
            <a:ext cx="2333814" cy="813991"/>
            <a:chOff x="5603651" y="1586047"/>
            <a:chExt cx="1750588" cy="610493"/>
          </a:xfrm>
        </p:grpSpPr>
        <p:sp>
          <p:nvSpPr>
            <p:cNvPr id="143" name="Text Placeholder 3"/>
            <p:cNvSpPr txBox="1"/>
            <p:nvPr/>
          </p:nvSpPr>
          <p:spPr>
            <a:xfrm>
              <a:off x="6169247" y="1586047"/>
              <a:ext cx="619401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600" dirty="0">
                  <a:solidFill>
                    <a:schemeClr val="accent3"/>
                  </a:solidFill>
                  <a:latin typeface="+mn-ea"/>
                </a:rPr>
                <a:t>添加标题</a:t>
              </a:r>
              <a:endParaRPr lang="en-US" sz="1600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144" name="Text Placeholder 3"/>
            <p:cNvSpPr txBox="1"/>
            <p:nvPr/>
          </p:nvSpPr>
          <p:spPr>
            <a:xfrm>
              <a:off x="5603651" y="1896457"/>
              <a:ext cx="1750588" cy="30008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此处添加详细文本描述，建议与标题相关并符合整体语言风格</a:t>
              </a:r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</p:grpSp>
      <p:sp>
        <p:nvSpPr>
          <p:cNvPr id="146" name="Oval 145"/>
          <p:cNvSpPr/>
          <p:nvPr/>
        </p:nvSpPr>
        <p:spPr>
          <a:xfrm>
            <a:off x="9319133" y="2214634"/>
            <a:ext cx="1320435" cy="132060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3700" dirty="0">
                <a:solidFill>
                  <a:schemeClr val="bg1"/>
                </a:solidFill>
                <a:latin typeface="+mn-ea"/>
              </a:rPr>
              <a:t>4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9882999" y="3535240"/>
            <a:ext cx="192698" cy="948263"/>
            <a:chOff x="1690019" y="2064423"/>
            <a:chExt cx="144542" cy="711197"/>
          </a:xfrm>
        </p:grpSpPr>
        <p:cxnSp>
          <p:nvCxnSpPr>
            <p:cNvPr id="148" name="Straight Connector 147"/>
            <p:cNvCxnSpPr/>
            <p:nvPr/>
          </p:nvCxnSpPr>
          <p:spPr>
            <a:xfrm flipH="1">
              <a:off x="1762290" y="2064423"/>
              <a:ext cx="1" cy="61392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/>
            <p:nvPr/>
          </p:nvSpPr>
          <p:spPr>
            <a:xfrm>
              <a:off x="1690019" y="2631078"/>
              <a:ext cx="144542" cy="14454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9" grpId="0" animBg="1"/>
      <p:bldP spid="110" grpId="0" animBg="1"/>
      <p:bldP spid="128" grpId="0" animBg="1"/>
      <p:bldP spid="1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086745" y="2282794"/>
            <a:ext cx="7838816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en-US" altLang="zh-CN" sz="5400" b="1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58"/>
          <p:cNvSpPr txBox="1">
            <a:spLocks noChangeArrowheads="1"/>
          </p:cNvSpPr>
          <p:nvPr/>
        </p:nvSpPr>
        <p:spPr bwMode="auto">
          <a:xfrm>
            <a:off x="1162101" y="2078184"/>
            <a:ext cx="5428796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3300" dirty="0" smtClean="0">
                <a:ln w="28575">
                  <a:solidFill>
                    <a:srgbClr val="EAC643"/>
                  </a:solidFill>
                </a:ln>
                <a:noFill/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en-US" altLang="zh-CN" sz="13300" dirty="0">
              <a:ln w="28575">
                <a:solidFill>
                  <a:srgbClr val="EAC643"/>
                </a:solidFill>
              </a:ln>
              <a:noFill/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6156019" y="3178414"/>
            <a:ext cx="5680934" cy="6001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Your content to play here, or through your copy, paste in </a:t>
            </a:r>
          </a:p>
          <a:p>
            <a:r>
              <a:rPr lang="en-US" altLang="zh-CN" sz="110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box, and select only the text.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 flipH="1">
            <a:off x="4706517" y="2758945"/>
            <a:ext cx="259240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706517" y="4832799"/>
            <a:ext cx="2592404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936917" y="3795872"/>
            <a:ext cx="2362005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87"/>
          <p:cNvGrpSpPr/>
          <p:nvPr/>
        </p:nvGrpSpPr>
        <p:grpSpPr>
          <a:xfrm rot="5400000">
            <a:off x="642968" y="1652586"/>
            <a:ext cx="4284539" cy="4283978"/>
            <a:chOff x="2965298" y="2181091"/>
            <a:chExt cx="3213404" cy="3213402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2" name="Block Arc 61"/>
            <p:cNvSpPr/>
            <p:nvPr/>
          </p:nvSpPr>
          <p:spPr>
            <a:xfrm>
              <a:off x="2965298" y="2181091"/>
              <a:ext cx="3213404" cy="3213402"/>
            </a:xfrm>
            <a:prstGeom prst="blockArc">
              <a:avLst>
                <a:gd name="adj1" fmla="val 10800000"/>
                <a:gd name="adj2" fmla="val 16200004"/>
                <a:gd name="adj3" fmla="val 2113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Block Arc 65"/>
            <p:cNvSpPr/>
            <p:nvPr/>
          </p:nvSpPr>
          <p:spPr>
            <a:xfrm>
              <a:off x="2965298" y="2181091"/>
              <a:ext cx="3213404" cy="3213402"/>
            </a:xfrm>
            <a:prstGeom prst="blockArc">
              <a:avLst>
                <a:gd name="adj1" fmla="val 16200000"/>
                <a:gd name="adj2" fmla="val 21589317"/>
                <a:gd name="adj3" fmla="val 2281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41" name="Group 140"/>
          <p:cNvGrpSpPr/>
          <p:nvPr/>
        </p:nvGrpSpPr>
        <p:grpSpPr>
          <a:xfrm>
            <a:off x="1645266" y="2506297"/>
            <a:ext cx="2576211" cy="2576552"/>
            <a:chOff x="964883" y="1937330"/>
            <a:chExt cx="1932410" cy="1932414"/>
          </a:xfrm>
        </p:grpSpPr>
        <p:sp>
          <p:nvSpPr>
            <p:cNvPr id="89" name="Chord 88"/>
            <p:cNvSpPr/>
            <p:nvPr/>
          </p:nvSpPr>
          <p:spPr>
            <a:xfrm rot="5400000">
              <a:off x="964881" y="1937332"/>
              <a:ext cx="1932414" cy="1932410"/>
            </a:xfrm>
            <a:prstGeom prst="chord">
              <a:avLst>
                <a:gd name="adj1" fmla="val 507123"/>
                <a:gd name="adj2" fmla="val 21551980"/>
              </a:avLst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6270" tIns="226270" rIns="226270" bIns="226270" numCol="1" spcCol="1270" anchor="b" anchorCtr="0">
              <a:noAutofit/>
            </a:bodyPr>
            <a:lstStyle/>
            <a:p>
              <a:pPr algn="ctr" defTabSz="17183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200" dirty="0">
                <a:latin typeface="+mn-ea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56627" y="2198272"/>
              <a:ext cx="138566" cy="7502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59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6" name="Text Placeholder 3"/>
            <p:cNvSpPr txBox="1"/>
            <p:nvPr/>
          </p:nvSpPr>
          <p:spPr>
            <a:xfrm>
              <a:off x="1319687" y="2997394"/>
              <a:ext cx="1222802" cy="4154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ts val="265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635524" y="1278339"/>
            <a:ext cx="2786303" cy="709882"/>
            <a:chOff x="424603" y="672020"/>
            <a:chExt cx="2089999" cy="532411"/>
          </a:xfrm>
        </p:grpSpPr>
        <p:sp>
          <p:nvSpPr>
            <p:cNvPr id="60" name="TextBox 59"/>
            <p:cNvSpPr txBox="1"/>
            <p:nvPr/>
          </p:nvSpPr>
          <p:spPr>
            <a:xfrm>
              <a:off x="972096" y="672020"/>
              <a:ext cx="1542506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72095" y="927432"/>
              <a:ext cx="1542507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424603" y="729170"/>
              <a:ext cx="469021" cy="45559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n-ea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635524" y="2310971"/>
            <a:ext cx="2786303" cy="709882"/>
            <a:chOff x="424603" y="672020"/>
            <a:chExt cx="2089999" cy="532411"/>
          </a:xfrm>
        </p:grpSpPr>
        <p:sp>
          <p:nvSpPr>
            <p:cNvPr id="65" name="TextBox 64"/>
            <p:cNvSpPr txBox="1"/>
            <p:nvPr/>
          </p:nvSpPr>
          <p:spPr>
            <a:xfrm>
              <a:off x="972096" y="672020"/>
              <a:ext cx="1542506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72095" y="927432"/>
              <a:ext cx="1542507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424603" y="729170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n-ea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635524" y="3343603"/>
            <a:ext cx="2786303" cy="709882"/>
            <a:chOff x="424603" y="672020"/>
            <a:chExt cx="2089999" cy="532411"/>
          </a:xfrm>
        </p:grpSpPr>
        <p:sp>
          <p:nvSpPr>
            <p:cNvPr id="70" name="TextBox 69"/>
            <p:cNvSpPr txBox="1"/>
            <p:nvPr/>
          </p:nvSpPr>
          <p:spPr>
            <a:xfrm>
              <a:off x="972096" y="672020"/>
              <a:ext cx="1542506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972095" y="927432"/>
              <a:ext cx="1542507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424603" y="729170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n-ea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635524" y="4376235"/>
            <a:ext cx="2786303" cy="709882"/>
            <a:chOff x="424603" y="672020"/>
            <a:chExt cx="2089999" cy="532411"/>
          </a:xfrm>
        </p:grpSpPr>
        <p:sp>
          <p:nvSpPr>
            <p:cNvPr id="76" name="TextBox 75"/>
            <p:cNvSpPr txBox="1"/>
            <p:nvPr/>
          </p:nvSpPr>
          <p:spPr>
            <a:xfrm>
              <a:off x="972096" y="672020"/>
              <a:ext cx="1542506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972095" y="927432"/>
              <a:ext cx="1542507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424603" y="729170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n-ea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635524" y="5408869"/>
            <a:ext cx="2786303" cy="709882"/>
            <a:chOff x="424603" y="672020"/>
            <a:chExt cx="2089999" cy="532411"/>
          </a:xfrm>
        </p:grpSpPr>
        <p:sp>
          <p:nvSpPr>
            <p:cNvPr id="95" name="TextBox 94"/>
            <p:cNvSpPr txBox="1"/>
            <p:nvPr/>
          </p:nvSpPr>
          <p:spPr>
            <a:xfrm>
              <a:off x="972096" y="672020"/>
              <a:ext cx="1542506" cy="23083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添加标题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72095" y="927432"/>
              <a:ext cx="1542507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单击此处添加副标题或详细文本描述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endParaRPr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424603" y="729170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+mn-ea"/>
              </a:endParaRPr>
            </a:p>
          </p:txBody>
        </p:sp>
      </p:grpSp>
      <p:cxnSp>
        <p:nvCxnSpPr>
          <p:cNvPr id="138" name="Straight Connector 137"/>
          <p:cNvCxnSpPr/>
          <p:nvPr/>
        </p:nvCxnSpPr>
        <p:spPr>
          <a:xfrm flipH="1">
            <a:off x="3698843" y="1652304"/>
            <a:ext cx="3600078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H="1">
            <a:off x="3698843" y="5835244"/>
            <a:ext cx="3600078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>
            <a:spLocks noChangeAspect="1"/>
          </p:cNvSpPr>
          <p:nvPr/>
        </p:nvSpPr>
        <p:spPr>
          <a:xfrm>
            <a:off x="4560015" y="3477648"/>
            <a:ext cx="633771" cy="633853"/>
          </a:xfrm>
          <a:prstGeom prst="ellipse">
            <a:avLst/>
          </a:prstGeom>
          <a:solidFill>
            <a:schemeClr val="accent1"/>
          </a:solidFill>
          <a:ln w="571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dirty="0">
                <a:latin typeface="+mn-ea"/>
              </a:rPr>
              <a:t>03</a:t>
            </a:r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4179336" y="4530100"/>
            <a:ext cx="633771" cy="633853"/>
          </a:xfrm>
          <a:prstGeom prst="ellipse">
            <a:avLst/>
          </a:prstGeom>
          <a:solidFill>
            <a:schemeClr val="accent3"/>
          </a:solidFill>
          <a:ln w="571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dirty="0">
                <a:latin typeface="+mn-ea"/>
              </a:rPr>
              <a:t>04</a:t>
            </a: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2999670" y="5501385"/>
            <a:ext cx="633771" cy="633853"/>
          </a:xfrm>
          <a:prstGeom prst="ellipse">
            <a:avLst/>
          </a:prstGeom>
          <a:solidFill>
            <a:schemeClr val="accent2"/>
          </a:solidFill>
          <a:ln w="571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dirty="0">
                <a:latin typeface="+mn-ea"/>
              </a:rPr>
              <a:t>05</a:t>
            </a:r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2999670" y="1395367"/>
            <a:ext cx="633771" cy="633853"/>
          </a:xfrm>
          <a:prstGeom prst="ellipse">
            <a:avLst/>
          </a:prstGeom>
          <a:solidFill>
            <a:schemeClr val="tx2">
              <a:lumMod val="75000"/>
            </a:schemeClr>
          </a:solidFill>
          <a:ln w="571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latin typeface="+mn-ea"/>
              </a:rPr>
              <a:t>01</a:t>
            </a:r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4176018" y="2413305"/>
            <a:ext cx="633771" cy="633853"/>
          </a:xfrm>
          <a:prstGeom prst="ellipse">
            <a:avLst/>
          </a:prstGeom>
          <a:solidFill>
            <a:schemeClr val="accent4"/>
          </a:solidFill>
          <a:ln w="571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dirty="0">
                <a:latin typeface="+mn-ea"/>
              </a:rPr>
              <a:t>02</a:t>
            </a:r>
          </a:p>
        </p:txBody>
      </p:sp>
      <p:sp>
        <p:nvSpPr>
          <p:cNvPr id="44" name="Freeform 47"/>
          <p:cNvSpPr>
            <a:spLocks noEditPoints="1"/>
          </p:cNvSpPr>
          <p:nvPr/>
        </p:nvSpPr>
        <p:spPr bwMode="auto">
          <a:xfrm>
            <a:off x="2356971" y="2845631"/>
            <a:ext cx="1196354" cy="1072344"/>
          </a:xfrm>
          <a:custGeom>
            <a:avLst/>
            <a:gdLst>
              <a:gd name="T0" fmla="*/ 63 w 940"/>
              <a:gd name="T1" fmla="*/ 612 h 841"/>
              <a:gd name="T2" fmla="*/ 398 w 940"/>
              <a:gd name="T3" fmla="*/ 281 h 841"/>
              <a:gd name="T4" fmla="*/ 60 w 940"/>
              <a:gd name="T5" fmla="*/ 796 h 841"/>
              <a:gd name="T6" fmla="*/ 60 w 940"/>
              <a:gd name="T7" fmla="*/ 742 h 841"/>
              <a:gd name="T8" fmla="*/ 61 w 940"/>
              <a:gd name="T9" fmla="*/ 712 h 841"/>
              <a:gd name="T10" fmla="*/ 180 w 940"/>
              <a:gd name="T11" fmla="*/ 685 h 841"/>
              <a:gd name="T12" fmla="*/ 61 w 940"/>
              <a:gd name="T13" fmla="*/ 712 h 841"/>
              <a:gd name="T14" fmla="*/ 424 w 940"/>
              <a:gd name="T15" fmla="*/ 154 h 841"/>
              <a:gd name="T16" fmla="*/ 313 w 940"/>
              <a:gd name="T17" fmla="*/ 128 h 841"/>
              <a:gd name="T18" fmla="*/ 407 w 940"/>
              <a:gd name="T19" fmla="*/ 253 h 841"/>
              <a:gd name="T20" fmla="*/ 88 w 940"/>
              <a:gd name="T21" fmla="*/ 447 h 841"/>
              <a:gd name="T22" fmla="*/ 59 w 940"/>
              <a:gd name="T23" fmla="*/ 418 h 841"/>
              <a:gd name="T24" fmla="*/ 29 w 940"/>
              <a:gd name="T25" fmla="*/ 447 h 841"/>
              <a:gd name="T26" fmla="*/ 0 w 940"/>
              <a:gd name="T27" fmla="*/ 418 h 841"/>
              <a:gd name="T28" fmla="*/ 1 w 940"/>
              <a:gd name="T29" fmla="*/ 566 h 841"/>
              <a:gd name="T30" fmla="*/ 118 w 940"/>
              <a:gd name="T31" fmla="*/ 447 h 841"/>
              <a:gd name="T32" fmla="*/ 911 w 940"/>
              <a:gd name="T33" fmla="*/ 417 h 841"/>
              <a:gd name="T34" fmla="*/ 885 w 940"/>
              <a:gd name="T35" fmla="*/ 447 h 841"/>
              <a:gd name="T36" fmla="*/ 853 w 940"/>
              <a:gd name="T37" fmla="*/ 417 h 841"/>
              <a:gd name="T38" fmla="*/ 825 w 940"/>
              <a:gd name="T39" fmla="*/ 446 h 841"/>
              <a:gd name="T40" fmla="*/ 839 w 940"/>
              <a:gd name="T41" fmla="*/ 565 h 841"/>
              <a:gd name="T42" fmla="*/ 940 w 940"/>
              <a:gd name="T43" fmla="*/ 594 h 841"/>
              <a:gd name="T44" fmla="*/ 911 w 940"/>
              <a:gd name="T45" fmla="*/ 417 h 841"/>
              <a:gd name="T46" fmla="*/ 444 w 940"/>
              <a:gd name="T47" fmla="*/ 7 h 841"/>
              <a:gd name="T48" fmla="*/ 647 w 940"/>
              <a:gd name="T49" fmla="*/ 529 h 841"/>
              <a:gd name="T50" fmla="*/ 798 w 940"/>
              <a:gd name="T51" fmla="*/ 564 h 841"/>
              <a:gd name="T52" fmla="*/ 558 w 940"/>
              <a:gd name="T53" fmla="*/ 477 h 841"/>
              <a:gd name="T54" fmla="*/ 529 w 940"/>
              <a:gd name="T55" fmla="*/ 417 h 841"/>
              <a:gd name="T56" fmla="*/ 498 w 940"/>
              <a:gd name="T57" fmla="*/ 446 h 841"/>
              <a:gd name="T58" fmla="*/ 470 w 940"/>
              <a:gd name="T59" fmla="*/ 417 h 841"/>
              <a:gd name="T60" fmla="*/ 440 w 940"/>
              <a:gd name="T61" fmla="*/ 476 h 841"/>
              <a:gd name="T62" fmla="*/ 411 w 940"/>
              <a:gd name="T63" fmla="*/ 417 h 841"/>
              <a:gd name="T64" fmla="*/ 381 w 940"/>
              <a:gd name="T65" fmla="*/ 447 h 841"/>
              <a:gd name="T66" fmla="*/ 357 w 940"/>
              <a:gd name="T67" fmla="*/ 417 h 841"/>
              <a:gd name="T68" fmla="*/ 646 w 940"/>
              <a:gd name="T69" fmla="*/ 622 h 841"/>
              <a:gd name="T70" fmla="*/ 558 w 940"/>
              <a:gd name="T71" fmla="*/ 477 h 841"/>
              <a:gd name="T72" fmla="*/ 808 w 940"/>
              <a:gd name="T73" fmla="*/ 593 h 841"/>
              <a:gd name="T74" fmla="*/ 928 w 940"/>
              <a:gd name="T75" fmla="*/ 792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40" h="841">
                <a:moveTo>
                  <a:pt x="267" y="222"/>
                </a:moveTo>
                <a:cubicBezTo>
                  <a:pt x="63" y="612"/>
                  <a:pt x="63" y="612"/>
                  <a:pt x="63" y="612"/>
                </a:cubicBezTo>
                <a:cubicBezTo>
                  <a:pt x="195" y="662"/>
                  <a:pt x="195" y="662"/>
                  <a:pt x="195" y="662"/>
                </a:cubicBezTo>
                <a:cubicBezTo>
                  <a:pt x="398" y="281"/>
                  <a:pt x="398" y="281"/>
                  <a:pt x="398" y="281"/>
                </a:cubicBezTo>
                <a:lnTo>
                  <a:pt x="267" y="222"/>
                </a:lnTo>
                <a:close/>
                <a:moveTo>
                  <a:pt x="60" y="796"/>
                </a:moveTo>
                <a:cubicBezTo>
                  <a:pt x="104" y="763"/>
                  <a:pt x="104" y="763"/>
                  <a:pt x="104" y="763"/>
                </a:cubicBezTo>
                <a:cubicBezTo>
                  <a:pt x="60" y="742"/>
                  <a:pt x="60" y="742"/>
                  <a:pt x="60" y="742"/>
                </a:cubicBezTo>
                <a:lnTo>
                  <a:pt x="60" y="796"/>
                </a:lnTo>
                <a:close/>
                <a:moveTo>
                  <a:pt x="61" y="712"/>
                </a:moveTo>
                <a:cubicBezTo>
                  <a:pt x="127" y="741"/>
                  <a:pt x="127" y="741"/>
                  <a:pt x="127" y="741"/>
                </a:cubicBezTo>
                <a:cubicBezTo>
                  <a:pt x="180" y="685"/>
                  <a:pt x="180" y="685"/>
                  <a:pt x="180" y="685"/>
                </a:cubicBezTo>
                <a:cubicBezTo>
                  <a:pt x="59" y="639"/>
                  <a:pt x="59" y="639"/>
                  <a:pt x="59" y="639"/>
                </a:cubicBezTo>
                <a:lnTo>
                  <a:pt x="61" y="712"/>
                </a:lnTo>
                <a:close/>
                <a:moveTo>
                  <a:pt x="438" y="190"/>
                </a:moveTo>
                <a:cubicBezTo>
                  <a:pt x="438" y="190"/>
                  <a:pt x="452" y="168"/>
                  <a:pt x="424" y="154"/>
                </a:cubicBezTo>
                <a:cubicBezTo>
                  <a:pt x="355" y="118"/>
                  <a:pt x="355" y="118"/>
                  <a:pt x="355" y="118"/>
                </a:cubicBezTo>
                <a:cubicBezTo>
                  <a:pt x="355" y="118"/>
                  <a:pt x="327" y="99"/>
                  <a:pt x="313" y="128"/>
                </a:cubicBezTo>
                <a:cubicBezTo>
                  <a:pt x="285" y="188"/>
                  <a:pt x="285" y="188"/>
                  <a:pt x="285" y="188"/>
                </a:cubicBezTo>
                <a:cubicBezTo>
                  <a:pt x="407" y="253"/>
                  <a:pt x="407" y="253"/>
                  <a:pt x="407" y="253"/>
                </a:cubicBezTo>
                <a:lnTo>
                  <a:pt x="438" y="190"/>
                </a:lnTo>
                <a:close/>
                <a:moveTo>
                  <a:pt x="88" y="447"/>
                </a:moveTo>
                <a:cubicBezTo>
                  <a:pt x="88" y="418"/>
                  <a:pt x="88" y="418"/>
                  <a:pt x="88" y="418"/>
                </a:cubicBezTo>
                <a:cubicBezTo>
                  <a:pt x="59" y="418"/>
                  <a:pt x="59" y="418"/>
                  <a:pt x="59" y="418"/>
                </a:cubicBezTo>
                <a:cubicBezTo>
                  <a:pt x="59" y="447"/>
                  <a:pt x="59" y="447"/>
                  <a:pt x="59" y="447"/>
                </a:cubicBezTo>
                <a:cubicBezTo>
                  <a:pt x="29" y="447"/>
                  <a:pt x="29" y="447"/>
                  <a:pt x="29" y="447"/>
                </a:cubicBezTo>
                <a:cubicBezTo>
                  <a:pt x="31" y="418"/>
                  <a:pt x="31" y="418"/>
                  <a:pt x="31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446"/>
                  <a:pt x="0" y="446"/>
                  <a:pt x="0" y="446"/>
                </a:cubicBezTo>
                <a:cubicBezTo>
                  <a:pt x="1" y="566"/>
                  <a:pt x="1" y="566"/>
                  <a:pt x="1" y="566"/>
                </a:cubicBezTo>
                <a:cubicBezTo>
                  <a:pt x="1" y="593"/>
                  <a:pt x="14" y="607"/>
                  <a:pt x="28" y="615"/>
                </a:cubicBezTo>
                <a:cubicBezTo>
                  <a:pt x="118" y="447"/>
                  <a:pt x="118" y="447"/>
                  <a:pt x="118" y="447"/>
                </a:cubicBezTo>
                <a:lnTo>
                  <a:pt x="88" y="447"/>
                </a:lnTo>
                <a:close/>
                <a:moveTo>
                  <a:pt x="911" y="417"/>
                </a:moveTo>
                <a:cubicBezTo>
                  <a:pt x="883" y="417"/>
                  <a:pt x="883" y="417"/>
                  <a:pt x="883" y="417"/>
                </a:cubicBezTo>
                <a:cubicBezTo>
                  <a:pt x="885" y="447"/>
                  <a:pt x="885" y="447"/>
                  <a:pt x="885" y="447"/>
                </a:cubicBezTo>
                <a:cubicBezTo>
                  <a:pt x="853" y="446"/>
                  <a:pt x="853" y="446"/>
                  <a:pt x="853" y="446"/>
                </a:cubicBezTo>
                <a:cubicBezTo>
                  <a:pt x="853" y="417"/>
                  <a:pt x="853" y="417"/>
                  <a:pt x="853" y="417"/>
                </a:cubicBezTo>
                <a:cubicBezTo>
                  <a:pt x="824" y="418"/>
                  <a:pt x="824" y="418"/>
                  <a:pt x="824" y="418"/>
                </a:cubicBezTo>
                <a:cubicBezTo>
                  <a:pt x="825" y="446"/>
                  <a:pt x="825" y="446"/>
                  <a:pt x="825" y="446"/>
                </a:cubicBezTo>
                <a:cubicBezTo>
                  <a:pt x="775" y="447"/>
                  <a:pt x="775" y="447"/>
                  <a:pt x="775" y="447"/>
                </a:cubicBezTo>
                <a:cubicBezTo>
                  <a:pt x="839" y="565"/>
                  <a:pt x="839" y="565"/>
                  <a:pt x="839" y="565"/>
                </a:cubicBezTo>
                <a:cubicBezTo>
                  <a:pt x="839" y="565"/>
                  <a:pt x="902" y="589"/>
                  <a:pt x="901" y="621"/>
                </a:cubicBezTo>
                <a:cubicBezTo>
                  <a:pt x="901" y="621"/>
                  <a:pt x="940" y="625"/>
                  <a:pt x="940" y="594"/>
                </a:cubicBezTo>
                <a:cubicBezTo>
                  <a:pt x="940" y="444"/>
                  <a:pt x="940" y="444"/>
                  <a:pt x="940" y="444"/>
                </a:cubicBezTo>
                <a:cubicBezTo>
                  <a:pt x="940" y="428"/>
                  <a:pt x="927" y="417"/>
                  <a:pt x="911" y="417"/>
                </a:cubicBezTo>
                <a:close/>
                <a:moveTo>
                  <a:pt x="535" y="114"/>
                </a:moveTo>
                <a:cubicBezTo>
                  <a:pt x="459" y="0"/>
                  <a:pt x="444" y="7"/>
                  <a:pt x="444" y="7"/>
                </a:cubicBezTo>
                <a:cubicBezTo>
                  <a:pt x="435" y="6"/>
                  <a:pt x="450" y="96"/>
                  <a:pt x="472" y="147"/>
                </a:cubicBezTo>
                <a:cubicBezTo>
                  <a:pt x="472" y="147"/>
                  <a:pt x="603" y="437"/>
                  <a:pt x="647" y="529"/>
                </a:cubicBezTo>
                <a:cubicBezTo>
                  <a:pt x="691" y="628"/>
                  <a:pt x="691" y="628"/>
                  <a:pt x="691" y="628"/>
                </a:cubicBezTo>
                <a:cubicBezTo>
                  <a:pt x="798" y="564"/>
                  <a:pt x="798" y="564"/>
                  <a:pt x="798" y="564"/>
                </a:cubicBezTo>
                <a:lnTo>
                  <a:pt x="535" y="114"/>
                </a:lnTo>
                <a:close/>
                <a:moveTo>
                  <a:pt x="558" y="477"/>
                </a:moveTo>
                <a:cubicBezTo>
                  <a:pt x="558" y="417"/>
                  <a:pt x="558" y="417"/>
                  <a:pt x="558" y="417"/>
                </a:cubicBezTo>
                <a:cubicBezTo>
                  <a:pt x="529" y="417"/>
                  <a:pt x="529" y="417"/>
                  <a:pt x="529" y="417"/>
                </a:cubicBezTo>
                <a:cubicBezTo>
                  <a:pt x="529" y="446"/>
                  <a:pt x="529" y="446"/>
                  <a:pt x="529" y="446"/>
                </a:cubicBezTo>
                <a:cubicBezTo>
                  <a:pt x="498" y="446"/>
                  <a:pt x="498" y="446"/>
                  <a:pt x="498" y="446"/>
                </a:cubicBezTo>
                <a:cubicBezTo>
                  <a:pt x="498" y="417"/>
                  <a:pt x="498" y="417"/>
                  <a:pt x="498" y="417"/>
                </a:cubicBezTo>
                <a:cubicBezTo>
                  <a:pt x="470" y="417"/>
                  <a:pt x="470" y="417"/>
                  <a:pt x="470" y="417"/>
                </a:cubicBezTo>
                <a:cubicBezTo>
                  <a:pt x="470" y="476"/>
                  <a:pt x="470" y="476"/>
                  <a:pt x="470" y="476"/>
                </a:cubicBezTo>
                <a:cubicBezTo>
                  <a:pt x="440" y="476"/>
                  <a:pt x="440" y="476"/>
                  <a:pt x="440" y="476"/>
                </a:cubicBezTo>
                <a:cubicBezTo>
                  <a:pt x="440" y="417"/>
                  <a:pt x="440" y="417"/>
                  <a:pt x="440" y="417"/>
                </a:cubicBezTo>
                <a:cubicBezTo>
                  <a:pt x="411" y="417"/>
                  <a:pt x="411" y="417"/>
                  <a:pt x="411" y="417"/>
                </a:cubicBezTo>
                <a:cubicBezTo>
                  <a:pt x="411" y="447"/>
                  <a:pt x="411" y="447"/>
                  <a:pt x="411" y="447"/>
                </a:cubicBezTo>
                <a:cubicBezTo>
                  <a:pt x="381" y="447"/>
                  <a:pt x="381" y="447"/>
                  <a:pt x="381" y="447"/>
                </a:cubicBezTo>
                <a:cubicBezTo>
                  <a:pt x="381" y="417"/>
                  <a:pt x="381" y="417"/>
                  <a:pt x="381" y="417"/>
                </a:cubicBezTo>
                <a:cubicBezTo>
                  <a:pt x="357" y="417"/>
                  <a:pt x="357" y="417"/>
                  <a:pt x="357" y="417"/>
                </a:cubicBezTo>
                <a:cubicBezTo>
                  <a:pt x="263" y="622"/>
                  <a:pt x="263" y="622"/>
                  <a:pt x="263" y="622"/>
                </a:cubicBezTo>
                <a:cubicBezTo>
                  <a:pt x="646" y="622"/>
                  <a:pt x="646" y="622"/>
                  <a:pt x="646" y="622"/>
                </a:cubicBezTo>
                <a:cubicBezTo>
                  <a:pt x="586" y="477"/>
                  <a:pt x="586" y="477"/>
                  <a:pt x="586" y="477"/>
                </a:cubicBezTo>
                <a:lnTo>
                  <a:pt x="558" y="477"/>
                </a:lnTo>
                <a:close/>
                <a:moveTo>
                  <a:pt x="878" y="698"/>
                </a:moveTo>
                <a:cubicBezTo>
                  <a:pt x="898" y="619"/>
                  <a:pt x="808" y="593"/>
                  <a:pt x="808" y="593"/>
                </a:cubicBezTo>
                <a:cubicBezTo>
                  <a:pt x="711" y="651"/>
                  <a:pt x="711" y="651"/>
                  <a:pt x="711" y="651"/>
                </a:cubicBezTo>
                <a:cubicBezTo>
                  <a:pt x="743" y="841"/>
                  <a:pt x="928" y="792"/>
                  <a:pt x="928" y="792"/>
                </a:cubicBezTo>
                <a:cubicBezTo>
                  <a:pt x="928" y="792"/>
                  <a:pt x="858" y="778"/>
                  <a:pt x="878" y="6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45" name="Freeform 143"/>
          <p:cNvSpPr>
            <a:spLocks noEditPoints="1"/>
          </p:cNvSpPr>
          <p:nvPr/>
        </p:nvSpPr>
        <p:spPr bwMode="auto">
          <a:xfrm>
            <a:off x="7785587" y="1487606"/>
            <a:ext cx="357583" cy="329396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 sz="1600">
              <a:latin typeface="+mn-ea"/>
            </a:endParaRPr>
          </a:p>
        </p:txBody>
      </p:sp>
      <p:sp>
        <p:nvSpPr>
          <p:cNvPr id="46" name="Freeform 92"/>
          <p:cNvSpPr>
            <a:spLocks noEditPoints="1"/>
          </p:cNvSpPr>
          <p:nvPr/>
        </p:nvSpPr>
        <p:spPr bwMode="auto">
          <a:xfrm>
            <a:off x="7795781" y="2510709"/>
            <a:ext cx="337195" cy="343513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 sz="1600">
              <a:latin typeface="+mn-ea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7805849" y="3535925"/>
            <a:ext cx="316807" cy="296457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48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49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50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51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+mn-ea"/>
              </a:endParaRPr>
            </a:p>
          </p:txBody>
        </p:sp>
      </p:grpSp>
      <p:sp>
        <p:nvSpPr>
          <p:cNvPr id="52" name="Freeform 140"/>
          <p:cNvSpPr>
            <a:spLocks noEditPoints="1"/>
          </p:cNvSpPr>
          <p:nvPr/>
        </p:nvSpPr>
        <p:spPr bwMode="auto">
          <a:xfrm>
            <a:off x="7781378" y="4580342"/>
            <a:ext cx="351597" cy="351643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 sz="1600">
              <a:latin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7805850" y="5645160"/>
            <a:ext cx="310533" cy="302731"/>
            <a:chOff x="8175625" y="987426"/>
            <a:chExt cx="314325" cy="306388"/>
          </a:xfrm>
          <a:solidFill>
            <a:schemeClr val="bg1"/>
          </a:solidFill>
        </p:grpSpPr>
        <p:sp>
          <p:nvSpPr>
            <p:cNvPr id="54" name="Freeform 104"/>
            <p:cNvSpPr/>
            <p:nvPr/>
          </p:nvSpPr>
          <p:spPr bwMode="auto">
            <a:xfrm>
              <a:off x="8258175" y="1144588"/>
              <a:ext cx="42863" cy="98425"/>
            </a:xfrm>
            <a:custGeom>
              <a:avLst/>
              <a:gdLst>
                <a:gd name="T0" fmla="*/ 11 w 19"/>
                <a:gd name="T1" fmla="*/ 43 h 43"/>
                <a:gd name="T2" fmla="*/ 19 w 19"/>
                <a:gd name="T3" fmla="*/ 43 h 43"/>
                <a:gd name="T4" fmla="*/ 19 w 19"/>
                <a:gd name="T5" fmla="*/ 0 h 43"/>
                <a:gd name="T6" fmla="*/ 12 w 19"/>
                <a:gd name="T7" fmla="*/ 0 h 43"/>
                <a:gd name="T8" fmla="*/ 11 w 19"/>
                <a:gd name="T9" fmla="*/ 4 h 43"/>
                <a:gd name="T10" fmla="*/ 8 w 19"/>
                <a:gd name="T11" fmla="*/ 7 h 43"/>
                <a:gd name="T12" fmla="*/ 4 w 19"/>
                <a:gd name="T13" fmla="*/ 8 h 43"/>
                <a:gd name="T14" fmla="*/ 0 w 19"/>
                <a:gd name="T15" fmla="*/ 9 h 43"/>
                <a:gd name="T16" fmla="*/ 0 w 19"/>
                <a:gd name="T17" fmla="*/ 15 h 43"/>
                <a:gd name="T18" fmla="*/ 11 w 19"/>
                <a:gd name="T19" fmla="*/ 15 h 43"/>
                <a:gd name="T20" fmla="*/ 11 w 19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3">
                  <a:moveTo>
                    <a:pt x="11" y="43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3"/>
                    <a:pt x="11" y="4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4" y="8"/>
                  </a:cubicBezTo>
                  <a:cubicBezTo>
                    <a:pt x="3" y="9"/>
                    <a:pt x="1" y="9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55" name="Freeform 105"/>
            <p:cNvSpPr/>
            <p:nvPr/>
          </p:nvSpPr>
          <p:spPr bwMode="auto">
            <a:xfrm>
              <a:off x="8324850" y="1144588"/>
              <a:ext cx="71438" cy="98425"/>
            </a:xfrm>
            <a:custGeom>
              <a:avLst/>
              <a:gdLst>
                <a:gd name="T0" fmla="*/ 21 w 31"/>
                <a:gd name="T1" fmla="*/ 34 h 43"/>
                <a:gd name="T2" fmla="*/ 18 w 31"/>
                <a:gd name="T3" fmla="*/ 36 h 43"/>
                <a:gd name="T4" fmla="*/ 15 w 31"/>
                <a:gd name="T5" fmla="*/ 36 h 43"/>
                <a:gd name="T6" fmla="*/ 11 w 31"/>
                <a:gd name="T7" fmla="*/ 35 h 43"/>
                <a:gd name="T8" fmla="*/ 8 w 31"/>
                <a:gd name="T9" fmla="*/ 30 h 43"/>
                <a:gd name="T10" fmla="*/ 0 w 31"/>
                <a:gd name="T11" fmla="*/ 30 h 43"/>
                <a:gd name="T12" fmla="*/ 1 w 31"/>
                <a:gd name="T13" fmla="*/ 36 h 43"/>
                <a:gd name="T14" fmla="*/ 5 w 31"/>
                <a:gd name="T15" fmla="*/ 40 h 43"/>
                <a:gd name="T16" fmla="*/ 10 w 31"/>
                <a:gd name="T17" fmla="*/ 43 h 43"/>
                <a:gd name="T18" fmla="*/ 15 w 31"/>
                <a:gd name="T19" fmla="*/ 43 h 43"/>
                <a:gd name="T20" fmla="*/ 22 w 31"/>
                <a:gd name="T21" fmla="*/ 42 h 43"/>
                <a:gd name="T22" fmla="*/ 27 w 31"/>
                <a:gd name="T23" fmla="*/ 39 h 43"/>
                <a:gd name="T24" fmla="*/ 30 w 31"/>
                <a:gd name="T25" fmla="*/ 34 h 43"/>
                <a:gd name="T26" fmla="*/ 31 w 31"/>
                <a:gd name="T27" fmla="*/ 28 h 43"/>
                <a:gd name="T28" fmla="*/ 30 w 31"/>
                <a:gd name="T29" fmla="*/ 23 h 43"/>
                <a:gd name="T30" fmla="*/ 28 w 31"/>
                <a:gd name="T31" fmla="*/ 18 h 43"/>
                <a:gd name="T32" fmla="*/ 24 w 31"/>
                <a:gd name="T33" fmla="*/ 15 h 43"/>
                <a:gd name="T34" fmla="*/ 18 w 31"/>
                <a:gd name="T35" fmla="*/ 14 h 43"/>
                <a:gd name="T36" fmla="*/ 14 w 31"/>
                <a:gd name="T37" fmla="*/ 14 h 43"/>
                <a:gd name="T38" fmla="*/ 10 w 31"/>
                <a:gd name="T39" fmla="*/ 17 h 43"/>
                <a:gd name="T40" fmla="*/ 10 w 31"/>
                <a:gd name="T41" fmla="*/ 17 h 43"/>
                <a:gd name="T42" fmla="*/ 11 w 31"/>
                <a:gd name="T43" fmla="*/ 7 h 43"/>
                <a:gd name="T44" fmla="*/ 29 w 31"/>
                <a:gd name="T45" fmla="*/ 7 h 43"/>
                <a:gd name="T46" fmla="*/ 29 w 31"/>
                <a:gd name="T47" fmla="*/ 0 h 43"/>
                <a:gd name="T48" fmla="*/ 5 w 31"/>
                <a:gd name="T49" fmla="*/ 0 h 43"/>
                <a:gd name="T50" fmla="*/ 1 w 31"/>
                <a:gd name="T51" fmla="*/ 24 h 43"/>
                <a:gd name="T52" fmla="*/ 9 w 31"/>
                <a:gd name="T53" fmla="*/ 24 h 43"/>
                <a:gd name="T54" fmla="*/ 12 w 31"/>
                <a:gd name="T55" fmla="*/ 21 h 43"/>
                <a:gd name="T56" fmla="*/ 15 w 31"/>
                <a:gd name="T57" fmla="*/ 20 h 43"/>
                <a:gd name="T58" fmla="*/ 18 w 31"/>
                <a:gd name="T59" fmla="*/ 21 h 43"/>
                <a:gd name="T60" fmla="*/ 21 w 31"/>
                <a:gd name="T61" fmla="*/ 23 h 43"/>
                <a:gd name="T62" fmla="*/ 22 w 31"/>
                <a:gd name="T63" fmla="*/ 25 h 43"/>
                <a:gd name="T64" fmla="*/ 23 w 31"/>
                <a:gd name="T65" fmla="*/ 28 h 43"/>
                <a:gd name="T66" fmla="*/ 22 w 31"/>
                <a:gd name="T67" fmla="*/ 31 h 43"/>
                <a:gd name="T68" fmla="*/ 21 w 31"/>
                <a:gd name="T69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43">
                  <a:moveTo>
                    <a:pt x="21" y="34"/>
                  </a:moveTo>
                  <a:cubicBezTo>
                    <a:pt x="20" y="35"/>
                    <a:pt x="19" y="35"/>
                    <a:pt x="18" y="36"/>
                  </a:cubicBezTo>
                  <a:cubicBezTo>
                    <a:pt x="17" y="36"/>
                    <a:pt x="16" y="36"/>
                    <a:pt x="15" y="36"/>
                  </a:cubicBezTo>
                  <a:cubicBezTo>
                    <a:pt x="13" y="36"/>
                    <a:pt x="12" y="36"/>
                    <a:pt x="11" y="35"/>
                  </a:cubicBezTo>
                  <a:cubicBezTo>
                    <a:pt x="9" y="34"/>
                    <a:pt x="9" y="32"/>
                    <a:pt x="8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1" y="36"/>
                  </a:cubicBezTo>
                  <a:cubicBezTo>
                    <a:pt x="2" y="38"/>
                    <a:pt x="3" y="39"/>
                    <a:pt x="5" y="40"/>
                  </a:cubicBezTo>
                  <a:cubicBezTo>
                    <a:pt x="6" y="41"/>
                    <a:pt x="8" y="42"/>
                    <a:pt x="10" y="43"/>
                  </a:cubicBezTo>
                  <a:cubicBezTo>
                    <a:pt x="11" y="43"/>
                    <a:pt x="13" y="43"/>
                    <a:pt x="15" y="43"/>
                  </a:cubicBezTo>
                  <a:cubicBezTo>
                    <a:pt x="18" y="43"/>
                    <a:pt x="20" y="43"/>
                    <a:pt x="22" y="42"/>
                  </a:cubicBezTo>
                  <a:cubicBezTo>
                    <a:pt x="23" y="42"/>
                    <a:pt x="25" y="41"/>
                    <a:pt x="27" y="39"/>
                  </a:cubicBezTo>
                  <a:cubicBezTo>
                    <a:pt x="28" y="38"/>
                    <a:pt x="29" y="36"/>
                    <a:pt x="30" y="34"/>
                  </a:cubicBezTo>
                  <a:cubicBezTo>
                    <a:pt x="31" y="32"/>
                    <a:pt x="31" y="30"/>
                    <a:pt x="31" y="28"/>
                  </a:cubicBezTo>
                  <a:cubicBezTo>
                    <a:pt x="31" y="26"/>
                    <a:pt x="31" y="24"/>
                    <a:pt x="30" y="23"/>
                  </a:cubicBezTo>
                  <a:cubicBezTo>
                    <a:pt x="30" y="21"/>
                    <a:pt x="29" y="19"/>
                    <a:pt x="28" y="18"/>
                  </a:cubicBezTo>
                  <a:cubicBezTo>
                    <a:pt x="27" y="17"/>
                    <a:pt x="25" y="16"/>
                    <a:pt x="24" y="15"/>
                  </a:cubicBezTo>
                  <a:cubicBezTo>
                    <a:pt x="22" y="14"/>
                    <a:pt x="20" y="14"/>
                    <a:pt x="18" y="14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2" y="15"/>
                    <a:pt x="11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2"/>
                    <a:pt x="11" y="22"/>
                    <a:pt x="12" y="21"/>
                  </a:cubicBezTo>
                  <a:cubicBezTo>
                    <a:pt x="13" y="21"/>
                    <a:pt x="14" y="20"/>
                    <a:pt x="15" y="20"/>
                  </a:cubicBezTo>
                  <a:cubicBezTo>
                    <a:pt x="16" y="20"/>
                    <a:pt x="18" y="20"/>
                    <a:pt x="18" y="21"/>
                  </a:cubicBezTo>
                  <a:cubicBezTo>
                    <a:pt x="19" y="21"/>
                    <a:pt x="20" y="22"/>
                    <a:pt x="21" y="23"/>
                  </a:cubicBezTo>
                  <a:cubicBezTo>
                    <a:pt x="21" y="23"/>
                    <a:pt x="22" y="24"/>
                    <a:pt x="22" y="25"/>
                  </a:cubicBezTo>
                  <a:cubicBezTo>
                    <a:pt x="23" y="26"/>
                    <a:pt x="23" y="27"/>
                    <a:pt x="23" y="28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2"/>
                    <a:pt x="21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58" name="Freeform 106"/>
            <p:cNvSpPr/>
            <p:nvPr/>
          </p:nvSpPr>
          <p:spPr bwMode="auto">
            <a:xfrm>
              <a:off x="8232775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79" name="Freeform 107"/>
            <p:cNvSpPr/>
            <p:nvPr/>
          </p:nvSpPr>
          <p:spPr bwMode="auto">
            <a:xfrm>
              <a:off x="8396288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+mn-ea"/>
              </a:endParaRPr>
            </a:p>
          </p:txBody>
        </p:sp>
        <p:sp>
          <p:nvSpPr>
            <p:cNvPr id="80" name="Freeform 108"/>
            <p:cNvSpPr>
              <a:spLocks noEditPoints="1"/>
            </p:cNvSpPr>
            <p:nvPr/>
          </p:nvSpPr>
          <p:spPr bwMode="auto">
            <a:xfrm>
              <a:off x="8175625" y="1012826"/>
              <a:ext cx="314325" cy="280988"/>
            </a:xfrm>
            <a:custGeom>
              <a:avLst/>
              <a:gdLst>
                <a:gd name="T0" fmla="*/ 121 w 137"/>
                <a:gd name="T1" fmla="*/ 0 h 122"/>
                <a:gd name="T2" fmla="*/ 117 w 137"/>
                <a:gd name="T3" fmla="*/ 0 h 122"/>
                <a:gd name="T4" fmla="*/ 117 w 137"/>
                <a:gd name="T5" fmla="*/ 14 h 122"/>
                <a:gd name="T6" fmla="*/ 109 w 137"/>
                <a:gd name="T7" fmla="*/ 23 h 122"/>
                <a:gd name="T8" fmla="*/ 99 w 137"/>
                <a:gd name="T9" fmla="*/ 23 h 122"/>
                <a:gd name="T10" fmla="*/ 90 w 137"/>
                <a:gd name="T11" fmla="*/ 14 h 122"/>
                <a:gd name="T12" fmla="*/ 90 w 137"/>
                <a:gd name="T13" fmla="*/ 0 h 122"/>
                <a:gd name="T14" fmla="*/ 46 w 137"/>
                <a:gd name="T15" fmla="*/ 0 h 122"/>
                <a:gd name="T16" fmla="*/ 46 w 137"/>
                <a:gd name="T17" fmla="*/ 14 h 122"/>
                <a:gd name="T18" fmla="*/ 38 w 137"/>
                <a:gd name="T19" fmla="*/ 23 h 122"/>
                <a:gd name="T20" fmla="*/ 28 w 137"/>
                <a:gd name="T21" fmla="*/ 23 h 122"/>
                <a:gd name="T22" fmla="*/ 20 w 137"/>
                <a:gd name="T23" fmla="*/ 14 h 122"/>
                <a:gd name="T24" fmla="*/ 20 w 137"/>
                <a:gd name="T25" fmla="*/ 0 h 122"/>
                <a:gd name="T26" fmla="*/ 16 w 137"/>
                <a:gd name="T27" fmla="*/ 0 h 122"/>
                <a:gd name="T28" fmla="*/ 0 w 137"/>
                <a:gd name="T29" fmla="*/ 16 h 122"/>
                <a:gd name="T30" fmla="*/ 0 w 137"/>
                <a:gd name="T31" fmla="*/ 46 h 122"/>
                <a:gd name="T32" fmla="*/ 0 w 137"/>
                <a:gd name="T33" fmla="*/ 106 h 122"/>
                <a:gd name="T34" fmla="*/ 16 w 137"/>
                <a:gd name="T35" fmla="*/ 122 h 122"/>
                <a:gd name="T36" fmla="*/ 121 w 137"/>
                <a:gd name="T37" fmla="*/ 122 h 122"/>
                <a:gd name="T38" fmla="*/ 137 w 137"/>
                <a:gd name="T39" fmla="*/ 106 h 122"/>
                <a:gd name="T40" fmla="*/ 137 w 137"/>
                <a:gd name="T41" fmla="*/ 46 h 122"/>
                <a:gd name="T42" fmla="*/ 137 w 137"/>
                <a:gd name="T43" fmla="*/ 16 h 122"/>
                <a:gd name="T44" fmla="*/ 121 w 137"/>
                <a:gd name="T45" fmla="*/ 0 h 122"/>
                <a:gd name="T46" fmla="*/ 127 w 137"/>
                <a:gd name="T47" fmla="*/ 106 h 122"/>
                <a:gd name="T48" fmla="*/ 121 w 137"/>
                <a:gd name="T49" fmla="*/ 112 h 122"/>
                <a:gd name="T50" fmla="*/ 16 w 137"/>
                <a:gd name="T51" fmla="*/ 112 h 122"/>
                <a:gd name="T52" fmla="*/ 10 w 137"/>
                <a:gd name="T53" fmla="*/ 106 h 122"/>
                <a:gd name="T54" fmla="*/ 10 w 137"/>
                <a:gd name="T55" fmla="*/ 46 h 122"/>
                <a:gd name="T56" fmla="*/ 127 w 137"/>
                <a:gd name="T57" fmla="*/ 46 h 122"/>
                <a:gd name="T58" fmla="*/ 127 w 137"/>
                <a:gd name="T59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22">
                  <a:moveTo>
                    <a:pt x="121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9"/>
                    <a:pt x="113" y="23"/>
                    <a:pt x="10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4" y="23"/>
                    <a:pt x="90" y="19"/>
                    <a:pt x="90" y="1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9"/>
                    <a:pt x="42" y="23"/>
                    <a:pt x="3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3" y="23"/>
                    <a:pt x="20" y="19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2"/>
                    <a:pt x="16" y="122"/>
                  </a:cubicBezTo>
                  <a:cubicBezTo>
                    <a:pt x="121" y="122"/>
                    <a:pt x="121" y="122"/>
                    <a:pt x="121" y="122"/>
                  </a:cubicBezTo>
                  <a:cubicBezTo>
                    <a:pt x="129" y="122"/>
                    <a:pt x="137" y="115"/>
                    <a:pt x="137" y="10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7"/>
                    <a:pt x="129" y="0"/>
                    <a:pt x="121" y="0"/>
                  </a:cubicBezTo>
                  <a:close/>
                  <a:moveTo>
                    <a:pt x="127" y="106"/>
                  </a:moveTo>
                  <a:cubicBezTo>
                    <a:pt x="127" y="109"/>
                    <a:pt x="124" y="112"/>
                    <a:pt x="121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12"/>
                    <a:pt x="10" y="109"/>
                    <a:pt x="10" y="10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27" y="46"/>
                    <a:pt x="127" y="46"/>
                    <a:pt x="127" y="46"/>
                  </a:cubicBezTo>
                  <a:lnTo>
                    <a:pt x="127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600"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8"/>
          <p:cNvSpPr txBox="1">
            <a:spLocks noChangeArrowheads="1"/>
          </p:cNvSpPr>
          <p:nvPr/>
        </p:nvSpPr>
        <p:spPr bwMode="auto">
          <a:xfrm>
            <a:off x="1175956" y="2161314"/>
            <a:ext cx="5428796" cy="180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1100" b="1" dirty="0" smtClean="0">
                <a:ln w="28575">
                  <a:solidFill>
                    <a:srgbClr val="EAC643"/>
                  </a:solidFill>
                </a:ln>
                <a:noFill/>
                <a:latin typeface="Impact" panose="020B0806030902050204" pitchFamily="34" charset="0"/>
                <a:ea typeface="微软雅黑" panose="020B0503020204020204" pitchFamily="34" charset="-122"/>
              </a:rPr>
              <a:t>目录</a:t>
            </a:r>
            <a:endParaRPr lang="en-US" altLang="zh-CN" sz="11100" b="1" dirty="0">
              <a:ln w="28575">
                <a:solidFill>
                  <a:srgbClr val="EAC643"/>
                </a:solidFill>
              </a:ln>
              <a:noFill/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空心弧 2"/>
          <p:cNvSpPr/>
          <p:nvPr/>
        </p:nvSpPr>
        <p:spPr>
          <a:xfrm>
            <a:off x="2739376" y="93447"/>
            <a:ext cx="4420017" cy="6057500"/>
          </a:xfrm>
          <a:prstGeom prst="blockArc">
            <a:avLst>
              <a:gd name="adj1" fmla="val 17676490"/>
              <a:gd name="adj2" fmla="val 4051999"/>
              <a:gd name="adj3" fmla="val 474"/>
            </a:avLst>
          </a:prstGeom>
          <a:solidFill>
            <a:srgbClr val="EAC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263484" y="854200"/>
            <a:ext cx="633957" cy="634040"/>
          </a:xfrm>
          <a:prstGeom prst="ellipse">
            <a:avLst/>
          </a:prstGeom>
          <a:solidFill>
            <a:srgbClr val="D48B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26704" y="869017"/>
            <a:ext cx="2092856" cy="528722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kern="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sp>
        <p:nvSpPr>
          <p:cNvPr id="6" name="椭圆 5"/>
          <p:cNvSpPr/>
          <p:nvPr/>
        </p:nvSpPr>
        <p:spPr>
          <a:xfrm>
            <a:off x="6653286" y="1809239"/>
            <a:ext cx="633957" cy="634040"/>
          </a:xfrm>
          <a:prstGeom prst="ellipse">
            <a:avLst/>
          </a:prstGeom>
          <a:solidFill>
            <a:srgbClr val="F0B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16505" y="1824057"/>
            <a:ext cx="2092856" cy="528722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kern="0" dirty="0">
                <a:solidFill>
                  <a:srgbClr val="F0BA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8" name="椭圆 7"/>
          <p:cNvSpPr/>
          <p:nvPr/>
        </p:nvSpPr>
        <p:spPr>
          <a:xfrm>
            <a:off x="6803198" y="2782905"/>
            <a:ext cx="633957" cy="634040"/>
          </a:xfrm>
          <a:prstGeom prst="ellipse">
            <a:avLst/>
          </a:prstGeom>
          <a:solidFill>
            <a:srgbClr val="D48B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647368" y="2797723"/>
            <a:ext cx="2092856" cy="528722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kern="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</p:txBody>
      </p:sp>
      <p:sp>
        <p:nvSpPr>
          <p:cNvPr id="10" name="椭圆 9"/>
          <p:cNvSpPr/>
          <p:nvPr/>
        </p:nvSpPr>
        <p:spPr>
          <a:xfrm>
            <a:off x="6665984" y="3772999"/>
            <a:ext cx="633957" cy="634040"/>
          </a:xfrm>
          <a:prstGeom prst="ellipse">
            <a:avLst/>
          </a:prstGeom>
          <a:solidFill>
            <a:srgbClr val="F0B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29204" y="3787817"/>
            <a:ext cx="2092856" cy="528722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kern="0" dirty="0">
                <a:solidFill>
                  <a:srgbClr val="F0BA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</a:p>
        </p:txBody>
      </p:sp>
      <p:sp>
        <p:nvSpPr>
          <p:cNvPr id="12" name="椭圆 11"/>
          <p:cNvSpPr/>
          <p:nvPr/>
        </p:nvSpPr>
        <p:spPr>
          <a:xfrm>
            <a:off x="6271846" y="4767321"/>
            <a:ext cx="633957" cy="634040"/>
          </a:xfrm>
          <a:prstGeom prst="ellipse">
            <a:avLst/>
          </a:prstGeom>
          <a:solidFill>
            <a:srgbClr val="D48B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35066" y="4782139"/>
            <a:ext cx="2092856" cy="528722"/>
          </a:xfrm>
          <a:prstGeom prst="rect">
            <a:avLst/>
          </a:prstGeom>
        </p:spPr>
        <p:txBody>
          <a:bodyPr wrap="none" lIns="121908" tIns="60954" rIns="121908" bIns="60954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kern="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grpId="0" nodeType="withEffect">
                                  <p:stCondLst>
                                    <p:cond delay="166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0.23398 0.27801 L -3.54167E-6 -1.85185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93" y="-139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26562 0.13774 L -4.58333E-6 -3.7037E-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689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6" presetClass="path" presetSubtype="0" accel="50000" decel="5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27487 -0.00069 L -4.375E-6 -1.85185E-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37" y="2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6" presetClass="path" presetSubtype="0" accel="50000" decel="5000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0.26511 -0.14514 L 3.75E-6 3.7037E-6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55" y="7245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6" presetClass="path" presetSubtype="0" accel="50000" decel="5000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0.23281 -0.29375 L -4.58333E-6 -3.7037E-6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1" y="1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4" grpId="1" animBg="1"/>
      <p:bldP spid="5" grpId="0"/>
      <p:bldP spid="6" grpId="0" animBg="1"/>
      <p:bldP spid="6" grpId="1" animBg="1"/>
      <p:bldP spid="7" grpId="0"/>
      <p:bldP spid="8" grpId="0" animBg="1"/>
      <p:bldP spid="8" grpId="1" animBg="1"/>
      <p:bldP spid="9" grpId="0"/>
      <p:bldP spid="10" grpId="0" animBg="1"/>
      <p:bldP spid="10" grpId="1" animBg="1"/>
      <p:bldP spid="11" grpId="0"/>
      <p:bldP spid="12" grpId="0" animBg="1"/>
      <p:bldP spid="12" grpId="1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2854675" y="1794999"/>
            <a:ext cx="6482652" cy="4322328"/>
          </a:xfrm>
          <a:prstGeom prst="rect">
            <a:avLst/>
          </a:prstGeom>
          <a:ln>
            <a:noFill/>
          </a:ln>
        </p:spPr>
      </p:sp>
      <p:sp>
        <p:nvSpPr>
          <p:cNvPr id="40" name="Freeform 39"/>
          <p:cNvSpPr/>
          <p:nvPr/>
        </p:nvSpPr>
        <p:spPr>
          <a:xfrm>
            <a:off x="2601549" y="3313704"/>
            <a:ext cx="1136363" cy="1136511"/>
          </a:xfrm>
          <a:custGeom>
            <a:avLst/>
            <a:gdLst>
              <a:gd name="connsiteX0" fmla="*/ 0 w 852383"/>
              <a:gd name="connsiteY0" fmla="*/ 426192 h 852383"/>
              <a:gd name="connsiteX1" fmla="*/ 124829 w 852383"/>
              <a:gd name="connsiteY1" fmla="*/ 124829 h 852383"/>
              <a:gd name="connsiteX2" fmla="*/ 426193 w 852383"/>
              <a:gd name="connsiteY2" fmla="*/ 1 h 852383"/>
              <a:gd name="connsiteX3" fmla="*/ 727556 w 852383"/>
              <a:gd name="connsiteY3" fmla="*/ 124830 h 852383"/>
              <a:gd name="connsiteX4" fmla="*/ 852384 w 852383"/>
              <a:gd name="connsiteY4" fmla="*/ 426194 h 852383"/>
              <a:gd name="connsiteX5" fmla="*/ 727555 w 852383"/>
              <a:gd name="connsiteY5" fmla="*/ 727557 h 852383"/>
              <a:gd name="connsiteX6" fmla="*/ 426192 w 852383"/>
              <a:gd name="connsiteY6" fmla="*/ 852386 h 852383"/>
              <a:gd name="connsiteX7" fmla="*/ 124829 w 852383"/>
              <a:gd name="connsiteY7" fmla="*/ 727557 h 852383"/>
              <a:gd name="connsiteX8" fmla="*/ 1 w 852383"/>
              <a:gd name="connsiteY8" fmla="*/ 426194 h 852383"/>
              <a:gd name="connsiteX9" fmla="*/ 0 w 852383"/>
              <a:gd name="connsiteY9" fmla="*/ 426192 h 85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383" h="852383">
                <a:moveTo>
                  <a:pt x="0" y="426192"/>
                </a:moveTo>
                <a:cubicBezTo>
                  <a:pt x="0" y="313159"/>
                  <a:pt x="44903" y="204755"/>
                  <a:pt x="124829" y="124829"/>
                </a:cubicBezTo>
                <a:cubicBezTo>
                  <a:pt x="204756" y="44903"/>
                  <a:pt x="313159" y="0"/>
                  <a:pt x="426193" y="1"/>
                </a:cubicBezTo>
                <a:cubicBezTo>
                  <a:pt x="539226" y="1"/>
                  <a:pt x="647630" y="44904"/>
                  <a:pt x="727556" y="124830"/>
                </a:cubicBezTo>
                <a:cubicBezTo>
                  <a:pt x="807482" y="204757"/>
                  <a:pt x="852385" y="313160"/>
                  <a:pt x="852384" y="426194"/>
                </a:cubicBezTo>
                <a:cubicBezTo>
                  <a:pt x="852384" y="539227"/>
                  <a:pt x="807482" y="647631"/>
                  <a:pt x="727555" y="727557"/>
                </a:cubicBezTo>
                <a:cubicBezTo>
                  <a:pt x="647628" y="807484"/>
                  <a:pt x="539225" y="852386"/>
                  <a:pt x="426192" y="852386"/>
                </a:cubicBezTo>
                <a:cubicBezTo>
                  <a:pt x="313159" y="852386"/>
                  <a:pt x="204755" y="807484"/>
                  <a:pt x="124829" y="727557"/>
                </a:cubicBezTo>
                <a:cubicBezTo>
                  <a:pt x="44903" y="647630"/>
                  <a:pt x="0" y="539227"/>
                  <a:pt x="1" y="426194"/>
                </a:cubicBezTo>
                <a:cubicBezTo>
                  <a:pt x="1" y="426193"/>
                  <a:pt x="0" y="426193"/>
                  <a:pt x="0" y="42619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592" tIns="198592" rIns="198592" bIns="198592" numCol="1" spcCol="1693" anchor="ctr" anchorCtr="0">
            <a:noAutofit/>
          </a:bodyPr>
          <a:lstStyle/>
          <a:p>
            <a:pPr algn="ctr" defTabSz="11258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800" dirty="0">
              <a:latin typeface="+mn-ea"/>
            </a:endParaRPr>
          </a:p>
        </p:txBody>
      </p:sp>
      <p:sp>
        <p:nvSpPr>
          <p:cNvPr id="41" name="Freeform 40"/>
          <p:cNvSpPr/>
          <p:nvPr/>
        </p:nvSpPr>
        <p:spPr>
          <a:xfrm rot="16200000">
            <a:off x="3049475" y="2900432"/>
            <a:ext cx="240509" cy="386363"/>
          </a:xfrm>
          <a:custGeom>
            <a:avLst/>
            <a:gdLst>
              <a:gd name="connsiteX0" fmla="*/ 0 w 180382"/>
              <a:gd name="connsiteY0" fmla="*/ 57962 h 289810"/>
              <a:gd name="connsiteX1" fmla="*/ 90191 w 180382"/>
              <a:gd name="connsiteY1" fmla="*/ 57962 h 289810"/>
              <a:gd name="connsiteX2" fmla="*/ 90191 w 180382"/>
              <a:gd name="connsiteY2" fmla="*/ 0 h 289810"/>
              <a:gd name="connsiteX3" fmla="*/ 180382 w 180382"/>
              <a:gd name="connsiteY3" fmla="*/ 144905 h 289810"/>
              <a:gd name="connsiteX4" fmla="*/ 90191 w 180382"/>
              <a:gd name="connsiteY4" fmla="*/ 289810 h 289810"/>
              <a:gd name="connsiteX5" fmla="*/ 90191 w 180382"/>
              <a:gd name="connsiteY5" fmla="*/ 231848 h 289810"/>
              <a:gd name="connsiteX6" fmla="*/ 0 w 180382"/>
              <a:gd name="connsiteY6" fmla="*/ 231848 h 289810"/>
              <a:gd name="connsiteX7" fmla="*/ 0 w 180382"/>
              <a:gd name="connsiteY7" fmla="*/ 57962 h 28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82" h="289810">
                <a:moveTo>
                  <a:pt x="0" y="57962"/>
                </a:moveTo>
                <a:lnTo>
                  <a:pt x="90191" y="57962"/>
                </a:lnTo>
                <a:lnTo>
                  <a:pt x="90191" y="0"/>
                </a:lnTo>
                <a:lnTo>
                  <a:pt x="180382" y="144905"/>
                </a:lnTo>
                <a:lnTo>
                  <a:pt x="90191" y="289810"/>
                </a:lnTo>
                <a:lnTo>
                  <a:pt x="90191" y="231848"/>
                </a:lnTo>
                <a:lnTo>
                  <a:pt x="0" y="231848"/>
                </a:lnTo>
                <a:lnTo>
                  <a:pt x="0" y="5796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7275" rIns="72146" bIns="77274" numCol="1" spcCol="1693" anchor="ctr" anchorCtr="0">
            <a:noAutofit/>
          </a:bodyPr>
          <a:lstStyle/>
          <a:p>
            <a:pPr algn="ctr" defTabSz="7105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>
              <a:latin typeface="+mn-ea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2601549" y="1723400"/>
            <a:ext cx="1136363" cy="1136511"/>
          </a:xfrm>
          <a:custGeom>
            <a:avLst/>
            <a:gdLst>
              <a:gd name="connsiteX0" fmla="*/ 0 w 852383"/>
              <a:gd name="connsiteY0" fmla="*/ 426192 h 852383"/>
              <a:gd name="connsiteX1" fmla="*/ 124829 w 852383"/>
              <a:gd name="connsiteY1" fmla="*/ 124829 h 852383"/>
              <a:gd name="connsiteX2" fmla="*/ 426193 w 852383"/>
              <a:gd name="connsiteY2" fmla="*/ 1 h 852383"/>
              <a:gd name="connsiteX3" fmla="*/ 727556 w 852383"/>
              <a:gd name="connsiteY3" fmla="*/ 124830 h 852383"/>
              <a:gd name="connsiteX4" fmla="*/ 852384 w 852383"/>
              <a:gd name="connsiteY4" fmla="*/ 426194 h 852383"/>
              <a:gd name="connsiteX5" fmla="*/ 727555 w 852383"/>
              <a:gd name="connsiteY5" fmla="*/ 727557 h 852383"/>
              <a:gd name="connsiteX6" fmla="*/ 426192 w 852383"/>
              <a:gd name="connsiteY6" fmla="*/ 852386 h 852383"/>
              <a:gd name="connsiteX7" fmla="*/ 124829 w 852383"/>
              <a:gd name="connsiteY7" fmla="*/ 727557 h 852383"/>
              <a:gd name="connsiteX8" fmla="*/ 1 w 852383"/>
              <a:gd name="connsiteY8" fmla="*/ 426194 h 852383"/>
              <a:gd name="connsiteX9" fmla="*/ 0 w 852383"/>
              <a:gd name="connsiteY9" fmla="*/ 426192 h 85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383" h="852383">
                <a:moveTo>
                  <a:pt x="0" y="426192"/>
                </a:moveTo>
                <a:cubicBezTo>
                  <a:pt x="0" y="313159"/>
                  <a:pt x="44903" y="204755"/>
                  <a:pt x="124829" y="124829"/>
                </a:cubicBezTo>
                <a:cubicBezTo>
                  <a:pt x="204756" y="44903"/>
                  <a:pt x="313159" y="0"/>
                  <a:pt x="426193" y="1"/>
                </a:cubicBezTo>
                <a:cubicBezTo>
                  <a:pt x="539226" y="1"/>
                  <a:pt x="647630" y="44904"/>
                  <a:pt x="727556" y="124830"/>
                </a:cubicBezTo>
                <a:cubicBezTo>
                  <a:pt x="807482" y="204757"/>
                  <a:pt x="852385" y="313160"/>
                  <a:pt x="852384" y="426194"/>
                </a:cubicBezTo>
                <a:cubicBezTo>
                  <a:pt x="852384" y="539227"/>
                  <a:pt x="807482" y="647631"/>
                  <a:pt x="727555" y="727557"/>
                </a:cubicBezTo>
                <a:cubicBezTo>
                  <a:pt x="647628" y="807484"/>
                  <a:pt x="539225" y="852386"/>
                  <a:pt x="426192" y="852386"/>
                </a:cubicBezTo>
                <a:cubicBezTo>
                  <a:pt x="313159" y="852386"/>
                  <a:pt x="204755" y="807484"/>
                  <a:pt x="124829" y="727557"/>
                </a:cubicBezTo>
                <a:cubicBezTo>
                  <a:pt x="44903" y="647630"/>
                  <a:pt x="0" y="539227"/>
                  <a:pt x="1" y="426194"/>
                </a:cubicBezTo>
                <a:cubicBezTo>
                  <a:pt x="1" y="426193"/>
                  <a:pt x="0" y="426193"/>
                  <a:pt x="0" y="42619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592" tIns="198592" rIns="198592" bIns="198592" numCol="1" spcCol="1693" anchor="ctr" anchorCtr="0">
            <a:noAutofit/>
          </a:bodyPr>
          <a:lstStyle/>
          <a:p>
            <a:pPr algn="ctr" defTabSz="11258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dirty="0">
                <a:latin typeface="+mn-ea"/>
              </a:rPr>
              <a:t>4</a:t>
            </a:r>
          </a:p>
        </p:txBody>
      </p:sp>
      <p:sp>
        <p:nvSpPr>
          <p:cNvPr id="43" name="Freeform 42"/>
          <p:cNvSpPr/>
          <p:nvPr/>
        </p:nvSpPr>
        <p:spPr>
          <a:xfrm>
            <a:off x="3837732" y="3688752"/>
            <a:ext cx="240478" cy="386413"/>
          </a:xfrm>
          <a:custGeom>
            <a:avLst/>
            <a:gdLst>
              <a:gd name="connsiteX0" fmla="*/ 0 w 180382"/>
              <a:gd name="connsiteY0" fmla="*/ 57962 h 289810"/>
              <a:gd name="connsiteX1" fmla="*/ 90191 w 180382"/>
              <a:gd name="connsiteY1" fmla="*/ 57962 h 289810"/>
              <a:gd name="connsiteX2" fmla="*/ 90191 w 180382"/>
              <a:gd name="connsiteY2" fmla="*/ 0 h 289810"/>
              <a:gd name="connsiteX3" fmla="*/ 180382 w 180382"/>
              <a:gd name="connsiteY3" fmla="*/ 144905 h 289810"/>
              <a:gd name="connsiteX4" fmla="*/ 90191 w 180382"/>
              <a:gd name="connsiteY4" fmla="*/ 289810 h 289810"/>
              <a:gd name="connsiteX5" fmla="*/ 90191 w 180382"/>
              <a:gd name="connsiteY5" fmla="*/ 231848 h 289810"/>
              <a:gd name="connsiteX6" fmla="*/ 0 w 180382"/>
              <a:gd name="connsiteY6" fmla="*/ 231848 h 289810"/>
              <a:gd name="connsiteX7" fmla="*/ 0 w 180382"/>
              <a:gd name="connsiteY7" fmla="*/ 57962 h 28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82" h="289810">
                <a:moveTo>
                  <a:pt x="0" y="57962"/>
                </a:moveTo>
                <a:lnTo>
                  <a:pt x="90191" y="57962"/>
                </a:lnTo>
                <a:lnTo>
                  <a:pt x="90191" y="0"/>
                </a:lnTo>
                <a:lnTo>
                  <a:pt x="180382" y="144905"/>
                </a:lnTo>
                <a:lnTo>
                  <a:pt x="90191" y="289810"/>
                </a:lnTo>
                <a:lnTo>
                  <a:pt x="90191" y="231848"/>
                </a:lnTo>
                <a:lnTo>
                  <a:pt x="0" y="231848"/>
                </a:lnTo>
                <a:lnTo>
                  <a:pt x="0" y="5796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7275" rIns="72146" bIns="77275" numCol="1" spcCol="1693" anchor="ctr" anchorCtr="0">
            <a:noAutofit/>
          </a:bodyPr>
          <a:lstStyle/>
          <a:p>
            <a:pPr algn="ctr" defTabSz="7105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>
              <a:latin typeface="+mn-ea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4191646" y="3313704"/>
            <a:ext cx="1136363" cy="1136511"/>
          </a:xfrm>
          <a:custGeom>
            <a:avLst/>
            <a:gdLst>
              <a:gd name="connsiteX0" fmla="*/ 0 w 852383"/>
              <a:gd name="connsiteY0" fmla="*/ 426192 h 852383"/>
              <a:gd name="connsiteX1" fmla="*/ 124829 w 852383"/>
              <a:gd name="connsiteY1" fmla="*/ 124829 h 852383"/>
              <a:gd name="connsiteX2" fmla="*/ 426193 w 852383"/>
              <a:gd name="connsiteY2" fmla="*/ 1 h 852383"/>
              <a:gd name="connsiteX3" fmla="*/ 727556 w 852383"/>
              <a:gd name="connsiteY3" fmla="*/ 124830 h 852383"/>
              <a:gd name="connsiteX4" fmla="*/ 852384 w 852383"/>
              <a:gd name="connsiteY4" fmla="*/ 426194 h 852383"/>
              <a:gd name="connsiteX5" fmla="*/ 727555 w 852383"/>
              <a:gd name="connsiteY5" fmla="*/ 727557 h 852383"/>
              <a:gd name="connsiteX6" fmla="*/ 426192 w 852383"/>
              <a:gd name="connsiteY6" fmla="*/ 852386 h 852383"/>
              <a:gd name="connsiteX7" fmla="*/ 124829 w 852383"/>
              <a:gd name="connsiteY7" fmla="*/ 727557 h 852383"/>
              <a:gd name="connsiteX8" fmla="*/ 1 w 852383"/>
              <a:gd name="connsiteY8" fmla="*/ 426194 h 852383"/>
              <a:gd name="connsiteX9" fmla="*/ 0 w 852383"/>
              <a:gd name="connsiteY9" fmla="*/ 426192 h 85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383" h="852383">
                <a:moveTo>
                  <a:pt x="0" y="426192"/>
                </a:moveTo>
                <a:cubicBezTo>
                  <a:pt x="0" y="313159"/>
                  <a:pt x="44903" y="204755"/>
                  <a:pt x="124829" y="124829"/>
                </a:cubicBezTo>
                <a:cubicBezTo>
                  <a:pt x="204756" y="44903"/>
                  <a:pt x="313159" y="0"/>
                  <a:pt x="426193" y="1"/>
                </a:cubicBezTo>
                <a:cubicBezTo>
                  <a:pt x="539226" y="1"/>
                  <a:pt x="647630" y="44904"/>
                  <a:pt x="727556" y="124830"/>
                </a:cubicBezTo>
                <a:cubicBezTo>
                  <a:pt x="807482" y="204757"/>
                  <a:pt x="852385" y="313160"/>
                  <a:pt x="852384" y="426194"/>
                </a:cubicBezTo>
                <a:cubicBezTo>
                  <a:pt x="852384" y="539227"/>
                  <a:pt x="807482" y="647631"/>
                  <a:pt x="727555" y="727557"/>
                </a:cubicBezTo>
                <a:cubicBezTo>
                  <a:pt x="647628" y="807484"/>
                  <a:pt x="539225" y="852386"/>
                  <a:pt x="426192" y="852386"/>
                </a:cubicBezTo>
                <a:cubicBezTo>
                  <a:pt x="313159" y="852386"/>
                  <a:pt x="204755" y="807484"/>
                  <a:pt x="124829" y="727557"/>
                </a:cubicBezTo>
                <a:cubicBezTo>
                  <a:pt x="44903" y="647630"/>
                  <a:pt x="0" y="539227"/>
                  <a:pt x="1" y="426194"/>
                </a:cubicBezTo>
                <a:cubicBezTo>
                  <a:pt x="1" y="426193"/>
                  <a:pt x="0" y="426193"/>
                  <a:pt x="0" y="42619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592" tIns="198592" rIns="198592" bIns="198592" numCol="1" spcCol="1693" anchor="ctr" anchorCtr="0">
            <a:noAutofit/>
          </a:bodyPr>
          <a:lstStyle/>
          <a:p>
            <a:pPr algn="ctr" defTabSz="11258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dirty="0">
                <a:latin typeface="+mn-ea"/>
              </a:rPr>
              <a:t>3</a:t>
            </a:r>
          </a:p>
        </p:txBody>
      </p:sp>
      <p:sp>
        <p:nvSpPr>
          <p:cNvPr id="45" name="Freeform 44"/>
          <p:cNvSpPr/>
          <p:nvPr/>
        </p:nvSpPr>
        <p:spPr>
          <a:xfrm rot="5400000">
            <a:off x="3049475" y="4477122"/>
            <a:ext cx="240509" cy="386363"/>
          </a:xfrm>
          <a:custGeom>
            <a:avLst/>
            <a:gdLst>
              <a:gd name="connsiteX0" fmla="*/ 0 w 180382"/>
              <a:gd name="connsiteY0" fmla="*/ 57962 h 289810"/>
              <a:gd name="connsiteX1" fmla="*/ 90191 w 180382"/>
              <a:gd name="connsiteY1" fmla="*/ 57962 h 289810"/>
              <a:gd name="connsiteX2" fmla="*/ 90191 w 180382"/>
              <a:gd name="connsiteY2" fmla="*/ 0 h 289810"/>
              <a:gd name="connsiteX3" fmla="*/ 180382 w 180382"/>
              <a:gd name="connsiteY3" fmla="*/ 144905 h 289810"/>
              <a:gd name="connsiteX4" fmla="*/ 90191 w 180382"/>
              <a:gd name="connsiteY4" fmla="*/ 289810 h 289810"/>
              <a:gd name="connsiteX5" fmla="*/ 90191 w 180382"/>
              <a:gd name="connsiteY5" fmla="*/ 231848 h 289810"/>
              <a:gd name="connsiteX6" fmla="*/ 0 w 180382"/>
              <a:gd name="connsiteY6" fmla="*/ 231848 h 289810"/>
              <a:gd name="connsiteX7" fmla="*/ 0 w 180382"/>
              <a:gd name="connsiteY7" fmla="*/ 57962 h 28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82" h="289810">
                <a:moveTo>
                  <a:pt x="0" y="57962"/>
                </a:moveTo>
                <a:lnTo>
                  <a:pt x="90191" y="57962"/>
                </a:lnTo>
                <a:lnTo>
                  <a:pt x="90191" y="0"/>
                </a:lnTo>
                <a:lnTo>
                  <a:pt x="180382" y="144905"/>
                </a:lnTo>
                <a:lnTo>
                  <a:pt x="90191" y="289810"/>
                </a:lnTo>
                <a:lnTo>
                  <a:pt x="90191" y="231848"/>
                </a:lnTo>
                <a:lnTo>
                  <a:pt x="0" y="231848"/>
                </a:lnTo>
                <a:lnTo>
                  <a:pt x="0" y="5796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7274" rIns="72145" bIns="77275" numCol="1" spcCol="1693" anchor="ctr" anchorCtr="0">
            <a:noAutofit/>
          </a:bodyPr>
          <a:lstStyle/>
          <a:p>
            <a:pPr algn="ctr" defTabSz="7105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>
              <a:latin typeface="+mn-ea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2601549" y="4904008"/>
            <a:ext cx="1136363" cy="1136511"/>
          </a:xfrm>
          <a:custGeom>
            <a:avLst/>
            <a:gdLst>
              <a:gd name="connsiteX0" fmla="*/ 0 w 852383"/>
              <a:gd name="connsiteY0" fmla="*/ 426192 h 852383"/>
              <a:gd name="connsiteX1" fmla="*/ 124829 w 852383"/>
              <a:gd name="connsiteY1" fmla="*/ 124829 h 852383"/>
              <a:gd name="connsiteX2" fmla="*/ 426193 w 852383"/>
              <a:gd name="connsiteY2" fmla="*/ 1 h 852383"/>
              <a:gd name="connsiteX3" fmla="*/ 727556 w 852383"/>
              <a:gd name="connsiteY3" fmla="*/ 124830 h 852383"/>
              <a:gd name="connsiteX4" fmla="*/ 852384 w 852383"/>
              <a:gd name="connsiteY4" fmla="*/ 426194 h 852383"/>
              <a:gd name="connsiteX5" fmla="*/ 727555 w 852383"/>
              <a:gd name="connsiteY5" fmla="*/ 727557 h 852383"/>
              <a:gd name="connsiteX6" fmla="*/ 426192 w 852383"/>
              <a:gd name="connsiteY6" fmla="*/ 852386 h 852383"/>
              <a:gd name="connsiteX7" fmla="*/ 124829 w 852383"/>
              <a:gd name="connsiteY7" fmla="*/ 727557 h 852383"/>
              <a:gd name="connsiteX8" fmla="*/ 1 w 852383"/>
              <a:gd name="connsiteY8" fmla="*/ 426194 h 852383"/>
              <a:gd name="connsiteX9" fmla="*/ 0 w 852383"/>
              <a:gd name="connsiteY9" fmla="*/ 426192 h 85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383" h="852383">
                <a:moveTo>
                  <a:pt x="0" y="426192"/>
                </a:moveTo>
                <a:cubicBezTo>
                  <a:pt x="0" y="313159"/>
                  <a:pt x="44903" y="204755"/>
                  <a:pt x="124829" y="124829"/>
                </a:cubicBezTo>
                <a:cubicBezTo>
                  <a:pt x="204756" y="44903"/>
                  <a:pt x="313159" y="0"/>
                  <a:pt x="426193" y="1"/>
                </a:cubicBezTo>
                <a:cubicBezTo>
                  <a:pt x="539226" y="1"/>
                  <a:pt x="647630" y="44904"/>
                  <a:pt x="727556" y="124830"/>
                </a:cubicBezTo>
                <a:cubicBezTo>
                  <a:pt x="807482" y="204757"/>
                  <a:pt x="852385" y="313160"/>
                  <a:pt x="852384" y="426194"/>
                </a:cubicBezTo>
                <a:cubicBezTo>
                  <a:pt x="852384" y="539227"/>
                  <a:pt x="807482" y="647631"/>
                  <a:pt x="727555" y="727557"/>
                </a:cubicBezTo>
                <a:cubicBezTo>
                  <a:pt x="647628" y="807484"/>
                  <a:pt x="539225" y="852386"/>
                  <a:pt x="426192" y="852386"/>
                </a:cubicBezTo>
                <a:cubicBezTo>
                  <a:pt x="313159" y="852386"/>
                  <a:pt x="204755" y="807484"/>
                  <a:pt x="124829" y="727557"/>
                </a:cubicBezTo>
                <a:cubicBezTo>
                  <a:pt x="44903" y="647630"/>
                  <a:pt x="0" y="539227"/>
                  <a:pt x="1" y="426194"/>
                </a:cubicBezTo>
                <a:cubicBezTo>
                  <a:pt x="1" y="426193"/>
                  <a:pt x="0" y="426193"/>
                  <a:pt x="0" y="4261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592" tIns="198592" rIns="198592" bIns="198592" numCol="1" spcCol="1693" anchor="ctr" anchorCtr="0">
            <a:noAutofit/>
          </a:bodyPr>
          <a:lstStyle/>
          <a:p>
            <a:pPr algn="ctr" defTabSz="11258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dirty="0">
                <a:latin typeface="+mn-ea"/>
              </a:rPr>
              <a:t>2</a:t>
            </a:r>
          </a:p>
        </p:txBody>
      </p:sp>
      <p:sp>
        <p:nvSpPr>
          <p:cNvPr id="47" name="Freeform 46"/>
          <p:cNvSpPr/>
          <p:nvPr/>
        </p:nvSpPr>
        <p:spPr>
          <a:xfrm rot="21600000">
            <a:off x="2261248" y="3688751"/>
            <a:ext cx="240479" cy="386415"/>
          </a:xfrm>
          <a:custGeom>
            <a:avLst/>
            <a:gdLst>
              <a:gd name="connsiteX0" fmla="*/ 0 w 180382"/>
              <a:gd name="connsiteY0" fmla="*/ 57962 h 289810"/>
              <a:gd name="connsiteX1" fmla="*/ 90191 w 180382"/>
              <a:gd name="connsiteY1" fmla="*/ 57962 h 289810"/>
              <a:gd name="connsiteX2" fmla="*/ 90191 w 180382"/>
              <a:gd name="connsiteY2" fmla="*/ 0 h 289810"/>
              <a:gd name="connsiteX3" fmla="*/ 180382 w 180382"/>
              <a:gd name="connsiteY3" fmla="*/ 144905 h 289810"/>
              <a:gd name="connsiteX4" fmla="*/ 90191 w 180382"/>
              <a:gd name="connsiteY4" fmla="*/ 289810 h 289810"/>
              <a:gd name="connsiteX5" fmla="*/ 90191 w 180382"/>
              <a:gd name="connsiteY5" fmla="*/ 231848 h 289810"/>
              <a:gd name="connsiteX6" fmla="*/ 0 w 180382"/>
              <a:gd name="connsiteY6" fmla="*/ 231848 h 289810"/>
              <a:gd name="connsiteX7" fmla="*/ 0 w 180382"/>
              <a:gd name="connsiteY7" fmla="*/ 57962 h 28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382" h="289810">
                <a:moveTo>
                  <a:pt x="180382" y="231848"/>
                </a:moveTo>
                <a:lnTo>
                  <a:pt x="90191" y="231848"/>
                </a:lnTo>
                <a:lnTo>
                  <a:pt x="90191" y="289810"/>
                </a:lnTo>
                <a:lnTo>
                  <a:pt x="0" y="144905"/>
                </a:lnTo>
                <a:lnTo>
                  <a:pt x="90191" y="0"/>
                </a:lnTo>
                <a:lnTo>
                  <a:pt x="90191" y="57962"/>
                </a:lnTo>
                <a:lnTo>
                  <a:pt x="180382" y="57962"/>
                </a:lnTo>
                <a:lnTo>
                  <a:pt x="180382" y="231848"/>
                </a:lnTo>
                <a:close/>
              </a:path>
            </a:pathLst>
          </a:custGeom>
          <a:solidFill>
            <a:schemeClr val="bg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146" tIns="77276" rIns="1" bIns="77275" numCol="1" spcCol="1693" anchor="ctr" anchorCtr="0">
            <a:noAutofit/>
          </a:bodyPr>
          <a:lstStyle/>
          <a:p>
            <a:pPr algn="ctr" defTabSz="71056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>
              <a:latin typeface="+mn-ea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1011452" y="3313704"/>
            <a:ext cx="1136363" cy="1136511"/>
          </a:xfrm>
          <a:custGeom>
            <a:avLst/>
            <a:gdLst>
              <a:gd name="connsiteX0" fmla="*/ 0 w 852383"/>
              <a:gd name="connsiteY0" fmla="*/ 426192 h 852383"/>
              <a:gd name="connsiteX1" fmla="*/ 124829 w 852383"/>
              <a:gd name="connsiteY1" fmla="*/ 124829 h 852383"/>
              <a:gd name="connsiteX2" fmla="*/ 426193 w 852383"/>
              <a:gd name="connsiteY2" fmla="*/ 1 h 852383"/>
              <a:gd name="connsiteX3" fmla="*/ 727556 w 852383"/>
              <a:gd name="connsiteY3" fmla="*/ 124830 h 852383"/>
              <a:gd name="connsiteX4" fmla="*/ 852384 w 852383"/>
              <a:gd name="connsiteY4" fmla="*/ 426194 h 852383"/>
              <a:gd name="connsiteX5" fmla="*/ 727555 w 852383"/>
              <a:gd name="connsiteY5" fmla="*/ 727557 h 852383"/>
              <a:gd name="connsiteX6" fmla="*/ 426192 w 852383"/>
              <a:gd name="connsiteY6" fmla="*/ 852386 h 852383"/>
              <a:gd name="connsiteX7" fmla="*/ 124829 w 852383"/>
              <a:gd name="connsiteY7" fmla="*/ 727557 h 852383"/>
              <a:gd name="connsiteX8" fmla="*/ 1 w 852383"/>
              <a:gd name="connsiteY8" fmla="*/ 426194 h 852383"/>
              <a:gd name="connsiteX9" fmla="*/ 0 w 852383"/>
              <a:gd name="connsiteY9" fmla="*/ 426192 h 852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383" h="852383">
                <a:moveTo>
                  <a:pt x="0" y="426192"/>
                </a:moveTo>
                <a:cubicBezTo>
                  <a:pt x="0" y="313159"/>
                  <a:pt x="44903" y="204755"/>
                  <a:pt x="124829" y="124829"/>
                </a:cubicBezTo>
                <a:cubicBezTo>
                  <a:pt x="204756" y="44903"/>
                  <a:pt x="313159" y="0"/>
                  <a:pt x="426193" y="1"/>
                </a:cubicBezTo>
                <a:cubicBezTo>
                  <a:pt x="539226" y="1"/>
                  <a:pt x="647630" y="44904"/>
                  <a:pt x="727556" y="124830"/>
                </a:cubicBezTo>
                <a:cubicBezTo>
                  <a:pt x="807482" y="204757"/>
                  <a:pt x="852385" y="313160"/>
                  <a:pt x="852384" y="426194"/>
                </a:cubicBezTo>
                <a:cubicBezTo>
                  <a:pt x="852384" y="539227"/>
                  <a:pt x="807482" y="647631"/>
                  <a:pt x="727555" y="727557"/>
                </a:cubicBezTo>
                <a:cubicBezTo>
                  <a:pt x="647628" y="807484"/>
                  <a:pt x="539225" y="852386"/>
                  <a:pt x="426192" y="852386"/>
                </a:cubicBezTo>
                <a:cubicBezTo>
                  <a:pt x="313159" y="852386"/>
                  <a:pt x="204755" y="807484"/>
                  <a:pt x="124829" y="727557"/>
                </a:cubicBezTo>
                <a:cubicBezTo>
                  <a:pt x="44903" y="647630"/>
                  <a:pt x="0" y="539227"/>
                  <a:pt x="1" y="426194"/>
                </a:cubicBezTo>
                <a:cubicBezTo>
                  <a:pt x="1" y="426193"/>
                  <a:pt x="0" y="426193"/>
                  <a:pt x="0" y="42619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8592" tIns="198592" rIns="198592" bIns="198592" numCol="1" spcCol="1693" anchor="ctr" anchorCtr="0">
            <a:noAutofit/>
          </a:bodyPr>
          <a:lstStyle/>
          <a:p>
            <a:pPr algn="ctr" defTabSz="11258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300" dirty="0">
                <a:latin typeface="+mn-ea"/>
              </a:rPr>
              <a:t>1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027394" y="5075241"/>
            <a:ext cx="4983765" cy="964368"/>
            <a:chOff x="4033795" y="1000568"/>
            <a:chExt cx="3738310" cy="723276"/>
          </a:xfrm>
        </p:grpSpPr>
        <p:grpSp>
          <p:nvGrpSpPr>
            <p:cNvPr id="28" name="Group 29"/>
            <p:cNvGrpSpPr/>
            <p:nvPr/>
          </p:nvGrpSpPr>
          <p:grpSpPr>
            <a:xfrm>
              <a:off x="4399178" y="1000568"/>
              <a:ext cx="3372927" cy="723276"/>
              <a:chOff x="798970" y="1689403"/>
              <a:chExt cx="1860430" cy="723276"/>
            </a:xfrm>
          </p:grpSpPr>
          <p:sp>
            <p:nvSpPr>
              <p:cNvPr id="30" name="Text Placeholder 3"/>
              <p:cNvSpPr txBox="1"/>
              <p:nvPr/>
            </p:nvSpPr>
            <p:spPr>
              <a:xfrm>
                <a:off x="798970" y="1689403"/>
                <a:ext cx="739174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zh-CN" altLang="en-US" sz="2100" dirty="0">
                    <a:solidFill>
                      <a:schemeClr val="accent3"/>
                    </a:solidFill>
                    <a:latin typeface="+mn-ea"/>
                  </a:rPr>
                  <a:t>添加副标题</a:t>
                </a:r>
                <a:r>
                  <a:rPr lang="en-US" sz="2100" dirty="0">
                    <a:solidFill>
                      <a:schemeClr val="accent3"/>
                    </a:solidFill>
                    <a:latin typeface="+mn-ea"/>
                  </a:rPr>
                  <a:t> 04</a:t>
                </a:r>
              </a:p>
            </p:txBody>
          </p:sp>
          <p:sp>
            <p:nvSpPr>
              <p:cNvPr id="31" name="Text Placeholder 3"/>
              <p:cNvSpPr txBox="1"/>
              <p:nvPr/>
            </p:nvSpPr>
            <p:spPr>
              <a:xfrm>
                <a:off x="798970" y="1920236"/>
                <a:ext cx="1860430" cy="49244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此处添加详细文本描述，建议与标题相关并符合整体语言风格，语言描述尽量简洁生动。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 </a:t>
                </a:r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4033795" y="1236031"/>
              <a:ext cx="49" cy="4270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3700" dirty="0">
                <a:solidFill>
                  <a:schemeClr val="accent3"/>
                </a:solidFill>
                <a:latin typeface="+mn-ea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27394" y="1648185"/>
            <a:ext cx="4983765" cy="964368"/>
            <a:chOff x="4033795" y="1000568"/>
            <a:chExt cx="3738310" cy="723276"/>
          </a:xfrm>
        </p:grpSpPr>
        <p:grpSp>
          <p:nvGrpSpPr>
            <p:cNvPr id="33" name="Group 29"/>
            <p:cNvGrpSpPr/>
            <p:nvPr/>
          </p:nvGrpSpPr>
          <p:grpSpPr>
            <a:xfrm>
              <a:off x="4399178" y="1000568"/>
              <a:ext cx="3372927" cy="723276"/>
              <a:chOff x="798970" y="1689403"/>
              <a:chExt cx="1860430" cy="723276"/>
            </a:xfrm>
          </p:grpSpPr>
          <p:sp>
            <p:nvSpPr>
              <p:cNvPr id="35" name="Text Placeholder 3"/>
              <p:cNvSpPr txBox="1"/>
              <p:nvPr/>
            </p:nvSpPr>
            <p:spPr>
              <a:xfrm>
                <a:off x="798970" y="1689403"/>
                <a:ext cx="739174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zh-CN" altLang="en-US" sz="2100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rPr>
                  <a:t>添加副标题</a:t>
                </a:r>
                <a:r>
                  <a:rPr lang="en-US" sz="2100" dirty="0">
                    <a:solidFill>
                      <a:schemeClr val="tx2">
                        <a:lumMod val="75000"/>
                      </a:schemeClr>
                    </a:solidFill>
                    <a:latin typeface="+mn-ea"/>
                  </a:rPr>
                  <a:t> 01</a:t>
                </a:r>
              </a:p>
            </p:txBody>
          </p:sp>
          <p:sp>
            <p:nvSpPr>
              <p:cNvPr id="36" name="Text Placeholder 3"/>
              <p:cNvSpPr txBox="1"/>
              <p:nvPr/>
            </p:nvSpPr>
            <p:spPr>
              <a:xfrm>
                <a:off x="798970" y="1920236"/>
                <a:ext cx="1860430" cy="49244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此处添加详细文本描述，建议与标题相关并符合整体语言风格，语言描述尽量简洁生动。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 </a:t>
                </a:r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4033795" y="1236031"/>
              <a:ext cx="49" cy="4270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3700" dirty="0">
                <a:solidFill>
                  <a:schemeClr val="tx2">
                    <a:lumMod val="7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27394" y="2790539"/>
            <a:ext cx="4983765" cy="964367"/>
            <a:chOff x="4033795" y="1822859"/>
            <a:chExt cx="3738310" cy="723275"/>
          </a:xfrm>
        </p:grpSpPr>
        <p:grpSp>
          <p:nvGrpSpPr>
            <p:cNvPr id="38" name="Group 29"/>
            <p:cNvGrpSpPr/>
            <p:nvPr/>
          </p:nvGrpSpPr>
          <p:grpSpPr>
            <a:xfrm>
              <a:off x="4399178" y="1822859"/>
              <a:ext cx="3372927" cy="723275"/>
              <a:chOff x="798970" y="1689403"/>
              <a:chExt cx="1860430" cy="723275"/>
            </a:xfrm>
          </p:grpSpPr>
          <p:sp>
            <p:nvSpPr>
              <p:cNvPr id="52" name="Text Placeholder 3"/>
              <p:cNvSpPr txBox="1"/>
              <p:nvPr/>
            </p:nvSpPr>
            <p:spPr>
              <a:xfrm>
                <a:off x="798970" y="1689403"/>
                <a:ext cx="739174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zh-CN" altLang="en-US" sz="2100" dirty="0">
                    <a:solidFill>
                      <a:schemeClr val="accent4"/>
                    </a:solidFill>
                    <a:latin typeface="+mn-ea"/>
                  </a:rPr>
                  <a:t>添加副标题</a:t>
                </a:r>
                <a:r>
                  <a:rPr lang="en-US" sz="2100" dirty="0">
                    <a:solidFill>
                      <a:schemeClr val="accent4"/>
                    </a:solidFill>
                    <a:latin typeface="+mn-ea"/>
                  </a:rPr>
                  <a:t> 02</a:t>
                </a:r>
              </a:p>
            </p:txBody>
          </p:sp>
          <p:sp>
            <p:nvSpPr>
              <p:cNvPr id="62" name="Text Placeholder 3"/>
              <p:cNvSpPr txBox="1"/>
              <p:nvPr/>
            </p:nvSpPr>
            <p:spPr>
              <a:xfrm>
                <a:off x="798970" y="1920235"/>
                <a:ext cx="1860430" cy="49244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此处添加详细文本描述，建议与标题相关并符合整体语言风格，语言描述尽量简洁生动。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 </a:t>
                </a:r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4033795" y="2058322"/>
              <a:ext cx="49" cy="4270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3700" dirty="0">
                <a:solidFill>
                  <a:schemeClr val="bg2"/>
                </a:solidFill>
                <a:latin typeface="+mn-ea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027395" y="3932891"/>
            <a:ext cx="4983763" cy="964367"/>
            <a:chOff x="4033795" y="1822859"/>
            <a:chExt cx="3738309" cy="723275"/>
          </a:xfrm>
        </p:grpSpPr>
        <p:grpSp>
          <p:nvGrpSpPr>
            <p:cNvPr id="65" name="Group 29"/>
            <p:cNvGrpSpPr/>
            <p:nvPr/>
          </p:nvGrpSpPr>
          <p:grpSpPr>
            <a:xfrm>
              <a:off x="4399178" y="1822859"/>
              <a:ext cx="3372926" cy="723275"/>
              <a:chOff x="798970" y="1689403"/>
              <a:chExt cx="1860430" cy="723275"/>
            </a:xfrm>
          </p:grpSpPr>
          <p:sp>
            <p:nvSpPr>
              <p:cNvPr id="67" name="Text Placeholder 3"/>
              <p:cNvSpPr txBox="1"/>
              <p:nvPr/>
            </p:nvSpPr>
            <p:spPr>
              <a:xfrm>
                <a:off x="798970" y="1689403"/>
                <a:ext cx="739174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0" indent="0" algn="ctr">
                  <a:buNone/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zh-CN" altLang="en-US" sz="2100" dirty="0">
                    <a:solidFill>
                      <a:schemeClr val="accent1"/>
                    </a:solidFill>
                    <a:latin typeface="+mn-ea"/>
                  </a:rPr>
                  <a:t>添加副标题</a:t>
                </a:r>
                <a:r>
                  <a:rPr lang="en-US" sz="2100" dirty="0">
                    <a:solidFill>
                      <a:schemeClr val="accent1"/>
                    </a:solidFill>
                    <a:latin typeface="+mn-ea"/>
                  </a:rPr>
                  <a:t> 03</a:t>
                </a:r>
              </a:p>
            </p:txBody>
          </p:sp>
          <p:sp>
            <p:nvSpPr>
              <p:cNvPr id="68" name="Text Placeholder 3"/>
              <p:cNvSpPr txBox="1"/>
              <p:nvPr/>
            </p:nvSpPr>
            <p:spPr>
              <a:xfrm>
                <a:off x="798970" y="1920235"/>
                <a:ext cx="1860430" cy="492443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>
                <a:lvl1pPr marL="0" indent="0" algn="ctr">
                  <a:buNone/>
                  <a:defRPr sz="16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lvl1pPr>
                <a:lvl2pPr marL="457200" indent="0">
                  <a:buNone/>
                  <a:defRPr sz="1200"/>
                </a:lvl2pPr>
                <a:lvl3pPr marL="914400" indent="0">
                  <a:buNone/>
                  <a:defRPr sz="1000"/>
                </a:lvl3pPr>
                <a:lvl4pPr marL="1371600" indent="0">
                  <a:buNone/>
                  <a:defRPr sz="900"/>
                </a:lvl4pPr>
                <a:lvl5pPr marL="1828800" indent="0">
                  <a:buNone/>
                  <a:defRPr sz="900"/>
                </a:lvl5pPr>
                <a:lvl6pPr marL="2286000" indent="0">
                  <a:buNone/>
                  <a:defRPr sz="900"/>
                </a:lvl6pPr>
                <a:lvl7pPr marL="2743200" indent="0">
                  <a:buNone/>
                  <a:defRPr sz="900"/>
                </a:lvl7pPr>
                <a:lvl8pPr marL="3200400" indent="0">
                  <a:buNone/>
                  <a:defRPr sz="900"/>
                </a:lvl8pPr>
                <a:lvl9pPr marL="3657600" indent="0">
                  <a:buNone/>
                  <a:defRPr sz="900"/>
                </a:lvl9pPr>
              </a:lstStyle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zh-CN" alt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此处添加详细文本描述，建议与标题相关并符合整体语言风格，语言描述尽量简洁生动。</a:t>
                </a:r>
                <a:endParaRPr 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  <a:p>
                <a:pPr algn="l" defTabSz="1218565">
                  <a:spcBef>
                    <a:spcPct val="20000"/>
                  </a:spcBef>
                  <a:defRPr/>
                </a:pPr>
                <a:r>
                  <a:rPr lang="en-US" sz="13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 </a:t>
                </a:r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66" name="Rectangle 65"/>
            <p:cNvSpPr/>
            <p:nvPr/>
          </p:nvSpPr>
          <p:spPr>
            <a:xfrm>
              <a:off x="4033795" y="2058322"/>
              <a:ext cx="49" cy="4270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3700" dirty="0">
                <a:solidFill>
                  <a:schemeClr val="accent1"/>
                </a:solidFill>
                <a:latin typeface="+mn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969600" y="3669454"/>
            <a:ext cx="427511" cy="400051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53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4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5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6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908715" y="1761584"/>
            <a:ext cx="402121" cy="401104"/>
            <a:chOff x="-959970" y="1422605"/>
            <a:chExt cx="596900" cy="595313"/>
          </a:xfrm>
        </p:grpSpPr>
        <p:sp>
          <p:nvSpPr>
            <p:cNvPr id="58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59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906042" y="2882111"/>
            <a:ext cx="402121" cy="401104"/>
            <a:chOff x="-959970" y="1422605"/>
            <a:chExt cx="596900" cy="595313"/>
          </a:xfrm>
        </p:grpSpPr>
        <p:sp>
          <p:nvSpPr>
            <p:cNvPr id="61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63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906042" y="4002637"/>
            <a:ext cx="402121" cy="401104"/>
            <a:chOff x="-959970" y="1422605"/>
            <a:chExt cx="596900" cy="595313"/>
          </a:xfrm>
        </p:grpSpPr>
        <p:sp>
          <p:nvSpPr>
            <p:cNvPr id="70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71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5906042" y="5156576"/>
            <a:ext cx="402121" cy="401104"/>
            <a:chOff x="-959970" y="1422605"/>
            <a:chExt cx="596900" cy="595313"/>
          </a:xfrm>
        </p:grpSpPr>
        <p:sp>
          <p:nvSpPr>
            <p:cNvPr id="73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74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612518" y="4195039"/>
            <a:ext cx="610147" cy="540000"/>
            <a:chOff x="10439401" y="5991224"/>
            <a:chExt cx="400050" cy="354013"/>
          </a:xfrm>
          <a:solidFill>
            <a:schemeClr val="accent1"/>
          </a:solidFill>
        </p:grpSpPr>
        <p:sp>
          <p:nvSpPr>
            <p:cNvPr id="6" name="Freeform 171"/>
            <p:cNvSpPr>
              <a:spLocks noEditPoints="1"/>
            </p:cNvSpPr>
            <p:nvPr/>
          </p:nvSpPr>
          <p:spPr bwMode="auto">
            <a:xfrm>
              <a:off x="10439401" y="5991224"/>
              <a:ext cx="90488" cy="354013"/>
            </a:xfrm>
            <a:custGeom>
              <a:avLst/>
              <a:gdLst>
                <a:gd name="T0" fmla="*/ 42 w 57"/>
                <a:gd name="T1" fmla="*/ 0 h 223"/>
                <a:gd name="T2" fmla="*/ 16 w 57"/>
                <a:gd name="T3" fmla="*/ 0 h 223"/>
                <a:gd name="T4" fmla="*/ 16 w 57"/>
                <a:gd name="T5" fmla="*/ 50 h 223"/>
                <a:gd name="T6" fmla="*/ 0 w 57"/>
                <a:gd name="T7" fmla="*/ 50 h 223"/>
                <a:gd name="T8" fmla="*/ 0 w 57"/>
                <a:gd name="T9" fmla="*/ 115 h 223"/>
                <a:gd name="T10" fmla="*/ 16 w 57"/>
                <a:gd name="T11" fmla="*/ 115 h 223"/>
                <a:gd name="T12" fmla="*/ 16 w 57"/>
                <a:gd name="T13" fmla="*/ 223 h 223"/>
                <a:gd name="T14" fmla="*/ 42 w 57"/>
                <a:gd name="T15" fmla="*/ 223 h 223"/>
                <a:gd name="T16" fmla="*/ 42 w 57"/>
                <a:gd name="T17" fmla="*/ 115 h 223"/>
                <a:gd name="T18" fmla="*/ 57 w 57"/>
                <a:gd name="T19" fmla="*/ 115 h 223"/>
                <a:gd name="T20" fmla="*/ 57 w 57"/>
                <a:gd name="T21" fmla="*/ 50 h 223"/>
                <a:gd name="T22" fmla="*/ 42 w 57"/>
                <a:gd name="T23" fmla="*/ 50 h 223"/>
                <a:gd name="T24" fmla="*/ 42 w 57"/>
                <a:gd name="T25" fmla="*/ 0 h 223"/>
                <a:gd name="T26" fmla="*/ 49 w 57"/>
                <a:gd name="T27" fmla="*/ 58 h 223"/>
                <a:gd name="T28" fmla="*/ 49 w 57"/>
                <a:gd name="T29" fmla="*/ 107 h 223"/>
                <a:gd name="T30" fmla="*/ 8 w 57"/>
                <a:gd name="T31" fmla="*/ 107 h 223"/>
                <a:gd name="T32" fmla="*/ 8 w 57"/>
                <a:gd name="T33" fmla="*/ 58 h 223"/>
                <a:gd name="T34" fmla="*/ 49 w 57"/>
                <a:gd name="T35" fmla="*/ 58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2" y="0"/>
                  </a:moveTo>
                  <a:lnTo>
                    <a:pt x="16" y="0"/>
                  </a:lnTo>
                  <a:lnTo>
                    <a:pt x="16" y="50"/>
                  </a:lnTo>
                  <a:lnTo>
                    <a:pt x="0" y="50"/>
                  </a:lnTo>
                  <a:lnTo>
                    <a:pt x="0" y="115"/>
                  </a:lnTo>
                  <a:lnTo>
                    <a:pt x="16" y="115"/>
                  </a:lnTo>
                  <a:lnTo>
                    <a:pt x="16" y="223"/>
                  </a:lnTo>
                  <a:lnTo>
                    <a:pt x="42" y="223"/>
                  </a:lnTo>
                  <a:lnTo>
                    <a:pt x="42" y="115"/>
                  </a:lnTo>
                  <a:lnTo>
                    <a:pt x="57" y="115"/>
                  </a:lnTo>
                  <a:lnTo>
                    <a:pt x="57" y="50"/>
                  </a:lnTo>
                  <a:lnTo>
                    <a:pt x="42" y="50"/>
                  </a:lnTo>
                  <a:lnTo>
                    <a:pt x="42" y="0"/>
                  </a:lnTo>
                  <a:close/>
                  <a:moveTo>
                    <a:pt x="49" y="58"/>
                  </a:moveTo>
                  <a:lnTo>
                    <a:pt x="49" y="107"/>
                  </a:lnTo>
                  <a:lnTo>
                    <a:pt x="8" y="107"/>
                  </a:lnTo>
                  <a:lnTo>
                    <a:pt x="8" y="58"/>
                  </a:lnTo>
                  <a:lnTo>
                    <a:pt x="4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72"/>
            <p:cNvSpPr>
              <a:spLocks noEditPoints="1"/>
            </p:cNvSpPr>
            <p:nvPr/>
          </p:nvSpPr>
          <p:spPr bwMode="auto">
            <a:xfrm>
              <a:off x="10542588" y="5991224"/>
              <a:ext cx="90488" cy="354013"/>
            </a:xfrm>
            <a:custGeom>
              <a:avLst/>
              <a:gdLst>
                <a:gd name="T0" fmla="*/ 42 w 57"/>
                <a:gd name="T1" fmla="*/ 0 h 223"/>
                <a:gd name="T2" fmla="*/ 16 w 57"/>
                <a:gd name="T3" fmla="*/ 0 h 223"/>
                <a:gd name="T4" fmla="*/ 16 w 57"/>
                <a:gd name="T5" fmla="*/ 128 h 223"/>
                <a:gd name="T6" fmla="*/ 0 w 57"/>
                <a:gd name="T7" fmla="*/ 128 h 223"/>
                <a:gd name="T8" fmla="*/ 0 w 57"/>
                <a:gd name="T9" fmla="*/ 193 h 223"/>
                <a:gd name="T10" fmla="*/ 16 w 57"/>
                <a:gd name="T11" fmla="*/ 193 h 223"/>
                <a:gd name="T12" fmla="*/ 16 w 57"/>
                <a:gd name="T13" fmla="*/ 223 h 223"/>
                <a:gd name="T14" fmla="*/ 42 w 57"/>
                <a:gd name="T15" fmla="*/ 223 h 223"/>
                <a:gd name="T16" fmla="*/ 42 w 57"/>
                <a:gd name="T17" fmla="*/ 193 h 223"/>
                <a:gd name="T18" fmla="*/ 57 w 57"/>
                <a:gd name="T19" fmla="*/ 193 h 223"/>
                <a:gd name="T20" fmla="*/ 57 w 57"/>
                <a:gd name="T21" fmla="*/ 128 h 223"/>
                <a:gd name="T22" fmla="*/ 42 w 57"/>
                <a:gd name="T23" fmla="*/ 128 h 223"/>
                <a:gd name="T24" fmla="*/ 42 w 57"/>
                <a:gd name="T25" fmla="*/ 0 h 223"/>
                <a:gd name="T26" fmla="*/ 49 w 57"/>
                <a:gd name="T27" fmla="*/ 137 h 223"/>
                <a:gd name="T28" fmla="*/ 49 w 57"/>
                <a:gd name="T29" fmla="*/ 185 h 223"/>
                <a:gd name="T30" fmla="*/ 8 w 57"/>
                <a:gd name="T31" fmla="*/ 185 h 223"/>
                <a:gd name="T32" fmla="*/ 8 w 57"/>
                <a:gd name="T33" fmla="*/ 137 h 223"/>
                <a:gd name="T34" fmla="*/ 49 w 57"/>
                <a:gd name="T35" fmla="*/ 13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2" y="0"/>
                  </a:moveTo>
                  <a:lnTo>
                    <a:pt x="16" y="0"/>
                  </a:lnTo>
                  <a:lnTo>
                    <a:pt x="16" y="128"/>
                  </a:lnTo>
                  <a:lnTo>
                    <a:pt x="0" y="128"/>
                  </a:lnTo>
                  <a:lnTo>
                    <a:pt x="0" y="193"/>
                  </a:lnTo>
                  <a:lnTo>
                    <a:pt x="16" y="193"/>
                  </a:lnTo>
                  <a:lnTo>
                    <a:pt x="16" y="223"/>
                  </a:lnTo>
                  <a:lnTo>
                    <a:pt x="42" y="223"/>
                  </a:lnTo>
                  <a:lnTo>
                    <a:pt x="42" y="193"/>
                  </a:lnTo>
                  <a:lnTo>
                    <a:pt x="57" y="193"/>
                  </a:lnTo>
                  <a:lnTo>
                    <a:pt x="57" y="128"/>
                  </a:lnTo>
                  <a:lnTo>
                    <a:pt x="42" y="128"/>
                  </a:lnTo>
                  <a:lnTo>
                    <a:pt x="42" y="0"/>
                  </a:lnTo>
                  <a:close/>
                  <a:moveTo>
                    <a:pt x="49" y="137"/>
                  </a:moveTo>
                  <a:lnTo>
                    <a:pt x="49" y="185"/>
                  </a:lnTo>
                  <a:lnTo>
                    <a:pt x="8" y="185"/>
                  </a:lnTo>
                  <a:lnTo>
                    <a:pt x="8" y="137"/>
                  </a:lnTo>
                  <a:lnTo>
                    <a:pt x="49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73"/>
            <p:cNvSpPr>
              <a:spLocks noEditPoints="1"/>
            </p:cNvSpPr>
            <p:nvPr/>
          </p:nvSpPr>
          <p:spPr bwMode="auto">
            <a:xfrm>
              <a:off x="10645776" y="5991224"/>
              <a:ext cx="90488" cy="354013"/>
            </a:xfrm>
            <a:custGeom>
              <a:avLst/>
              <a:gdLst>
                <a:gd name="T0" fmla="*/ 41 w 57"/>
                <a:gd name="T1" fmla="*/ 0 h 223"/>
                <a:gd name="T2" fmla="*/ 16 w 57"/>
                <a:gd name="T3" fmla="*/ 0 h 223"/>
                <a:gd name="T4" fmla="*/ 16 w 57"/>
                <a:gd name="T5" fmla="*/ 26 h 223"/>
                <a:gd name="T6" fmla="*/ 0 w 57"/>
                <a:gd name="T7" fmla="*/ 26 h 223"/>
                <a:gd name="T8" fmla="*/ 0 w 57"/>
                <a:gd name="T9" fmla="*/ 91 h 223"/>
                <a:gd name="T10" fmla="*/ 16 w 57"/>
                <a:gd name="T11" fmla="*/ 91 h 223"/>
                <a:gd name="T12" fmla="*/ 16 w 57"/>
                <a:gd name="T13" fmla="*/ 223 h 223"/>
                <a:gd name="T14" fmla="*/ 41 w 57"/>
                <a:gd name="T15" fmla="*/ 223 h 223"/>
                <a:gd name="T16" fmla="*/ 41 w 57"/>
                <a:gd name="T17" fmla="*/ 91 h 223"/>
                <a:gd name="T18" fmla="*/ 57 w 57"/>
                <a:gd name="T19" fmla="*/ 91 h 223"/>
                <a:gd name="T20" fmla="*/ 57 w 57"/>
                <a:gd name="T21" fmla="*/ 26 h 223"/>
                <a:gd name="T22" fmla="*/ 41 w 57"/>
                <a:gd name="T23" fmla="*/ 26 h 223"/>
                <a:gd name="T24" fmla="*/ 41 w 57"/>
                <a:gd name="T25" fmla="*/ 0 h 223"/>
                <a:gd name="T26" fmla="*/ 48 w 57"/>
                <a:gd name="T27" fmla="*/ 35 h 223"/>
                <a:gd name="T28" fmla="*/ 48 w 57"/>
                <a:gd name="T29" fmla="*/ 83 h 223"/>
                <a:gd name="T30" fmla="*/ 8 w 57"/>
                <a:gd name="T31" fmla="*/ 83 h 223"/>
                <a:gd name="T32" fmla="*/ 8 w 57"/>
                <a:gd name="T33" fmla="*/ 35 h 223"/>
                <a:gd name="T34" fmla="*/ 48 w 57"/>
                <a:gd name="T35" fmla="*/ 3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1" y="0"/>
                  </a:moveTo>
                  <a:lnTo>
                    <a:pt x="16" y="0"/>
                  </a:lnTo>
                  <a:lnTo>
                    <a:pt x="16" y="26"/>
                  </a:lnTo>
                  <a:lnTo>
                    <a:pt x="0" y="26"/>
                  </a:lnTo>
                  <a:lnTo>
                    <a:pt x="0" y="91"/>
                  </a:lnTo>
                  <a:lnTo>
                    <a:pt x="16" y="91"/>
                  </a:lnTo>
                  <a:lnTo>
                    <a:pt x="16" y="223"/>
                  </a:lnTo>
                  <a:lnTo>
                    <a:pt x="41" y="223"/>
                  </a:lnTo>
                  <a:lnTo>
                    <a:pt x="41" y="91"/>
                  </a:lnTo>
                  <a:lnTo>
                    <a:pt x="57" y="91"/>
                  </a:lnTo>
                  <a:lnTo>
                    <a:pt x="57" y="26"/>
                  </a:lnTo>
                  <a:lnTo>
                    <a:pt x="41" y="26"/>
                  </a:lnTo>
                  <a:lnTo>
                    <a:pt x="41" y="0"/>
                  </a:lnTo>
                  <a:close/>
                  <a:moveTo>
                    <a:pt x="48" y="35"/>
                  </a:moveTo>
                  <a:lnTo>
                    <a:pt x="48" y="83"/>
                  </a:lnTo>
                  <a:lnTo>
                    <a:pt x="8" y="83"/>
                  </a:lnTo>
                  <a:lnTo>
                    <a:pt x="8" y="35"/>
                  </a:lnTo>
                  <a:lnTo>
                    <a:pt x="48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74"/>
            <p:cNvSpPr>
              <a:spLocks noEditPoints="1"/>
            </p:cNvSpPr>
            <p:nvPr/>
          </p:nvSpPr>
          <p:spPr bwMode="auto">
            <a:xfrm>
              <a:off x="10748963" y="5991224"/>
              <a:ext cx="90488" cy="354013"/>
            </a:xfrm>
            <a:custGeom>
              <a:avLst/>
              <a:gdLst>
                <a:gd name="T0" fmla="*/ 41 w 57"/>
                <a:gd name="T1" fmla="*/ 103 h 223"/>
                <a:gd name="T2" fmla="*/ 41 w 57"/>
                <a:gd name="T3" fmla="*/ 0 h 223"/>
                <a:gd name="T4" fmla="*/ 16 w 57"/>
                <a:gd name="T5" fmla="*/ 0 h 223"/>
                <a:gd name="T6" fmla="*/ 16 w 57"/>
                <a:gd name="T7" fmla="*/ 103 h 223"/>
                <a:gd name="T8" fmla="*/ 0 w 57"/>
                <a:gd name="T9" fmla="*/ 103 h 223"/>
                <a:gd name="T10" fmla="*/ 0 w 57"/>
                <a:gd name="T11" fmla="*/ 168 h 223"/>
                <a:gd name="T12" fmla="*/ 16 w 57"/>
                <a:gd name="T13" fmla="*/ 168 h 223"/>
                <a:gd name="T14" fmla="*/ 16 w 57"/>
                <a:gd name="T15" fmla="*/ 223 h 223"/>
                <a:gd name="T16" fmla="*/ 41 w 57"/>
                <a:gd name="T17" fmla="*/ 223 h 223"/>
                <a:gd name="T18" fmla="*/ 41 w 57"/>
                <a:gd name="T19" fmla="*/ 168 h 223"/>
                <a:gd name="T20" fmla="*/ 57 w 57"/>
                <a:gd name="T21" fmla="*/ 168 h 223"/>
                <a:gd name="T22" fmla="*/ 57 w 57"/>
                <a:gd name="T23" fmla="*/ 103 h 223"/>
                <a:gd name="T24" fmla="*/ 41 w 57"/>
                <a:gd name="T25" fmla="*/ 103 h 223"/>
                <a:gd name="T26" fmla="*/ 49 w 57"/>
                <a:gd name="T27" fmla="*/ 159 h 223"/>
                <a:gd name="T28" fmla="*/ 9 w 57"/>
                <a:gd name="T29" fmla="*/ 159 h 223"/>
                <a:gd name="T30" fmla="*/ 9 w 57"/>
                <a:gd name="T31" fmla="*/ 112 h 223"/>
                <a:gd name="T32" fmla="*/ 49 w 57"/>
                <a:gd name="T33" fmla="*/ 112 h 223"/>
                <a:gd name="T34" fmla="*/ 49 w 57"/>
                <a:gd name="T35" fmla="*/ 15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223">
                  <a:moveTo>
                    <a:pt x="41" y="103"/>
                  </a:moveTo>
                  <a:lnTo>
                    <a:pt x="41" y="0"/>
                  </a:lnTo>
                  <a:lnTo>
                    <a:pt x="16" y="0"/>
                  </a:lnTo>
                  <a:lnTo>
                    <a:pt x="16" y="103"/>
                  </a:lnTo>
                  <a:lnTo>
                    <a:pt x="0" y="103"/>
                  </a:lnTo>
                  <a:lnTo>
                    <a:pt x="0" y="168"/>
                  </a:lnTo>
                  <a:lnTo>
                    <a:pt x="16" y="168"/>
                  </a:lnTo>
                  <a:lnTo>
                    <a:pt x="16" y="223"/>
                  </a:lnTo>
                  <a:lnTo>
                    <a:pt x="41" y="223"/>
                  </a:lnTo>
                  <a:lnTo>
                    <a:pt x="41" y="168"/>
                  </a:lnTo>
                  <a:lnTo>
                    <a:pt x="57" y="168"/>
                  </a:lnTo>
                  <a:lnTo>
                    <a:pt x="57" y="103"/>
                  </a:lnTo>
                  <a:lnTo>
                    <a:pt x="41" y="103"/>
                  </a:lnTo>
                  <a:close/>
                  <a:moveTo>
                    <a:pt x="49" y="159"/>
                  </a:moveTo>
                  <a:lnTo>
                    <a:pt x="9" y="159"/>
                  </a:lnTo>
                  <a:lnTo>
                    <a:pt x="9" y="112"/>
                  </a:lnTo>
                  <a:lnTo>
                    <a:pt x="49" y="112"/>
                  </a:lnTo>
                  <a:lnTo>
                    <a:pt x="49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222135" y="4195039"/>
            <a:ext cx="226697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1222136" y="4583029"/>
            <a:ext cx="279438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</a:t>
            </a:r>
          </a:p>
        </p:txBody>
      </p:sp>
      <p:sp>
        <p:nvSpPr>
          <p:cNvPr id="11" name="Freeform 77"/>
          <p:cNvSpPr>
            <a:spLocks noChangeAspect="1" noEditPoints="1"/>
          </p:cNvSpPr>
          <p:nvPr/>
        </p:nvSpPr>
        <p:spPr bwMode="auto">
          <a:xfrm>
            <a:off x="553875" y="2294872"/>
            <a:ext cx="678522" cy="684000"/>
          </a:xfrm>
          <a:custGeom>
            <a:avLst/>
            <a:gdLst>
              <a:gd name="T0" fmla="*/ 288 w 288"/>
              <a:gd name="T1" fmla="*/ 244 h 289"/>
              <a:gd name="T2" fmla="*/ 203 w 288"/>
              <a:gd name="T3" fmla="*/ 159 h 289"/>
              <a:gd name="T4" fmla="*/ 216 w 288"/>
              <a:gd name="T5" fmla="*/ 108 h 289"/>
              <a:gd name="T6" fmla="*/ 108 w 288"/>
              <a:gd name="T7" fmla="*/ 0 h 289"/>
              <a:gd name="T8" fmla="*/ 0 w 288"/>
              <a:gd name="T9" fmla="*/ 108 h 289"/>
              <a:gd name="T10" fmla="*/ 108 w 288"/>
              <a:gd name="T11" fmla="*/ 216 h 289"/>
              <a:gd name="T12" fmla="*/ 158 w 288"/>
              <a:gd name="T13" fmla="*/ 204 h 289"/>
              <a:gd name="T14" fmla="*/ 243 w 288"/>
              <a:gd name="T15" fmla="*/ 289 h 289"/>
              <a:gd name="T16" fmla="*/ 288 w 288"/>
              <a:gd name="T17" fmla="*/ 244 h 289"/>
              <a:gd name="T18" fmla="*/ 36 w 288"/>
              <a:gd name="T19" fmla="*/ 108 h 289"/>
              <a:gd name="T20" fmla="*/ 108 w 288"/>
              <a:gd name="T21" fmla="*/ 36 h 289"/>
              <a:gd name="T22" fmla="*/ 180 w 288"/>
              <a:gd name="T23" fmla="*/ 108 h 289"/>
              <a:gd name="T24" fmla="*/ 108 w 288"/>
              <a:gd name="T25" fmla="*/ 180 h 289"/>
              <a:gd name="T26" fmla="*/ 36 w 288"/>
              <a:gd name="T27" fmla="*/ 10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8" h="289">
                <a:moveTo>
                  <a:pt x="288" y="244"/>
                </a:moveTo>
                <a:cubicBezTo>
                  <a:pt x="203" y="159"/>
                  <a:pt x="203" y="159"/>
                  <a:pt x="203" y="159"/>
                </a:cubicBezTo>
                <a:cubicBezTo>
                  <a:pt x="211" y="144"/>
                  <a:pt x="216" y="126"/>
                  <a:pt x="216" y="108"/>
                </a:cubicBezTo>
                <a:cubicBezTo>
                  <a:pt x="216" y="48"/>
                  <a:pt x="167" y="0"/>
                  <a:pt x="108" y="0"/>
                </a:cubicBezTo>
                <a:cubicBezTo>
                  <a:pt x="48" y="0"/>
                  <a:pt x="0" y="48"/>
                  <a:pt x="0" y="108"/>
                </a:cubicBezTo>
                <a:cubicBezTo>
                  <a:pt x="0" y="168"/>
                  <a:pt x="48" y="216"/>
                  <a:pt x="108" y="216"/>
                </a:cubicBezTo>
                <a:cubicBezTo>
                  <a:pt x="126" y="216"/>
                  <a:pt x="143" y="212"/>
                  <a:pt x="158" y="204"/>
                </a:cubicBezTo>
                <a:cubicBezTo>
                  <a:pt x="243" y="289"/>
                  <a:pt x="243" y="289"/>
                  <a:pt x="243" y="289"/>
                </a:cubicBezTo>
                <a:lnTo>
                  <a:pt x="288" y="244"/>
                </a:lnTo>
                <a:close/>
                <a:moveTo>
                  <a:pt x="36" y="108"/>
                </a:moveTo>
                <a:cubicBezTo>
                  <a:pt x="36" y="68"/>
                  <a:pt x="68" y="36"/>
                  <a:pt x="108" y="36"/>
                </a:cubicBezTo>
                <a:cubicBezTo>
                  <a:pt x="148" y="36"/>
                  <a:pt x="180" y="68"/>
                  <a:pt x="180" y="108"/>
                </a:cubicBezTo>
                <a:cubicBezTo>
                  <a:pt x="180" y="148"/>
                  <a:pt x="148" y="180"/>
                  <a:pt x="108" y="180"/>
                </a:cubicBezTo>
                <a:cubicBezTo>
                  <a:pt x="68" y="180"/>
                  <a:pt x="36" y="148"/>
                  <a:pt x="36" y="10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222135" y="2276872"/>
            <a:ext cx="226697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dirty="0">
                <a:solidFill>
                  <a:schemeClr val="accent3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1222136" y="2664862"/>
            <a:ext cx="279438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</a:t>
            </a:r>
          </a:p>
        </p:txBody>
      </p:sp>
      <p:sp>
        <p:nvSpPr>
          <p:cNvPr id="15" name="Freeform 514"/>
          <p:cNvSpPr>
            <a:spLocks noChangeAspect="1" noEditPoints="1"/>
          </p:cNvSpPr>
          <p:nvPr/>
        </p:nvSpPr>
        <p:spPr bwMode="auto">
          <a:xfrm>
            <a:off x="4384309" y="2348872"/>
            <a:ext cx="813449" cy="576000"/>
          </a:xfrm>
          <a:custGeom>
            <a:avLst/>
            <a:gdLst>
              <a:gd name="T0" fmla="*/ 100 w 106"/>
              <a:gd name="T1" fmla="*/ 63 h 75"/>
              <a:gd name="T2" fmla="*/ 70 w 106"/>
              <a:gd name="T3" fmla="*/ 63 h 75"/>
              <a:gd name="T4" fmla="*/ 70 w 106"/>
              <a:gd name="T5" fmla="*/ 60 h 75"/>
              <a:gd name="T6" fmla="*/ 88 w 106"/>
              <a:gd name="T7" fmla="*/ 60 h 75"/>
              <a:gd name="T8" fmla="*/ 94 w 106"/>
              <a:gd name="T9" fmla="*/ 54 h 75"/>
              <a:gd name="T10" fmla="*/ 94 w 106"/>
              <a:gd name="T11" fmla="*/ 6 h 75"/>
              <a:gd name="T12" fmla="*/ 88 w 106"/>
              <a:gd name="T13" fmla="*/ 0 h 75"/>
              <a:gd name="T14" fmla="*/ 18 w 106"/>
              <a:gd name="T15" fmla="*/ 0 h 75"/>
              <a:gd name="T16" fmla="*/ 12 w 106"/>
              <a:gd name="T17" fmla="*/ 6 h 75"/>
              <a:gd name="T18" fmla="*/ 12 w 106"/>
              <a:gd name="T19" fmla="*/ 54 h 75"/>
              <a:gd name="T20" fmla="*/ 18 w 106"/>
              <a:gd name="T21" fmla="*/ 60 h 75"/>
              <a:gd name="T22" fmla="*/ 35 w 106"/>
              <a:gd name="T23" fmla="*/ 60 h 75"/>
              <a:gd name="T24" fmla="*/ 35 w 106"/>
              <a:gd name="T25" fmla="*/ 63 h 75"/>
              <a:gd name="T26" fmla="*/ 6 w 106"/>
              <a:gd name="T27" fmla="*/ 63 h 75"/>
              <a:gd name="T28" fmla="*/ 0 w 106"/>
              <a:gd name="T29" fmla="*/ 69 h 75"/>
              <a:gd name="T30" fmla="*/ 0 w 106"/>
              <a:gd name="T31" fmla="*/ 69 h 75"/>
              <a:gd name="T32" fmla="*/ 6 w 106"/>
              <a:gd name="T33" fmla="*/ 75 h 75"/>
              <a:gd name="T34" fmla="*/ 100 w 106"/>
              <a:gd name="T35" fmla="*/ 75 h 75"/>
              <a:gd name="T36" fmla="*/ 106 w 106"/>
              <a:gd name="T37" fmla="*/ 69 h 75"/>
              <a:gd name="T38" fmla="*/ 106 w 106"/>
              <a:gd name="T39" fmla="*/ 69 h 75"/>
              <a:gd name="T40" fmla="*/ 100 w 106"/>
              <a:gd name="T41" fmla="*/ 63 h 75"/>
              <a:gd name="T42" fmla="*/ 18 w 106"/>
              <a:gd name="T43" fmla="*/ 56 h 75"/>
              <a:gd name="T44" fmla="*/ 16 w 106"/>
              <a:gd name="T45" fmla="*/ 54 h 75"/>
              <a:gd name="T46" fmla="*/ 16 w 106"/>
              <a:gd name="T47" fmla="*/ 6 h 75"/>
              <a:gd name="T48" fmla="*/ 18 w 106"/>
              <a:gd name="T49" fmla="*/ 4 h 75"/>
              <a:gd name="T50" fmla="*/ 88 w 106"/>
              <a:gd name="T51" fmla="*/ 4 h 75"/>
              <a:gd name="T52" fmla="*/ 90 w 106"/>
              <a:gd name="T53" fmla="*/ 6 h 75"/>
              <a:gd name="T54" fmla="*/ 90 w 106"/>
              <a:gd name="T55" fmla="*/ 54 h 75"/>
              <a:gd name="T56" fmla="*/ 88 w 106"/>
              <a:gd name="T57" fmla="*/ 56 h 75"/>
              <a:gd name="T58" fmla="*/ 18 w 106"/>
              <a:gd name="T59" fmla="*/ 56 h 75"/>
              <a:gd name="T60" fmla="*/ 66 w 106"/>
              <a:gd name="T61" fmla="*/ 63 h 75"/>
              <a:gd name="T62" fmla="*/ 39 w 106"/>
              <a:gd name="T63" fmla="*/ 63 h 75"/>
              <a:gd name="T64" fmla="*/ 39 w 106"/>
              <a:gd name="T65" fmla="*/ 60 h 75"/>
              <a:gd name="T66" fmla="*/ 66 w 106"/>
              <a:gd name="T67" fmla="*/ 60 h 75"/>
              <a:gd name="T68" fmla="*/ 66 w 106"/>
              <a:gd name="T69" fmla="*/ 6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6" h="75">
                <a:moveTo>
                  <a:pt x="100" y="63"/>
                </a:moveTo>
                <a:cubicBezTo>
                  <a:pt x="70" y="63"/>
                  <a:pt x="70" y="63"/>
                  <a:pt x="70" y="63"/>
                </a:cubicBezTo>
                <a:cubicBezTo>
                  <a:pt x="70" y="60"/>
                  <a:pt x="70" y="60"/>
                  <a:pt x="70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91" y="60"/>
                  <a:pt x="94" y="57"/>
                  <a:pt x="94" y="54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3"/>
                  <a:pt x="91" y="0"/>
                  <a:pt x="8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0"/>
                  <a:pt x="12" y="3"/>
                  <a:pt x="12" y="6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7"/>
                  <a:pt x="14" y="60"/>
                  <a:pt x="18" y="60"/>
                </a:cubicBezTo>
                <a:cubicBezTo>
                  <a:pt x="35" y="60"/>
                  <a:pt x="35" y="60"/>
                  <a:pt x="35" y="60"/>
                </a:cubicBezTo>
                <a:cubicBezTo>
                  <a:pt x="35" y="63"/>
                  <a:pt x="35" y="63"/>
                  <a:pt x="35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2" y="63"/>
                  <a:pt x="0" y="66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3"/>
                  <a:pt x="2" y="75"/>
                  <a:pt x="6" y="75"/>
                </a:cubicBezTo>
                <a:cubicBezTo>
                  <a:pt x="100" y="75"/>
                  <a:pt x="100" y="75"/>
                  <a:pt x="100" y="75"/>
                </a:cubicBezTo>
                <a:cubicBezTo>
                  <a:pt x="103" y="75"/>
                  <a:pt x="106" y="73"/>
                  <a:pt x="106" y="69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106" y="66"/>
                  <a:pt x="103" y="63"/>
                  <a:pt x="100" y="63"/>
                </a:cubicBezTo>
                <a:close/>
                <a:moveTo>
                  <a:pt x="18" y="56"/>
                </a:moveTo>
                <a:cubicBezTo>
                  <a:pt x="17" y="56"/>
                  <a:pt x="16" y="55"/>
                  <a:pt x="16" y="54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5"/>
                  <a:pt x="17" y="4"/>
                  <a:pt x="18" y="4"/>
                </a:cubicBezTo>
                <a:cubicBezTo>
                  <a:pt x="88" y="4"/>
                  <a:pt x="88" y="4"/>
                  <a:pt x="88" y="4"/>
                </a:cubicBezTo>
                <a:cubicBezTo>
                  <a:pt x="89" y="4"/>
                  <a:pt x="90" y="5"/>
                  <a:pt x="90" y="6"/>
                </a:cubicBezTo>
                <a:cubicBezTo>
                  <a:pt x="90" y="54"/>
                  <a:pt x="90" y="54"/>
                  <a:pt x="90" y="54"/>
                </a:cubicBezTo>
                <a:cubicBezTo>
                  <a:pt x="90" y="55"/>
                  <a:pt x="89" y="56"/>
                  <a:pt x="88" y="56"/>
                </a:cubicBezTo>
                <a:lnTo>
                  <a:pt x="18" y="56"/>
                </a:lnTo>
                <a:close/>
                <a:moveTo>
                  <a:pt x="66" y="63"/>
                </a:moveTo>
                <a:cubicBezTo>
                  <a:pt x="39" y="63"/>
                  <a:pt x="39" y="63"/>
                  <a:pt x="39" y="63"/>
                </a:cubicBezTo>
                <a:cubicBezTo>
                  <a:pt x="39" y="60"/>
                  <a:pt x="39" y="60"/>
                  <a:pt x="39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6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197756" y="2276872"/>
            <a:ext cx="226697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dirty="0">
                <a:solidFill>
                  <a:schemeClr val="accent2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5197757" y="2664862"/>
            <a:ext cx="279438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</a:t>
            </a:r>
          </a:p>
        </p:txBody>
      </p:sp>
      <p:sp>
        <p:nvSpPr>
          <p:cNvPr id="19" name="Freeform 134"/>
          <p:cNvSpPr>
            <a:spLocks noChangeAspect="1" noEditPoints="1"/>
          </p:cNvSpPr>
          <p:nvPr/>
        </p:nvSpPr>
        <p:spPr bwMode="auto">
          <a:xfrm>
            <a:off x="8334742" y="2276872"/>
            <a:ext cx="656220" cy="720000"/>
          </a:xfrm>
          <a:custGeom>
            <a:avLst/>
            <a:gdLst>
              <a:gd name="T0" fmla="*/ 65 w 100"/>
              <a:gd name="T1" fmla="*/ 0 h 110"/>
              <a:gd name="T2" fmla="*/ 77 w 100"/>
              <a:gd name="T3" fmla="*/ 12 h 110"/>
              <a:gd name="T4" fmla="*/ 68 w 100"/>
              <a:gd name="T5" fmla="*/ 40 h 110"/>
              <a:gd name="T6" fmla="*/ 67 w 100"/>
              <a:gd name="T7" fmla="*/ 10 h 110"/>
              <a:gd name="T8" fmla="*/ 28 w 100"/>
              <a:gd name="T9" fmla="*/ 9 h 110"/>
              <a:gd name="T10" fmla="*/ 28 w 100"/>
              <a:gd name="T11" fmla="*/ 16 h 110"/>
              <a:gd name="T12" fmla="*/ 25 w 100"/>
              <a:gd name="T13" fmla="*/ 24 h 110"/>
              <a:gd name="T14" fmla="*/ 18 w 100"/>
              <a:gd name="T15" fmla="*/ 26 h 110"/>
              <a:gd name="T16" fmla="*/ 9 w 100"/>
              <a:gd name="T17" fmla="*/ 25 h 110"/>
              <a:gd name="T18" fmla="*/ 10 w 100"/>
              <a:gd name="T19" fmla="*/ 87 h 110"/>
              <a:gd name="T20" fmla="*/ 12 w 100"/>
              <a:gd name="T21" fmla="*/ 88 h 110"/>
              <a:gd name="T22" fmla="*/ 44 w 100"/>
              <a:gd name="T23" fmla="*/ 97 h 110"/>
              <a:gd name="T24" fmla="*/ 4 w 100"/>
              <a:gd name="T25" fmla="*/ 93 h 110"/>
              <a:gd name="T26" fmla="*/ 4 w 100"/>
              <a:gd name="T27" fmla="*/ 93 h 110"/>
              <a:gd name="T28" fmla="*/ 0 w 100"/>
              <a:gd name="T29" fmla="*/ 22 h 110"/>
              <a:gd name="T30" fmla="*/ 2 w 100"/>
              <a:gd name="T31" fmla="*/ 19 h 110"/>
              <a:gd name="T32" fmla="*/ 21 w 100"/>
              <a:gd name="T33" fmla="*/ 0 h 110"/>
              <a:gd name="T34" fmla="*/ 90 w 100"/>
              <a:gd name="T35" fmla="*/ 45 h 110"/>
              <a:gd name="T36" fmla="*/ 84 w 100"/>
              <a:gd name="T37" fmla="*/ 39 h 110"/>
              <a:gd name="T38" fmla="*/ 83 w 100"/>
              <a:gd name="T39" fmla="*/ 47 h 110"/>
              <a:gd name="T40" fmla="*/ 94 w 100"/>
              <a:gd name="T41" fmla="*/ 53 h 110"/>
              <a:gd name="T42" fmla="*/ 86 w 100"/>
              <a:gd name="T43" fmla="*/ 81 h 110"/>
              <a:gd name="T44" fmla="*/ 100 w 100"/>
              <a:gd name="T45" fmla="*/ 51 h 110"/>
              <a:gd name="T46" fmla="*/ 90 w 100"/>
              <a:gd name="T47" fmla="*/ 45 h 110"/>
              <a:gd name="T48" fmla="*/ 54 w 100"/>
              <a:gd name="T49" fmla="*/ 84 h 110"/>
              <a:gd name="T50" fmla="*/ 90 w 100"/>
              <a:gd name="T51" fmla="*/ 55 h 110"/>
              <a:gd name="T52" fmla="*/ 52 w 100"/>
              <a:gd name="T53" fmla="*/ 87 h 110"/>
              <a:gd name="T54" fmla="*/ 51 w 100"/>
              <a:gd name="T55" fmla="*/ 103 h 110"/>
              <a:gd name="T56" fmla="*/ 52 w 100"/>
              <a:gd name="T57" fmla="*/ 110 h 110"/>
              <a:gd name="T58" fmla="*/ 56 w 100"/>
              <a:gd name="T59" fmla="*/ 106 h 110"/>
              <a:gd name="T60" fmla="*/ 52 w 100"/>
              <a:gd name="T61" fmla="*/ 87 h 110"/>
              <a:gd name="T62" fmla="*/ 18 w 100"/>
              <a:gd name="T63" fmla="*/ 60 h 110"/>
              <a:gd name="T64" fmla="*/ 30 w 100"/>
              <a:gd name="T65" fmla="*/ 56 h 110"/>
              <a:gd name="T66" fmla="*/ 18 w 100"/>
              <a:gd name="T67" fmla="*/ 43 h 110"/>
              <a:gd name="T68" fmla="*/ 60 w 100"/>
              <a:gd name="T69" fmla="*/ 48 h 110"/>
              <a:gd name="T70" fmla="*/ 18 w 100"/>
              <a:gd name="T71" fmla="*/ 43 h 110"/>
              <a:gd name="T72" fmla="*/ 18 w 100"/>
              <a:gd name="T73" fmla="*/ 36 h 110"/>
              <a:gd name="T74" fmla="*/ 60 w 100"/>
              <a:gd name="T75" fmla="*/ 31 h 110"/>
              <a:gd name="T76" fmla="*/ 37 w 100"/>
              <a:gd name="T77" fmla="*/ 19 h 110"/>
              <a:gd name="T78" fmla="*/ 60 w 100"/>
              <a:gd name="T79" fmla="*/ 24 h 110"/>
              <a:gd name="T80" fmla="*/ 37 w 100"/>
              <a:gd name="T81" fmla="*/ 19 h 110"/>
              <a:gd name="T82" fmla="*/ 14 w 100"/>
              <a:gd name="T83" fmla="*/ 21 h 110"/>
              <a:gd name="T84" fmla="*/ 18 w 100"/>
              <a:gd name="T85" fmla="*/ 22 h 110"/>
              <a:gd name="T86" fmla="*/ 20 w 100"/>
              <a:gd name="T87" fmla="*/ 22 h 110"/>
              <a:gd name="T88" fmla="*/ 24 w 100"/>
              <a:gd name="T89" fmla="*/ 18 h 110"/>
              <a:gd name="T90" fmla="*/ 24 w 100"/>
              <a:gd name="T91" fmla="*/ 17 h 110"/>
              <a:gd name="T92" fmla="*/ 23 w 100"/>
              <a:gd name="T93" fmla="*/ 12 h 110"/>
              <a:gd name="T94" fmla="*/ 12 w 100"/>
              <a:gd name="T95" fmla="*/ 2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1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8990961" y="2276872"/>
            <a:ext cx="226697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dirty="0">
                <a:solidFill>
                  <a:schemeClr val="accent3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8990962" y="2664862"/>
            <a:ext cx="279438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</a:t>
            </a:r>
          </a:p>
        </p:txBody>
      </p:sp>
      <p:grpSp>
        <p:nvGrpSpPr>
          <p:cNvPr id="23" name="组合 22"/>
          <p:cNvGrpSpPr>
            <a:grpSpLocks noChangeAspect="1"/>
          </p:cNvGrpSpPr>
          <p:nvPr/>
        </p:nvGrpSpPr>
        <p:grpSpPr>
          <a:xfrm>
            <a:off x="8282994" y="4195039"/>
            <a:ext cx="707969" cy="576000"/>
            <a:chOff x="8032750" y="6808787"/>
            <a:chExt cx="400050" cy="325437"/>
          </a:xfrm>
          <a:solidFill>
            <a:schemeClr val="accent1"/>
          </a:solidFill>
        </p:grpSpPr>
        <p:sp>
          <p:nvSpPr>
            <p:cNvPr id="26" name="Freeform 325"/>
            <p:cNvSpPr/>
            <p:nvPr/>
          </p:nvSpPr>
          <p:spPr bwMode="auto">
            <a:xfrm>
              <a:off x="8032750" y="6808787"/>
              <a:ext cx="400050" cy="250825"/>
            </a:xfrm>
            <a:custGeom>
              <a:avLst/>
              <a:gdLst>
                <a:gd name="T0" fmla="*/ 144 w 288"/>
                <a:gd name="T1" fmla="*/ 0 h 180"/>
                <a:gd name="T2" fmla="*/ 0 w 288"/>
                <a:gd name="T3" fmla="*/ 143 h 180"/>
                <a:gd name="T4" fmla="*/ 0 w 288"/>
                <a:gd name="T5" fmla="*/ 180 h 180"/>
                <a:gd name="T6" fmla="*/ 29 w 288"/>
                <a:gd name="T7" fmla="*/ 180 h 180"/>
                <a:gd name="T8" fmla="*/ 29 w 288"/>
                <a:gd name="T9" fmla="*/ 143 h 180"/>
                <a:gd name="T10" fmla="*/ 144 w 288"/>
                <a:gd name="T11" fmla="*/ 29 h 180"/>
                <a:gd name="T12" fmla="*/ 259 w 288"/>
                <a:gd name="T13" fmla="*/ 143 h 180"/>
                <a:gd name="T14" fmla="*/ 259 w 288"/>
                <a:gd name="T15" fmla="*/ 180 h 180"/>
                <a:gd name="T16" fmla="*/ 288 w 288"/>
                <a:gd name="T17" fmla="*/ 180 h 180"/>
                <a:gd name="T18" fmla="*/ 288 w 288"/>
                <a:gd name="T19" fmla="*/ 143 h 180"/>
                <a:gd name="T20" fmla="*/ 144 w 288"/>
                <a:gd name="T2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180">
                  <a:moveTo>
                    <a:pt x="144" y="0"/>
                  </a:moveTo>
                  <a:cubicBezTo>
                    <a:pt x="65" y="0"/>
                    <a:pt x="1" y="64"/>
                    <a:pt x="0" y="143"/>
                  </a:cubicBezTo>
                  <a:cubicBezTo>
                    <a:pt x="0" y="143"/>
                    <a:pt x="0" y="170"/>
                    <a:pt x="0" y="180"/>
                  </a:cubicBezTo>
                  <a:cubicBezTo>
                    <a:pt x="29" y="180"/>
                    <a:pt x="29" y="180"/>
                    <a:pt x="29" y="180"/>
                  </a:cubicBezTo>
                  <a:cubicBezTo>
                    <a:pt x="29" y="170"/>
                    <a:pt x="29" y="143"/>
                    <a:pt x="29" y="143"/>
                  </a:cubicBezTo>
                  <a:cubicBezTo>
                    <a:pt x="30" y="80"/>
                    <a:pt x="81" y="29"/>
                    <a:pt x="144" y="29"/>
                  </a:cubicBezTo>
                  <a:cubicBezTo>
                    <a:pt x="207" y="29"/>
                    <a:pt x="258" y="80"/>
                    <a:pt x="259" y="143"/>
                  </a:cubicBezTo>
                  <a:cubicBezTo>
                    <a:pt x="259" y="143"/>
                    <a:pt x="259" y="170"/>
                    <a:pt x="259" y="180"/>
                  </a:cubicBezTo>
                  <a:cubicBezTo>
                    <a:pt x="288" y="180"/>
                    <a:pt x="288" y="180"/>
                    <a:pt x="288" y="180"/>
                  </a:cubicBezTo>
                  <a:cubicBezTo>
                    <a:pt x="288" y="170"/>
                    <a:pt x="288" y="143"/>
                    <a:pt x="288" y="143"/>
                  </a:cubicBezTo>
                  <a:cubicBezTo>
                    <a:pt x="287" y="64"/>
                    <a:pt x="223" y="0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26"/>
            <p:cNvSpPr/>
            <p:nvPr/>
          </p:nvSpPr>
          <p:spPr bwMode="auto">
            <a:xfrm>
              <a:off x="8101013" y="6984999"/>
              <a:ext cx="58738" cy="149225"/>
            </a:xfrm>
            <a:custGeom>
              <a:avLst/>
              <a:gdLst>
                <a:gd name="T0" fmla="*/ 30 w 42"/>
                <a:gd name="T1" fmla="*/ 0 h 108"/>
                <a:gd name="T2" fmla="*/ 12 w 42"/>
                <a:gd name="T3" fmla="*/ 0 h 108"/>
                <a:gd name="T4" fmla="*/ 0 w 42"/>
                <a:gd name="T5" fmla="*/ 12 h 108"/>
                <a:gd name="T6" fmla="*/ 0 w 42"/>
                <a:gd name="T7" fmla="*/ 96 h 108"/>
                <a:gd name="T8" fmla="*/ 12 w 42"/>
                <a:gd name="T9" fmla="*/ 108 h 108"/>
                <a:gd name="T10" fmla="*/ 30 w 42"/>
                <a:gd name="T11" fmla="*/ 108 h 108"/>
                <a:gd name="T12" fmla="*/ 42 w 42"/>
                <a:gd name="T13" fmla="*/ 96 h 108"/>
                <a:gd name="T14" fmla="*/ 42 w 42"/>
                <a:gd name="T15" fmla="*/ 12 h 108"/>
                <a:gd name="T16" fmla="*/ 30 w 42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08">
                  <a:moveTo>
                    <a:pt x="3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6" y="108"/>
                    <a:pt x="42" y="103"/>
                    <a:pt x="42" y="96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6"/>
                    <a:pt x="3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27"/>
            <p:cNvSpPr/>
            <p:nvPr/>
          </p:nvSpPr>
          <p:spPr bwMode="auto">
            <a:xfrm>
              <a:off x="8307388" y="6984999"/>
              <a:ext cx="58738" cy="149225"/>
            </a:xfrm>
            <a:custGeom>
              <a:avLst/>
              <a:gdLst>
                <a:gd name="T0" fmla="*/ 30 w 42"/>
                <a:gd name="T1" fmla="*/ 0 h 108"/>
                <a:gd name="T2" fmla="*/ 11 w 42"/>
                <a:gd name="T3" fmla="*/ 0 h 108"/>
                <a:gd name="T4" fmla="*/ 0 w 42"/>
                <a:gd name="T5" fmla="*/ 12 h 108"/>
                <a:gd name="T6" fmla="*/ 0 w 42"/>
                <a:gd name="T7" fmla="*/ 96 h 108"/>
                <a:gd name="T8" fmla="*/ 11 w 42"/>
                <a:gd name="T9" fmla="*/ 108 h 108"/>
                <a:gd name="T10" fmla="*/ 30 w 42"/>
                <a:gd name="T11" fmla="*/ 108 h 108"/>
                <a:gd name="T12" fmla="*/ 42 w 42"/>
                <a:gd name="T13" fmla="*/ 96 h 108"/>
                <a:gd name="T14" fmla="*/ 42 w 42"/>
                <a:gd name="T15" fmla="*/ 12 h 108"/>
                <a:gd name="T16" fmla="*/ 30 w 42"/>
                <a:gd name="T1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08">
                  <a:moveTo>
                    <a:pt x="3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1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6" y="108"/>
                    <a:pt x="42" y="103"/>
                    <a:pt x="42" y="96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6"/>
                    <a:pt x="36" y="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8990961" y="4195039"/>
            <a:ext cx="226697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8990962" y="4583029"/>
            <a:ext cx="279438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</a:t>
            </a:r>
          </a:p>
        </p:txBody>
      </p:sp>
      <p:sp>
        <p:nvSpPr>
          <p:cNvPr id="30" name="Freeform 220"/>
          <p:cNvSpPr>
            <a:spLocks noChangeAspect="1"/>
          </p:cNvSpPr>
          <p:nvPr/>
        </p:nvSpPr>
        <p:spPr bwMode="auto">
          <a:xfrm>
            <a:off x="4407682" y="4195039"/>
            <a:ext cx="766701" cy="576000"/>
          </a:xfrm>
          <a:custGeom>
            <a:avLst/>
            <a:gdLst>
              <a:gd name="T0" fmla="*/ 195 w 213"/>
              <a:gd name="T1" fmla="*/ 143 h 160"/>
              <a:gd name="T2" fmla="*/ 195 w 213"/>
              <a:gd name="T3" fmla="*/ 0 h 160"/>
              <a:gd name="T4" fmla="*/ 152 w 213"/>
              <a:gd name="T5" fmla="*/ 0 h 160"/>
              <a:gd name="T6" fmla="*/ 152 w 213"/>
              <a:gd name="T7" fmla="*/ 143 h 160"/>
              <a:gd name="T8" fmla="*/ 128 w 213"/>
              <a:gd name="T9" fmla="*/ 143 h 160"/>
              <a:gd name="T10" fmla="*/ 128 w 213"/>
              <a:gd name="T11" fmla="*/ 88 h 160"/>
              <a:gd name="T12" fmla="*/ 85 w 213"/>
              <a:gd name="T13" fmla="*/ 88 h 160"/>
              <a:gd name="T14" fmla="*/ 85 w 213"/>
              <a:gd name="T15" fmla="*/ 143 h 160"/>
              <a:gd name="T16" fmla="*/ 61 w 213"/>
              <a:gd name="T17" fmla="*/ 143 h 160"/>
              <a:gd name="T18" fmla="*/ 61 w 213"/>
              <a:gd name="T19" fmla="*/ 40 h 160"/>
              <a:gd name="T20" fmla="*/ 19 w 213"/>
              <a:gd name="T21" fmla="*/ 40 h 160"/>
              <a:gd name="T22" fmla="*/ 19 w 213"/>
              <a:gd name="T23" fmla="*/ 143 h 160"/>
              <a:gd name="T24" fmla="*/ 0 w 213"/>
              <a:gd name="T25" fmla="*/ 143 h 160"/>
              <a:gd name="T26" fmla="*/ 0 w 213"/>
              <a:gd name="T27" fmla="*/ 160 h 160"/>
              <a:gd name="T28" fmla="*/ 213 w 213"/>
              <a:gd name="T29" fmla="*/ 160 h 160"/>
              <a:gd name="T30" fmla="*/ 213 w 213"/>
              <a:gd name="T31" fmla="*/ 143 h 160"/>
              <a:gd name="T32" fmla="*/ 195 w 213"/>
              <a:gd name="T33" fmla="*/ 14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3" h="160">
                <a:moveTo>
                  <a:pt x="195" y="143"/>
                </a:moveTo>
                <a:lnTo>
                  <a:pt x="195" y="0"/>
                </a:lnTo>
                <a:lnTo>
                  <a:pt x="152" y="0"/>
                </a:lnTo>
                <a:lnTo>
                  <a:pt x="152" y="143"/>
                </a:lnTo>
                <a:lnTo>
                  <a:pt x="128" y="143"/>
                </a:lnTo>
                <a:lnTo>
                  <a:pt x="128" y="88"/>
                </a:lnTo>
                <a:lnTo>
                  <a:pt x="85" y="88"/>
                </a:lnTo>
                <a:lnTo>
                  <a:pt x="85" y="143"/>
                </a:lnTo>
                <a:lnTo>
                  <a:pt x="61" y="143"/>
                </a:lnTo>
                <a:lnTo>
                  <a:pt x="61" y="40"/>
                </a:lnTo>
                <a:lnTo>
                  <a:pt x="19" y="40"/>
                </a:lnTo>
                <a:lnTo>
                  <a:pt x="19" y="143"/>
                </a:lnTo>
                <a:lnTo>
                  <a:pt x="0" y="143"/>
                </a:lnTo>
                <a:lnTo>
                  <a:pt x="0" y="160"/>
                </a:lnTo>
                <a:lnTo>
                  <a:pt x="213" y="160"/>
                </a:lnTo>
                <a:lnTo>
                  <a:pt x="213" y="143"/>
                </a:lnTo>
                <a:lnTo>
                  <a:pt x="195" y="1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5190579" y="4195039"/>
            <a:ext cx="226697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pPr algn="ctr"/>
            <a:r>
              <a:rPr lang="zh-CN" altLang="en-US" sz="2000" b="1" dirty="0">
                <a:solidFill>
                  <a:schemeClr val="accent2"/>
                </a:solidFill>
                <a:latin typeface="+mj-ea"/>
                <a:ea typeface="+mj-ea"/>
              </a:rPr>
              <a:t>点击此处添加标题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5190579" y="4583029"/>
            <a:ext cx="2794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的亮亮图文旗舰店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https://liangliangtuwen.tmall.com</a:t>
            </a:r>
            <a:r>
              <a:rPr lang="zh-CN" alt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合描述说明。在此录入上述图表的描述说明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26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grpId="0" nodeType="withEffect">
                                  <p:stCondLst>
                                    <p:cond delay="2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2667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 animBg="1"/>
      <p:bldP spid="12" grpId="0"/>
      <p:bldP spid="13" grpId="0"/>
      <p:bldP spid="15" grpId="0" animBg="1"/>
      <p:bldP spid="16" grpId="0"/>
      <p:bldP spid="17" grpId="0"/>
      <p:bldP spid="19" grpId="0" animBg="1"/>
      <p:bldP spid="20" grpId="0"/>
      <p:bldP spid="21" grpId="0"/>
      <p:bldP spid="24" grpId="0"/>
      <p:bldP spid="25" grpId="0"/>
      <p:bldP spid="30" grpId="0" animBg="1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98"/>
          <p:cNvSpPr/>
          <p:nvPr/>
        </p:nvSpPr>
        <p:spPr bwMode="auto">
          <a:xfrm>
            <a:off x="1545939" y="4237103"/>
            <a:ext cx="95238" cy="576263"/>
          </a:xfrm>
          <a:custGeom>
            <a:avLst/>
            <a:gdLst>
              <a:gd name="T0" fmla="*/ 0 w 1"/>
              <a:gd name="T1" fmla="*/ 0 h 564"/>
              <a:gd name="T2" fmla="*/ 0 w 1"/>
              <a:gd name="T3" fmla="*/ 576263 h 5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564">
                <a:moveTo>
                  <a:pt x="0" y="0"/>
                </a:moveTo>
                <a:lnTo>
                  <a:pt x="0" y="564"/>
                </a:lnTo>
              </a:path>
            </a:pathLst>
          </a:cu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triangle" w="med" len="med"/>
            <a:tailEnd type="none" w="med" len="med"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526888" y="1897128"/>
            <a:ext cx="771425" cy="1330325"/>
            <a:chOff x="3585752" y="1736725"/>
            <a:chExt cx="771525" cy="1330325"/>
          </a:xfrm>
        </p:grpSpPr>
        <p:sp>
          <p:nvSpPr>
            <p:cNvPr id="17" name="Line 401"/>
            <p:cNvSpPr>
              <a:spLocks noChangeShapeType="1"/>
            </p:cNvSpPr>
            <p:nvPr/>
          </p:nvSpPr>
          <p:spPr bwMode="auto">
            <a:xfrm flipH="1">
              <a:off x="3585752" y="2384425"/>
              <a:ext cx="287337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 type="none" w="med" len="lg"/>
              <a:tailEnd type="none" w="med" len="lg"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404"/>
            <p:cNvSpPr/>
            <p:nvPr/>
          </p:nvSpPr>
          <p:spPr bwMode="auto">
            <a:xfrm>
              <a:off x="3873089" y="1736725"/>
              <a:ext cx="484188" cy="1330325"/>
            </a:xfrm>
            <a:custGeom>
              <a:avLst/>
              <a:gdLst>
                <a:gd name="T0" fmla="*/ 482274 w 253"/>
                <a:gd name="T1" fmla="*/ 0 h 838"/>
                <a:gd name="T2" fmla="*/ 0 w 253"/>
                <a:gd name="T3" fmla="*/ 0 h 838"/>
                <a:gd name="T4" fmla="*/ 0 w 253"/>
                <a:gd name="T5" fmla="*/ 1328738 h 838"/>
                <a:gd name="T6" fmla="*/ 482274 w 253"/>
                <a:gd name="T7" fmla="*/ 1328738 h 8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3" h="838">
                  <a:moveTo>
                    <a:pt x="252" y="0"/>
                  </a:moveTo>
                  <a:lnTo>
                    <a:pt x="0" y="0"/>
                  </a:lnTo>
                  <a:lnTo>
                    <a:pt x="0" y="837"/>
                  </a:lnTo>
                  <a:lnTo>
                    <a:pt x="252" y="837"/>
                  </a:lnTo>
                </a:path>
              </a:pathLst>
            </a:custGeom>
            <a:noFill/>
            <a:ln w="190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526888" y="4562541"/>
            <a:ext cx="771425" cy="1330325"/>
            <a:chOff x="3585752" y="4402138"/>
            <a:chExt cx="771525" cy="1330325"/>
          </a:xfrm>
        </p:grpSpPr>
        <p:sp>
          <p:nvSpPr>
            <p:cNvPr id="21" name="Line 400"/>
            <p:cNvSpPr>
              <a:spLocks noChangeShapeType="1"/>
            </p:cNvSpPr>
            <p:nvPr/>
          </p:nvSpPr>
          <p:spPr bwMode="auto">
            <a:xfrm flipH="1">
              <a:off x="3585752" y="5049838"/>
              <a:ext cx="287337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round/>
              <a:headEnd type="none" w="med" len="lg"/>
              <a:tailEnd type="none" w="med" len="lg"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Freeform 438"/>
            <p:cNvSpPr/>
            <p:nvPr/>
          </p:nvSpPr>
          <p:spPr bwMode="auto">
            <a:xfrm>
              <a:off x="3873089" y="4402138"/>
              <a:ext cx="484188" cy="1330325"/>
            </a:xfrm>
            <a:custGeom>
              <a:avLst/>
              <a:gdLst>
                <a:gd name="T0" fmla="*/ 482274 w 253"/>
                <a:gd name="T1" fmla="*/ 0 h 838"/>
                <a:gd name="T2" fmla="*/ 0 w 253"/>
                <a:gd name="T3" fmla="*/ 0 h 838"/>
                <a:gd name="T4" fmla="*/ 0 w 253"/>
                <a:gd name="T5" fmla="*/ 1328738 h 838"/>
                <a:gd name="T6" fmla="*/ 482274 w 253"/>
                <a:gd name="T7" fmla="*/ 1328738 h 8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3" h="838">
                  <a:moveTo>
                    <a:pt x="252" y="0"/>
                  </a:moveTo>
                  <a:lnTo>
                    <a:pt x="0" y="0"/>
                  </a:lnTo>
                  <a:lnTo>
                    <a:pt x="0" y="837"/>
                  </a:lnTo>
                  <a:lnTo>
                    <a:pt x="252" y="837"/>
                  </a:lnTo>
                </a:path>
              </a:pathLst>
            </a:custGeom>
            <a:noFill/>
            <a:ln w="19050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triangle" w="med" len="med"/>
              <a:tailEnd type="triangle" w="med" len="med"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5469" y="2184464"/>
            <a:ext cx="1871419" cy="792162"/>
            <a:chOff x="1899442" y="2024063"/>
            <a:chExt cx="1871663" cy="792162"/>
          </a:xfrm>
          <a:solidFill>
            <a:srgbClr val="3D607C"/>
          </a:solidFill>
        </p:grpSpPr>
        <p:sp>
          <p:nvSpPr>
            <p:cNvPr id="24" name="Rectangle 402"/>
            <p:cNvSpPr>
              <a:spLocks noChangeArrowheads="1"/>
            </p:cNvSpPr>
            <p:nvPr/>
          </p:nvSpPr>
          <p:spPr bwMode="auto">
            <a:xfrm>
              <a:off x="1899442" y="2024063"/>
              <a:ext cx="1871663" cy="79216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25" name="Rectangle 439"/>
            <p:cNvSpPr>
              <a:spLocks noChangeArrowheads="1"/>
            </p:cNvSpPr>
            <p:nvPr/>
          </p:nvSpPr>
          <p:spPr bwMode="auto">
            <a:xfrm>
              <a:off x="1935955" y="2060575"/>
              <a:ext cx="1800225" cy="71913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808080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26" name="AutoShape 440"/>
            <p:cNvSpPr>
              <a:spLocks noChangeArrowheads="1"/>
            </p:cNvSpPr>
            <p:nvPr/>
          </p:nvSpPr>
          <p:spPr bwMode="auto">
            <a:xfrm rot="5400000">
              <a:off x="1935954" y="2060576"/>
              <a:ext cx="252413" cy="25241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27" name="Rectangle 444"/>
            <p:cNvSpPr>
              <a:spLocks noChangeArrowheads="1"/>
            </p:cNvSpPr>
            <p:nvPr/>
          </p:nvSpPr>
          <p:spPr bwMode="auto">
            <a:xfrm>
              <a:off x="2552967" y="2252663"/>
              <a:ext cx="593189" cy="35394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2300" b="1" dirty="0">
                  <a:solidFill>
                    <a:schemeClr val="bg1"/>
                  </a:solidFill>
                  <a:ea typeface="HY헤드라인M"/>
                  <a:cs typeface="HY헤드라인M"/>
                </a:rPr>
                <a:t>标题</a:t>
              </a:r>
              <a:endParaRPr lang="en-US" altLang="ko-KR" sz="2300" b="1" dirty="0">
                <a:solidFill>
                  <a:schemeClr val="bg1"/>
                </a:solidFill>
                <a:ea typeface="HY헤드라인M"/>
                <a:cs typeface="HY헤드라인M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55469" y="4813364"/>
            <a:ext cx="1871419" cy="792162"/>
            <a:chOff x="1899442" y="4652963"/>
            <a:chExt cx="1871663" cy="792162"/>
          </a:xfrm>
          <a:solidFill>
            <a:srgbClr val="3D607C"/>
          </a:solidFill>
        </p:grpSpPr>
        <p:sp>
          <p:nvSpPr>
            <p:cNvPr id="29" name="Rectangle 441"/>
            <p:cNvSpPr>
              <a:spLocks noChangeArrowheads="1"/>
            </p:cNvSpPr>
            <p:nvPr/>
          </p:nvSpPr>
          <p:spPr bwMode="auto">
            <a:xfrm>
              <a:off x="1899442" y="4652963"/>
              <a:ext cx="1871663" cy="792162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30" name="Rectangle 442"/>
            <p:cNvSpPr>
              <a:spLocks noChangeArrowheads="1"/>
            </p:cNvSpPr>
            <p:nvPr/>
          </p:nvSpPr>
          <p:spPr bwMode="auto">
            <a:xfrm>
              <a:off x="1935955" y="4689475"/>
              <a:ext cx="1800225" cy="7191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31" name="AutoShape 443"/>
            <p:cNvSpPr>
              <a:spLocks noChangeArrowheads="1"/>
            </p:cNvSpPr>
            <p:nvPr/>
          </p:nvSpPr>
          <p:spPr bwMode="auto">
            <a:xfrm rot="5400000">
              <a:off x="1935954" y="4689476"/>
              <a:ext cx="252413" cy="25241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32" name="Rectangle 445"/>
            <p:cNvSpPr>
              <a:spLocks noChangeArrowheads="1"/>
            </p:cNvSpPr>
            <p:nvPr/>
          </p:nvSpPr>
          <p:spPr bwMode="auto">
            <a:xfrm>
              <a:off x="2544212" y="4878388"/>
              <a:ext cx="597999" cy="35394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2300" b="1" dirty="0">
                  <a:solidFill>
                    <a:schemeClr val="bg1"/>
                  </a:solidFill>
                  <a:ea typeface="HY헤드라인M"/>
                  <a:cs typeface="HY헤드라인M"/>
                </a:rPr>
                <a:t>标题</a:t>
              </a:r>
              <a:endParaRPr lang="en-US" altLang="ko-KR" sz="2300" b="1" dirty="0">
                <a:solidFill>
                  <a:schemeClr val="bg1"/>
                </a:solidFill>
                <a:ea typeface="HY헤드라인M"/>
                <a:cs typeface="HY헤드라인M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11023" y="3670364"/>
            <a:ext cx="1765070" cy="468312"/>
            <a:chOff x="1955005" y="3509963"/>
            <a:chExt cx="1765300" cy="468312"/>
          </a:xfrm>
          <a:solidFill>
            <a:srgbClr val="FF431E"/>
          </a:solidFill>
        </p:grpSpPr>
        <p:sp>
          <p:nvSpPr>
            <p:cNvPr id="34" name="Rectangle 447"/>
            <p:cNvSpPr>
              <a:spLocks noChangeArrowheads="1"/>
            </p:cNvSpPr>
            <p:nvPr/>
          </p:nvSpPr>
          <p:spPr bwMode="auto">
            <a:xfrm>
              <a:off x="1955005" y="3509963"/>
              <a:ext cx="1765300" cy="46831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35" name="Rectangle 448"/>
            <p:cNvSpPr>
              <a:spLocks noChangeArrowheads="1"/>
            </p:cNvSpPr>
            <p:nvPr/>
          </p:nvSpPr>
          <p:spPr bwMode="auto">
            <a:xfrm>
              <a:off x="1989136" y="3532188"/>
              <a:ext cx="1697037" cy="423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36" name="Rectangle 449"/>
            <p:cNvSpPr>
              <a:spLocks noChangeArrowheads="1"/>
            </p:cNvSpPr>
            <p:nvPr/>
          </p:nvSpPr>
          <p:spPr bwMode="auto">
            <a:xfrm>
              <a:off x="2646984" y="3649663"/>
              <a:ext cx="359120" cy="21544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ea typeface="HY헤드라인M"/>
                  <a:cs typeface="HY헤드라인M"/>
                </a:rPr>
                <a:t>标题</a:t>
              </a:r>
              <a:endParaRPr lang="en-US" altLang="ko-KR" sz="1400" b="1" dirty="0">
                <a:solidFill>
                  <a:schemeClr val="bg1"/>
                </a:solidFill>
                <a:ea typeface="HY헤드라인M"/>
                <a:cs typeface="HY헤드라인M"/>
              </a:endParaRPr>
            </a:p>
          </p:txBody>
        </p:sp>
      </p:grpSp>
      <p:sp>
        <p:nvSpPr>
          <p:cNvPr id="37" name="Freeform 450"/>
          <p:cNvSpPr/>
          <p:nvPr/>
        </p:nvSpPr>
        <p:spPr bwMode="auto">
          <a:xfrm>
            <a:off x="1545939" y="2994089"/>
            <a:ext cx="95238" cy="576262"/>
          </a:xfrm>
          <a:custGeom>
            <a:avLst/>
            <a:gdLst>
              <a:gd name="T0" fmla="*/ 0 w 1"/>
              <a:gd name="T1" fmla="*/ 0 h 564"/>
              <a:gd name="T2" fmla="*/ 0 w 1"/>
              <a:gd name="T3" fmla="*/ 576262 h 5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564">
                <a:moveTo>
                  <a:pt x="0" y="0"/>
                </a:moveTo>
                <a:lnTo>
                  <a:pt x="0" y="564"/>
                </a:lnTo>
              </a:path>
            </a:pathLst>
          </a:custGeom>
          <a:noFill/>
          <a:ln w="19050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3428470" y="1573278"/>
            <a:ext cx="3130143" cy="900113"/>
            <a:chOff x="4672805" y="1412875"/>
            <a:chExt cx="3130550" cy="900113"/>
          </a:xfrm>
          <a:solidFill>
            <a:schemeClr val="tx2"/>
          </a:solidFill>
        </p:grpSpPr>
        <p:sp>
          <p:nvSpPr>
            <p:cNvPr id="39" name="Rectangle 403"/>
            <p:cNvSpPr>
              <a:spLocks noChangeArrowheads="1"/>
            </p:cNvSpPr>
            <p:nvPr/>
          </p:nvSpPr>
          <p:spPr bwMode="auto">
            <a:xfrm>
              <a:off x="4672805" y="1412875"/>
              <a:ext cx="3130550" cy="900113"/>
            </a:xfrm>
            <a:prstGeom prst="rect">
              <a:avLst/>
            </a:prstGeom>
            <a:grpFill/>
            <a:ln w="9525">
              <a:solidFill>
                <a:srgbClr val="FFFFFF">
                  <a:alpha val="39999"/>
                </a:srgbClr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40" name="Rectangle 408"/>
            <p:cNvSpPr>
              <a:spLocks noChangeArrowheads="1"/>
            </p:cNvSpPr>
            <p:nvPr/>
          </p:nvSpPr>
          <p:spPr bwMode="auto">
            <a:xfrm>
              <a:off x="4707730" y="1447800"/>
              <a:ext cx="3059112" cy="827088"/>
            </a:xfrm>
            <a:prstGeom prst="rect">
              <a:avLst/>
            </a:prstGeom>
            <a:grpFill/>
            <a:ln w="9525">
              <a:solidFill>
                <a:srgbClr val="808080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42" name="Rectangle 414"/>
            <p:cNvSpPr>
              <a:spLocks noChangeArrowheads="1"/>
            </p:cNvSpPr>
            <p:nvPr/>
          </p:nvSpPr>
          <p:spPr bwMode="auto">
            <a:xfrm>
              <a:off x="5306217" y="1806575"/>
              <a:ext cx="1385175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添加文字内容</a:t>
              </a:r>
              <a:endParaRPr lang="en-US" altLang="ko-KR" dirty="0">
                <a:solidFill>
                  <a:schemeClr val="bg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4860032" y="1772816"/>
              <a:ext cx="288032" cy="2880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428470" y="2670240"/>
            <a:ext cx="3130143" cy="900113"/>
            <a:chOff x="4672805" y="1412875"/>
            <a:chExt cx="3130550" cy="900113"/>
          </a:xfrm>
          <a:solidFill>
            <a:schemeClr val="tx2"/>
          </a:solidFill>
        </p:grpSpPr>
        <p:sp>
          <p:nvSpPr>
            <p:cNvPr id="45" name="Rectangle 403"/>
            <p:cNvSpPr>
              <a:spLocks noChangeArrowheads="1"/>
            </p:cNvSpPr>
            <p:nvPr/>
          </p:nvSpPr>
          <p:spPr bwMode="auto">
            <a:xfrm>
              <a:off x="4672805" y="1412875"/>
              <a:ext cx="3130550" cy="900113"/>
            </a:xfrm>
            <a:prstGeom prst="rect">
              <a:avLst/>
            </a:prstGeom>
            <a:grpFill/>
            <a:ln w="9525">
              <a:solidFill>
                <a:srgbClr val="FFFFFF">
                  <a:alpha val="39999"/>
                </a:srgbClr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46" name="Rectangle 408"/>
            <p:cNvSpPr>
              <a:spLocks noChangeArrowheads="1"/>
            </p:cNvSpPr>
            <p:nvPr/>
          </p:nvSpPr>
          <p:spPr bwMode="auto">
            <a:xfrm>
              <a:off x="4707730" y="1447800"/>
              <a:ext cx="3059112" cy="827088"/>
            </a:xfrm>
            <a:prstGeom prst="rect">
              <a:avLst/>
            </a:prstGeom>
            <a:grpFill/>
            <a:ln w="9525">
              <a:solidFill>
                <a:srgbClr val="808080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48" name="Rectangle 414"/>
            <p:cNvSpPr>
              <a:spLocks noChangeArrowheads="1"/>
            </p:cNvSpPr>
            <p:nvPr/>
          </p:nvSpPr>
          <p:spPr bwMode="auto">
            <a:xfrm>
              <a:off x="5306217" y="1806575"/>
              <a:ext cx="1385175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添加文字内容</a:t>
              </a:r>
              <a:endParaRPr lang="en-US" altLang="ko-KR" dirty="0">
                <a:solidFill>
                  <a:schemeClr val="bg1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4860032" y="1772816"/>
              <a:ext cx="288032" cy="2880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463390" y="4161463"/>
            <a:ext cx="3130143" cy="900113"/>
            <a:chOff x="4672805" y="1412875"/>
            <a:chExt cx="3130550" cy="900113"/>
          </a:xfrm>
          <a:solidFill>
            <a:schemeClr val="accent2"/>
          </a:solidFill>
        </p:grpSpPr>
        <p:sp>
          <p:nvSpPr>
            <p:cNvPr id="51" name="Rectangle 403"/>
            <p:cNvSpPr>
              <a:spLocks noChangeArrowheads="1"/>
            </p:cNvSpPr>
            <p:nvPr/>
          </p:nvSpPr>
          <p:spPr bwMode="auto">
            <a:xfrm>
              <a:off x="4672805" y="1412875"/>
              <a:ext cx="3130550" cy="900113"/>
            </a:xfrm>
            <a:prstGeom prst="rect">
              <a:avLst/>
            </a:prstGeom>
            <a:grpFill/>
            <a:ln w="9525">
              <a:solidFill>
                <a:srgbClr val="FFFFFF">
                  <a:alpha val="39999"/>
                </a:srgbClr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52" name="Rectangle 408"/>
            <p:cNvSpPr>
              <a:spLocks noChangeArrowheads="1"/>
            </p:cNvSpPr>
            <p:nvPr/>
          </p:nvSpPr>
          <p:spPr bwMode="auto">
            <a:xfrm>
              <a:off x="4707730" y="1447800"/>
              <a:ext cx="3059112" cy="827088"/>
            </a:xfrm>
            <a:prstGeom prst="rect">
              <a:avLst/>
            </a:prstGeom>
            <a:grpFill/>
            <a:ln w="9525">
              <a:solidFill>
                <a:srgbClr val="808080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54" name="Rectangle 414"/>
            <p:cNvSpPr>
              <a:spLocks noChangeArrowheads="1"/>
            </p:cNvSpPr>
            <p:nvPr/>
          </p:nvSpPr>
          <p:spPr bwMode="auto">
            <a:xfrm>
              <a:off x="5306217" y="1806575"/>
              <a:ext cx="1385175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添加文字内容</a:t>
              </a:r>
              <a:endParaRPr lang="en-US" altLang="ko-KR" dirty="0">
                <a:solidFill>
                  <a:schemeClr val="bg1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4860032" y="1772816"/>
              <a:ext cx="288032" cy="2880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463390" y="5258425"/>
            <a:ext cx="3130143" cy="900113"/>
            <a:chOff x="4672805" y="1412875"/>
            <a:chExt cx="3130550" cy="900113"/>
          </a:xfrm>
          <a:solidFill>
            <a:schemeClr val="accent2"/>
          </a:solidFill>
        </p:grpSpPr>
        <p:sp>
          <p:nvSpPr>
            <p:cNvPr id="57" name="Rectangle 403"/>
            <p:cNvSpPr>
              <a:spLocks noChangeArrowheads="1"/>
            </p:cNvSpPr>
            <p:nvPr/>
          </p:nvSpPr>
          <p:spPr bwMode="auto">
            <a:xfrm>
              <a:off x="4672805" y="1412875"/>
              <a:ext cx="3130550" cy="900113"/>
            </a:xfrm>
            <a:prstGeom prst="rect">
              <a:avLst/>
            </a:prstGeom>
            <a:grpFill/>
            <a:ln w="9525">
              <a:solidFill>
                <a:srgbClr val="FFFFFF">
                  <a:alpha val="39999"/>
                </a:srgbClr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58" name="Rectangle 408"/>
            <p:cNvSpPr>
              <a:spLocks noChangeArrowheads="1"/>
            </p:cNvSpPr>
            <p:nvPr/>
          </p:nvSpPr>
          <p:spPr bwMode="auto">
            <a:xfrm>
              <a:off x="4707730" y="1447800"/>
              <a:ext cx="3059112" cy="827088"/>
            </a:xfrm>
            <a:prstGeom prst="rect">
              <a:avLst/>
            </a:prstGeom>
            <a:grpFill/>
            <a:ln w="9525">
              <a:solidFill>
                <a:srgbClr val="808080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chemeClr val="bg1"/>
                </a:solidFill>
              </a:endParaRPr>
            </a:p>
          </p:txBody>
        </p:sp>
        <p:sp>
          <p:nvSpPr>
            <p:cNvPr id="60" name="Rectangle 414"/>
            <p:cNvSpPr>
              <a:spLocks noChangeArrowheads="1"/>
            </p:cNvSpPr>
            <p:nvPr/>
          </p:nvSpPr>
          <p:spPr bwMode="auto">
            <a:xfrm>
              <a:off x="5306217" y="1806575"/>
              <a:ext cx="1385175" cy="2769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添加文字内容</a:t>
              </a:r>
              <a:endParaRPr lang="en-US" altLang="ko-KR" dirty="0">
                <a:solidFill>
                  <a:schemeClr val="bg1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4860032" y="1772816"/>
              <a:ext cx="288032" cy="2880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2" name="直接连接符 61"/>
          <p:cNvCxnSpPr/>
          <p:nvPr/>
        </p:nvCxnSpPr>
        <p:spPr>
          <a:xfrm>
            <a:off x="7020276" y="1556792"/>
            <a:ext cx="0" cy="456364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/>
          <p:cNvSpPr txBox="1"/>
          <p:nvPr/>
        </p:nvSpPr>
        <p:spPr>
          <a:xfrm>
            <a:off x="7191942" y="2705164"/>
            <a:ext cx="4520683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在此录入上述图表的综合描述说明，在此录入上述图表的综合描述说明。在此录入上述图表的描述说明在此录入上述图表的综合描述说明，在此录入上述图表的综合描述说明。在此录入上述图表的描述说明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7" grpId="0" animBg="1"/>
      <p:bldP spid="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9511961" y="3972011"/>
            <a:ext cx="1874131" cy="1874578"/>
          </a:xfrm>
          <a:prstGeom prst="cube">
            <a:avLst>
              <a:gd name="adj" fmla="val 25000"/>
            </a:avLst>
          </a:prstGeom>
          <a:solidFill>
            <a:schemeClr val="tx2"/>
          </a:solidFill>
          <a:ln>
            <a:noFill/>
          </a:ln>
        </p:spPr>
        <p:txBody>
          <a:bodyPr wrap="none" anchor="ctr" anchorCtr="1"/>
          <a:lstStyle/>
          <a:p>
            <a:pPr algn="ctr" latinLnBrk="1"/>
            <a:r>
              <a:rPr kumimoji="1"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添加</a:t>
            </a:r>
            <a:endParaRPr kumimoji="1" lang="en-US" altLang="zh-CN" sz="2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 latinLnBrk="1"/>
            <a:r>
              <a:rPr kumimoji="1"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文字</a:t>
            </a:r>
            <a:endParaRPr kumimoji="1" lang="en-US" altLang="ko-KR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1" name="AutoShape 12"/>
          <p:cNvSpPr>
            <a:spLocks noChangeArrowheads="1"/>
          </p:cNvSpPr>
          <p:nvPr/>
        </p:nvSpPr>
        <p:spPr bwMode="auto">
          <a:xfrm>
            <a:off x="9479014" y="3945778"/>
            <a:ext cx="1874131" cy="1874578"/>
          </a:xfrm>
          <a:prstGeom prst="cube">
            <a:avLst>
              <a:gd name="adj" fmla="val 25000"/>
            </a:avLst>
          </a:prstGeom>
          <a:solidFill>
            <a:schemeClr val="tx1">
              <a:alpha val="30196"/>
            </a:schemeClr>
          </a:solidFill>
          <a:ln>
            <a:noFill/>
          </a:ln>
        </p:spPr>
        <p:txBody>
          <a:bodyPr wrap="none" anchor="ctr"/>
          <a:lstStyle/>
          <a:p>
            <a:pPr algn="ctr" latinLnBrk="1"/>
            <a:endParaRPr kumimoji="1" lang="zh-CN" altLang="zh-CN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835819" y="3978943"/>
            <a:ext cx="1874131" cy="1874578"/>
          </a:xfrm>
          <a:prstGeom prst="cube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wrap="none" anchor="ctr" anchorCtr="1"/>
          <a:lstStyle/>
          <a:p>
            <a:pPr algn="ctr" latinLnBrk="1"/>
            <a:r>
              <a:rPr kumimoji="1"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添加</a:t>
            </a:r>
            <a:endParaRPr kumimoji="1" lang="en-US" altLang="zh-CN" sz="2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 latinLnBrk="1"/>
            <a:r>
              <a:rPr kumimoji="1"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文字</a:t>
            </a:r>
            <a:endParaRPr kumimoji="1" lang="en-US" altLang="ko-KR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2386842" y="3978943"/>
            <a:ext cx="1874131" cy="1874578"/>
          </a:xfrm>
          <a:prstGeom prst="cube">
            <a:avLst>
              <a:gd name="adj" fmla="val 25000"/>
            </a:avLst>
          </a:prstGeom>
          <a:solidFill>
            <a:schemeClr val="tx1">
              <a:alpha val="30196"/>
            </a:schemeClr>
          </a:solidFill>
          <a:ln>
            <a:noFill/>
          </a:ln>
        </p:spPr>
        <p:txBody>
          <a:bodyPr wrap="none" anchor="ctr"/>
          <a:lstStyle/>
          <a:p>
            <a:pPr algn="ctr" latinLnBrk="1"/>
            <a:endParaRPr kumimoji="1" lang="zh-CN" altLang="zh-CN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>
            <a:off x="5941915" y="3978943"/>
            <a:ext cx="1874131" cy="187457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wrap="none" anchor="ctr" anchorCtr="1"/>
          <a:lstStyle/>
          <a:p>
            <a:pPr algn="ctr" latinLnBrk="1"/>
            <a:r>
              <a:rPr kumimoji="1"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添加</a:t>
            </a:r>
            <a:endParaRPr kumimoji="1" lang="en-US" altLang="zh-CN" sz="2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 latinLnBrk="1"/>
            <a:r>
              <a:rPr kumimoji="1"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文字</a:t>
            </a:r>
            <a:endParaRPr kumimoji="1" lang="en-US" altLang="ko-KR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9" name="AutoShape 12"/>
          <p:cNvSpPr>
            <a:spLocks noChangeArrowheads="1"/>
          </p:cNvSpPr>
          <p:nvPr/>
        </p:nvSpPr>
        <p:spPr bwMode="auto">
          <a:xfrm>
            <a:off x="5835886" y="3160202"/>
            <a:ext cx="1874131" cy="1874578"/>
          </a:xfrm>
          <a:prstGeom prst="cube">
            <a:avLst>
              <a:gd name="adj" fmla="val 25000"/>
            </a:avLst>
          </a:prstGeom>
          <a:solidFill>
            <a:schemeClr val="tx1">
              <a:alpha val="30196"/>
            </a:schemeClr>
          </a:solidFill>
          <a:ln>
            <a:noFill/>
          </a:ln>
        </p:spPr>
        <p:txBody>
          <a:bodyPr wrap="none" anchor="ctr"/>
          <a:lstStyle/>
          <a:p>
            <a:pPr algn="ctr" latinLnBrk="1"/>
            <a:endParaRPr kumimoji="1" lang="zh-CN" altLang="zh-CN" sz="2000" b="1">
              <a:solidFill>
                <a:schemeClr val="bg1"/>
              </a:solidFill>
              <a:latin typeface="+mj-lt"/>
              <a:ea typeface="Gulim" panose="020B0600000101010101" pitchFamily="34" charset="-127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4853346" y="1813950"/>
            <a:ext cx="0" cy="403957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8561256" y="1780315"/>
            <a:ext cx="0" cy="40732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"/>
          <p:cNvSpPr txBox="1"/>
          <p:nvPr/>
        </p:nvSpPr>
        <p:spPr>
          <a:xfrm>
            <a:off x="551384" y="2492277"/>
            <a:ext cx="406086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在此录入上述图表的综合描述说明，在此录入上述图表的综合描述说明。在此录入上述图表的描述说明在此录入上述图表的综合描述说明，在此录入上述图表的综合描述说明。在此录入上述图表的描述说明</a:t>
            </a:r>
          </a:p>
        </p:txBody>
      </p:sp>
      <p:sp>
        <p:nvSpPr>
          <p:cNvPr id="35" name="TextBox 26"/>
          <p:cNvSpPr txBox="1"/>
          <p:nvPr/>
        </p:nvSpPr>
        <p:spPr>
          <a:xfrm>
            <a:off x="5540259" y="1556792"/>
            <a:ext cx="258079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在此录入上述图表的综合描述说明，在此录入上述图表的综合描述说明。在此录入上述图表的描述说明在此录入上述图表的综合描述说明，在此录入上述图表的综合描述说明。在此录入上述图表的描述说明</a:t>
            </a:r>
          </a:p>
        </p:txBody>
      </p:sp>
      <p:sp>
        <p:nvSpPr>
          <p:cNvPr id="36" name="TextBox 27"/>
          <p:cNvSpPr txBox="1"/>
          <p:nvPr/>
        </p:nvSpPr>
        <p:spPr>
          <a:xfrm>
            <a:off x="9198448" y="2246240"/>
            <a:ext cx="250115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在此录入上述图表的综合描述说明，在此录入上述图表的综合描述说明。在此录入上述图表的描述说明在此录入上述图表的综合描述说明，在此录入上述图表的综合描述说明。在此录入上述图表的描述说明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26" grpId="0" animBg="1"/>
      <p:bldP spid="27" grpId="0" animBg="1"/>
      <p:bldP spid="28" grpId="0" animBg="1"/>
      <p:bldP spid="29" grpId="0" animBg="1"/>
      <p:bldP spid="34" grpId="0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3222112" y="2955131"/>
            <a:ext cx="2666653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rgbClr val="C0C0C0"/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buFont typeface="Wingdings" panose="05000000000000000000" pitchFamily="2" charset="2"/>
              <a:buNone/>
            </a:pPr>
            <a:r>
              <a:rPr lang="zh-CN" altLang="en-US" sz="1400" dirty="0">
                <a:solidFill>
                  <a:schemeClr val="bg1"/>
                </a:solidFill>
                <a:latin typeface="+mj-ea"/>
              </a:rPr>
              <a:t>添加标题</a:t>
            </a:r>
            <a:endParaRPr lang="en-US" altLang="zh-CN" sz="14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6612570" y="2929731"/>
            <a:ext cx="4723785" cy="609600"/>
          </a:xfrm>
          <a:prstGeom prst="rect">
            <a:avLst/>
          </a:prstGeom>
          <a:noFill/>
          <a:ln w="25400">
            <a:solidFill>
              <a:srgbClr val="C0C0C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CC00"/>
                </a:solidFill>
              </a14:hiddenFill>
            </a:ext>
          </a:extLst>
        </p:spPr>
        <p:txBody>
          <a:bodyPr wrap="none" anchor="ctr"/>
          <a:lstStyle/>
          <a:p>
            <a:pPr marL="101600" latinLnBrk="1">
              <a:buFontTx/>
              <a:buChar char="•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kumimoji="1" lang="en-US" altLang="ko-KR" sz="1100" dirty="0">
              <a:solidFill>
                <a:schemeClr val="tx1">
                  <a:lumMod val="50000"/>
                  <a:lumOff val="50000"/>
                </a:schemeClr>
              </a:solidFill>
              <a:ea typeface="HY견고딕" pitchFamily="18" charset="-127"/>
            </a:endParaRPr>
          </a:p>
        </p:txBody>
      </p:sp>
      <p:sp>
        <p:nvSpPr>
          <p:cNvPr id="17" name="AutoShape 34"/>
          <p:cNvSpPr>
            <a:spLocks noChangeArrowheads="1"/>
          </p:cNvSpPr>
          <p:nvPr/>
        </p:nvSpPr>
        <p:spPr bwMode="auto">
          <a:xfrm>
            <a:off x="3222112" y="1985169"/>
            <a:ext cx="2666653" cy="3810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25400">
            <a:solidFill>
              <a:srgbClr val="C0C0C0"/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buFont typeface="Wingdings" panose="05000000000000000000" pitchFamily="2" charset="2"/>
              <a:buNone/>
            </a:pPr>
            <a:r>
              <a:rPr lang="zh-CN" altLang="en-US" sz="1400" dirty="0">
                <a:solidFill>
                  <a:schemeClr val="bg1"/>
                </a:solidFill>
                <a:latin typeface="+mj-ea"/>
              </a:rPr>
              <a:t>添加标题</a:t>
            </a:r>
            <a:endParaRPr lang="en-US" altLang="zh-CN" sz="14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8" name="AutoShape 35"/>
          <p:cNvSpPr>
            <a:spLocks noChangeArrowheads="1"/>
          </p:cNvSpPr>
          <p:nvPr/>
        </p:nvSpPr>
        <p:spPr bwMode="auto">
          <a:xfrm>
            <a:off x="6612570" y="1985169"/>
            <a:ext cx="4723785" cy="381000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C0C0C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9900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algn="ctr" latinLnBrk="1"/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kumimoji="1" lang="en-US" altLang="ko-KR" sz="1100" dirty="0">
              <a:solidFill>
                <a:schemeClr val="tx1">
                  <a:lumMod val="50000"/>
                  <a:lumOff val="50000"/>
                </a:schemeClr>
              </a:solidFill>
              <a:ea typeface="HY견고딕" pitchFamily="18" charset="-127"/>
            </a:endParaRPr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5747496" y="2170906"/>
            <a:ext cx="865074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5747496" y="3225006"/>
            <a:ext cx="865074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3222112" y="4067969"/>
            <a:ext cx="2666653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>
            <a:solidFill>
              <a:srgbClr val="C0C0C0"/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buFont typeface="Wingdings" panose="05000000000000000000" pitchFamily="2" charset="2"/>
              <a:buNone/>
            </a:pPr>
            <a:r>
              <a:rPr lang="zh-CN" altLang="en-US" sz="1400" dirty="0">
                <a:solidFill>
                  <a:schemeClr val="bg1"/>
                </a:solidFill>
                <a:latin typeface="+mj-ea"/>
              </a:rPr>
              <a:t>添加标题</a:t>
            </a:r>
            <a:endParaRPr lang="en-US" altLang="zh-CN" sz="14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612570" y="4042569"/>
            <a:ext cx="4723785" cy="609600"/>
          </a:xfrm>
          <a:prstGeom prst="rect">
            <a:avLst/>
          </a:prstGeom>
          <a:noFill/>
          <a:ln w="25400">
            <a:solidFill>
              <a:srgbClr val="C0C0C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CC00"/>
                </a:solidFill>
              </a14:hiddenFill>
            </a:ext>
          </a:extLst>
        </p:spPr>
        <p:txBody>
          <a:bodyPr wrap="none" anchor="ctr"/>
          <a:lstStyle/>
          <a:p>
            <a:pPr marL="101600" latinLnBrk="1">
              <a:buFontTx/>
              <a:buChar char="•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kumimoji="1" lang="en-US" altLang="ko-KR" sz="1100" dirty="0">
              <a:solidFill>
                <a:schemeClr val="tx1">
                  <a:lumMod val="50000"/>
                  <a:lumOff val="50000"/>
                </a:schemeClr>
              </a:solidFill>
              <a:ea typeface="HY견고딕" pitchFamily="18" charset="-127"/>
            </a:endParaRP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5747496" y="4337844"/>
            <a:ext cx="865074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3222112" y="5149056"/>
            <a:ext cx="2666653" cy="5334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>
            <a:solidFill>
              <a:srgbClr val="C0C0C0"/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>
              <a:buFont typeface="Wingdings" panose="05000000000000000000" pitchFamily="2" charset="2"/>
              <a:buNone/>
            </a:pPr>
            <a:r>
              <a:rPr lang="zh-CN" altLang="en-US" sz="1400" dirty="0">
                <a:solidFill>
                  <a:schemeClr val="bg1"/>
                </a:solidFill>
                <a:latin typeface="+mj-ea"/>
              </a:rPr>
              <a:t>添加标题</a:t>
            </a:r>
            <a:endParaRPr lang="en-US" altLang="zh-CN" sz="14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6612570" y="5123656"/>
            <a:ext cx="4723785" cy="609600"/>
          </a:xfrm>
          <a:prstGeom prst="rect">
            <a:avLst/>
          </a:prstGeom>
          <a:noFill/>
          <a:ln w="25400">
            <a:solidFill>
              <a:srgbClr val="C0C0C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CC00"/>
                </a:solidFill>
              </a14:hiddenFill>
            </a:ext>
          </a:extLst>
        </p:spPr>
        <p:txBody>
          <a:bodyPr wrap="none" anchor="ctr"/>
          <a:lstStyle/>
          <a:p>
            <a:pPr marL="101600" latinLnBrk="1">
              <a:buFontTx/>
              <a:buChar char="•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kumimoji="1" lang="en-US" altLang="ko-KR" sz="1100" dirty="0">
              <a:solidFill>
                <a:schemeClr val="tx1">
                  <a:lumMod val="50000"/>
                  <a:lumOff val="50000"/>
                </a:schemeClr>
              </a:solidFill>
              <a:ea typeface="HY견고딕" pitchFamily="18" charset="-127"/>
            </a:endParaRPr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5747496" y="5418931"/>
            <a:ext cx="865074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>
            <a:off x="2891808" y="1909143"/>
            <a:ext cx="0" cy="362381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430091" y="2417812"/>
            <a:ext cx="235046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综亮亮图文旗舰店</a:t>
            </a:r>
            <a:r>
              <a:rPr lang="en-US" altLang="zh-CN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https://liangliangtuwen.tmall.com</a:t>
            </a:r>
            <a:r>
              <a:rPr lang="zh-CN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合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pitchFamily="34" charset="-122"/>
              </a:rPr>
              <a:t>描述说明，在此录入上述图表的综合描述说明。在此录入上述图表的综合描述说明，在此录入上述图表的综合描述说明。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086745" y="2282794"/>
            <a:ext cx="7838816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  <a:endParaRPr lang="en-US" altLang="zh-CN" sz="5400" b="1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58"/>
          <p:cNvSpPr txBox="1">
            <a:spLocks noChangeArrowheads="1"/>
          </p:cNvSpPr>
          <p:nvPr/>
        </p:nvSpPr>
        <p:spPr bwMode="auto">
          <a:xfrm>
            <a:off x="1162101" y="2078184"/>
            <a:ext cx="5428796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3300" dirty="0" smtClean="0">
                <a:ln w="28575">
                  <a:solidFill>
                    <a:srgbClr val="EAC643"/>
                  </a:solidFill>
                </a:ln>
                <a:noFill/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en-US" altLang="zh-CN" sz="13300" dirty="0">
              <a:ln w="28575">
                <a:solidFill>
                  <a:srgbClr val="EAC643"/>
                </a:solidFill>
              </a:ln>
              <a:noFill/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6156019" y="3178414"/>
            <a:ext cx="5680934" cy="6001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Your content to play here, or through your copy, paste in </a:t>
            </a:r>
          </a:p>
          <a:p>
            <a:r>
              <a:rPr lang="en-US" altLang="zh-CN" sz="110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box, and select only the text.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023687" y="3570092"/>
            <a:ext cx="531722" cy="581362"/>
            <a:chOff x="3933825" y="3878262"/>
            <a:chExt cx="430213" cy="449262"/>
          </a:xfrm>
          <a:solidFill>
            <a:schemeClr val="accent2"/>
          </a:solidFill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4054475" y="3878262"/>
              <a:ext cx="192088" cy="193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0" name="Freeform 6"/>
            <p:cNvSpPr/>
            <p:nvPr/>
          </p:nvSpPr>
          <p:spPr bwMode="auto">
            <a:xfrm>
              <a:off x="3933825" y="4071937"/>
              <a:ext cx="430213" cy="255587"/>
            </a:xfrm>
            <a:custGeom>
              <a:avLst/>
              <a:gdLst>
                <a:gd name="T0" fmla="*/ 620 w 621"/>
                <a:gd name="T1" fmla="*/ 161 h 370"/>
                <a:gd name="T2" fmla="*/ 619 w 621"/>
                <a:gd name="T3" fmla="*/ 159 h 370"/>
                <a:gd name="T4" fmla="*/ 383 w 621"/>
                <a:gd name="T5" fmla="*/ 22 h 370"/>
                <a:gd name="T6" fmla="*/ 369 w 621"/>
                <a:gd name="T7" fmla="*/ 19 h 370"/>
                <a:gd name="T8" fmla="*/ 274 w 621"/>
                <a:gd name="T9" fmla="*/ 19 h 370"/>
                <a:gd name="T10" fmla="*/ 0 w 621"/>
                <a:gd name="T11" fmla="*/ 178 h 370"/>
                <a:gd name="T12" fmla="*/ 0 w 621"/>
                <a:gd name="T13" fmla="*/ 370 h 370"/>
                <a:gd name="T14" fmla="*/ 128 w 621"/>
                <a:gd name="T15" fmla="*/ 370 h 370"/>
                <a:gd name="T16" fmla="*/ 128 w 621"/>
                <a:gd name="T17" fmla="*/ 266 h 370"/>
                <a:gd name="T18" fmla="*/ 151 w 621"/>
                <a:gd name="T19" fmla="*/ 266 h 370"/>
                <a:gd name="T20" fmla="*/ 151 w 621"/>
                <a:gd name="T21" fmla="*/ 370 h 370"/>
                <a:gd name="T22" fmla="*/ 473 w 621"/>
                <a:gd name="T23" fmla="*/ 370 h 370"/>
                <a:gd name="T24" fmla="*/ 473 w 621"/>
                <a:gd name="T25" fmla="*/ 266 h 370"/>
                <a:gd name="T26" fmla="*/ 494 w 621"/>
                <a:gd name="T27" fmla="*/ 266 h 370"/>
                <a:gd name="T28" fmla="*/ 494 w 621"/>
                <a:gd name="T29" fmla="*/ 370 h 370"/>
                <a:gd name="T30" fmla="*/ 621 w 621"/>
                <a:gd name="T31" fmla="*/ 370 h 370"/>
                <a:gd name="T32" fmla="*/ 621 w 621"/>
                <a:gd name="T33" fmla="*/ 172 h 370"/>
                <a:gd name="T34" fmla="*/ 621 w 621"/>
                <a:gd name="T35" fmla="*/ 166 h 370"/>
                <a:gd name="T36" fmla="*/ 620 w 621"/>
                <a:gd name="T37" fmla="*/ 16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1" h="370">
                  <a:moveTo>
                    <a:pt x="620" y="161"/>
                  </a:moveTo>
                  <a:cubicBezTo>
                    <a:pt x="620" y="161"/>
                    <a:pt x="620" y="160"/>
                    <a:pt x="619" y="159"/>
                  </a:cubicBezTo>
                  <a:cubicBezTo>
                    <a:pt x="604" y="52"/>
                    <a:pt x="452" y="27"/>
                    <a:pt x="383" y="22"/>
                  </a:cubicBezTo>
                  <a:cubicBezTo>
                    <a:pt x="378" y="21"/>
                    <a:pt x="373" y="19"/>
                    <a:pt x="369" y="19"/>
                  </a:cubicBezTo>
                  <a:lnTo>
                    <a:pt x="274" y="19"/>
                  </a:lnTo>
                  <a:cubicBezTo>
                    <a:pt x="274" y="19"/>
                    <a:pt x="0" y="0"/>
                    <a:pt x="0" y="178"/>
                  </a:cubicBezTo>
                  <a:lnTo>
                    <a:pt x="0" y="370"/>
                  </a:lnTo>
                  <a:lnTo>
                    <a:pt x="128" y="370"/>
                  </a:lnTo>
                  <a:lnTo>
                    <a:pt x="128" y="266"/>
                  </a:lnTo>
                  <a:lnTo>
                    <a:pt x="151" y="266"/>
                  </a:lnTo>
                  <a:lnTo>
                    <a:pt x="151" y="370"/>
                  </a:lnTo>
                  <a:lnTo>
                    <a:pt x="473" y="370"/>
                  </a:lnTo>
                  <a:lnTo>
                    <a:pt x="473" y="266"/>
                  </a:lnTo>
                  <a:lnTo>
                    <a:pt x="494" y="266"/>
                  </a:lnTo>
                  <a:lnTo>
                    <a:pt x="494" y="370"/>
                  </a:lnTo>
                  <a:lnTo>
                    <a:pt x="621" y="370"/>
                  </a:lnTo>
                  <a:lnTo>
                    <a:pt x="621" y="172"/>
                  </a:lnTo>
                  <a:cubicBezTo>
                    <a:pt x="621" y="170"/>
                    <a:pt x="621" y="169"/>
                    <a:pt x="621" y="166"/>
                  </a:cubicBezTo>
                  <a:cubicBezTo>
                    <a:pt x="621" y="165"/>
                    <a:pt x="620" y="163"/>
                    <a:pt x="620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033542" y="4535589"/>
            <a:ext cx="548559" cy="536180"/>
            <a:chOff x="7627938" y="3005138"/>
            <a:chExt cx="412750" cy="403225"/>
          </a:xfrm>
          <a:solidFill>
            <a:schemeClr val="accent3"/>
          </a:solidFill>
        </p:grpSpPr>
        <p:sp>
          <p:nvSpPr>
            <p:cNvPr id="32" name="Freeform 534"/>
            <p:cNvSpPr>
              <a:spLocks noEditPoints="1"/>
            </p:cNvSpPr>
            <p:nvPr/>
          </p:nvSpPr>
          <p:spPr bwMode="auto">
            <a:xfrm>
              <a:off x="7627938" y="3005138"/>
              <a:ext cx="412750" cy="403225"/>
            </a:xfrm>
            <a:custGeom>
              <a:avLst/>
              <a:gdLst>
                <a:gd name="T0" fmla="*/ 26 w 597"/>
                <a:gd name="T1" fmla="*/ 344 h 582"/>
                <a:gd name="T2" fmla="*/ 26 w 597"/>
                <a:gd name="T3" fmla="*/ 62 h 582"/>
                <a:gd name="T4" fmla="*/ 62 w 597"/>
                <a:gd name="T5" fmla="*/ 25 h 582"/>
                <a:gd name="T6" fmla="*/ 535 w 597"/>
                <a:gd name="T7" fmla="*/ 25 h 582"/>
                <a:gd name="T8" fmla="*/ 571 w 597"/>
                <a:gd name="T9" fmla="*/ 62 h 582"/>
                <a:gd name="T10" fmla="*/ 571 w 597"/>
                <a:gd name="T11" fmla="*/ 344 h 582"/>
                <a:gd name="T12" fmla="*/ 535 w 597"/>
                <a:gd name="T13" fmla="*/ 380 h 582"/>
                <a:gd name="T14" fmla="*/ 62 w 597"/>
                <a:gd name="T15" fmla="*/ 380 h 582"/>
                <a:gd name="T16" fmla="*/ 26 w 597"/>
                <a:gd name="T17" fmla="*/ 344 h 582"/>
                <a:gd name="T18" fmla="*/ 535 w 597"/>
                <a:gd name="T19" fmla="*/ 406 h 582"/>
                <a:gd name="T20" fmla="*/ 597 w 597"/>
                <a:gd name="T21" fmla="*/ 344 h 582"/>
                <a:gd name="T22" fmla="*/ 597 w 597"/>
                <a:gd name="T23" fmla="*/ 62 h 582"/>
                <a:gd name="T24" fmla="*/ 535 w 597"/>
                <a:gd name="T25" fmla="*/ 0 h 582"/>
                <a:gd name="T26" fmla="*/ 62 w 597"/>
                <a:gd name="T27" fmla="*/ 0 h 582"/>
                <a:gd name="T28" fmla="*/ 0 w 597"/>
                <a:gd name="T29" fmla="*/ 62 h 582"/>
                <a:gd name="T30" fmla="*/ 0 w 597"/>
                <a:gd name="T31" fmla="*/ 344 h 582"/>
                <a:gd name="T32" fmla="*/ 62 w 597"/>
                <a:gd name="T33" fmla="*/ 406 h 582"/>
                <a:gd name="T34" fmla="*/ 246 w 597"/>
                <a:gd name="T35" fmla="*/ 406 h 582"/>
                <a:gd name="T36" fmla="*/ 246 w 597"/>
                <a:gd name="T37" fmla="*/ 461 h 582"/>
                <a:gd name="T38" fmla="*/ 62 w 597"/>
                <a:gd name="T39" fmla="*/ 461 h 582"/>
                <a:gd name="T40" fmla="*/ 0 w 597"/>
                <a:gd name="T41" fmla="*/ 523 h 582"/>
                <a:gd name="T42" fmla="*/ 0 w 597"/>
                <a:gd name="T43" fmla="*/ 569 h 582"/>
                <a:gd name="T44" fmla="*/ 13 w 597"/>
                <a:gd name="T45" fmla="*/ 582 h 582"/>
                <a:gd name="T46" fmla="*/ 584 w 597"/>
                <a:gd name="T47" fmla="*/ 582 h 582"/>
                <a:gd name="T48" fmla="*/ 597 w 597"/>
                <a:gd name="T49" fmla="*/ 569 h 582"/>
                <a:gd name="T50" fmla="*/ 597 w 597"/>
                <a:gd name="T51" fmla="*/ 523 h 582"/>
                <a:gd name="T52" fmla="*/ 535 w 597"/>
                <a:gd name="T53" fmla="*/ 461 h 582"/>
                <a:gd name="T54" fmla="*/ 351 w 597"/>
                <a:gd name="T55" fmla="*/ 461 h 582"/>
                <a:gd name="T56" fmla="*/ 351 w 597"/>
                <a:gd name="T57" fmla="*/ 406 h 582"/>
                <a:gd name="T58" fmla="*/ 535 w 597"/>
                <a:gd name="T59" fmla="*/ 406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7" h="582">
                  <a:moveTo>
                    <a:pt x="26" y="344"/>
                  </a:moveTo>
                  <a:lnTo>
                    <a:pt x="26" y="62"/>
                  </a:lnTo>
                  <a:cubicBezTo>
                    <a:pt x="26" y="42"/>
                    <a:pt x="42" y="25"/>
                    <a:pt x="62" y="25"/>
                  </a:cubicBezTo>
                  <a:lnTo>
                    <a:pt x="535" y="25"/>
                  </a:lnTo>
                  <a:cubicBezTo>
                    <a:pt x="555" y="25"/>
                    <a:pt x="571" y="42"/>
                    <a:pt x="571" y="62"/>
                  </a:cubicBezTo>
                  <a:lnTo>
                    <a:pt x="571" y="344"/>
                  </a:lnTo>
                  <a:cubicBezTo>
                    <a:pt x="571" y="364"/>
                    <a:pt x="555" y="380"/>
                    <a:pt x="535" y="380"/>
                  </a:cubicBezTo>
                  <a:lnTo>
                    <a:pt x="62" y="380"/>
                  </a:lnTo>
                  <a:cubicBezTo>
                    <a:pt x="42" y="380"/>
                    <a:pt x="26" y="364"/>
                    <a:pt x="26" y="344"/>
                  </a:cubicBezTo>
                  <a:close/>
                  <a:moveTo>
                    <a:pt x="535" y="406"/>
                  </a:moveTo>
                  <a:cubicBezTo>
                    <a:pt x="569" y="406"/>
                    <a:pt x="597" y="378"/>
                    <a:pt x="597" y="344"/>
                  </a:cubicBezTo>
                  <a:lnTo>
                    <a:pt x="597" y="62"/>
                  </a:lnTo>
                  <a:cubicBezTo>
                    <a:pt x="597" y="27"/>
                    <a:pt x="569" y="0"/>
                    <a:pt x="535" y="0"/>
                  </a:cubicBezTo>
                  <a:lnTo>
                    <a:pt x="62" y="0"/>
                  </a:lnTo>
                  <a:cubicBezTo>
                    <a:pt x="28" y="0"/>
                    <a:pt x="0" y="27"/>
                    <a:pt x="0" y="62"/>
                  </a:cubicBezTo>
                  <a:lnTo>
                    <a:pt x="0" y="344"/>
                  </a:lnTo>
                  <a:cubicBezTo>
                    <a:pt x="0" y="378"/>
                    <a:pt x="28" y="406"/>
                    <a:pt x="62" y="406"/>
                  </a:cubicBezTo>
                  <a:lnTo>
                    <a:pt x="246" y="406"/>
                  </a:lnTo>
                  <a:lnTo>
                    <a:pt x="246" y="461"/>
                  </a:lnTo>
                  <a:lnTo>
                    <a:pt x="62" y="461"/>
                  </a:lnTo>
                  <a:cubicBezTo>
                    <a:pt x="28" y="461"/>
                    <a:pt x="0" y="489"/>
                    <a:pt x="0" y="523"/>
                  </a:cubicBezTo>
                  <a:lnTo>
                    <a:pt x="0" y="569"/>
                  </a:lnTo>
                  <a:cubicBezTo>
                    <a:pt x="0" y="576"/>
                    <a:pt x="6" y="582"/>
                    <a:pt x="13" y="582"/>
                  </a:cubicBezTo>
                  <a:lnTo>
                    <a:pt x="584" y="582"/>
                  </a:lnTo>
                  <a:cubicBezTo>
                    <a:pt x="591" y="582"/>
                    <a:pt x="597" y="576"/>
                    <a:pt x="597" y="569"/>
                  </a:cubicBezTo>
                  <a:lnTo>
                    <a:pt x="597" y="523"/>
                  </a:lnTo>
                  <a:cubicBezTo>
                    <a:pt x="597" y="489"/>
                    <a:pt x="569" y="461"/>
                    <a:pt x="535" y="461"/>
                  </a:cubicBezTo>
                  <a:lnTo>
                    <a:pt x="351" y="461"/>
                  </a:lnTo>
                  <a:lnTo>
                    <a:pt x="351" y="406"/>
                  </a:lnTo>
                  <a:lnTo>
                    <a:pt x="535" y="4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3" name="Freeform 535"/>
            <p:cNvSpPr/>
            <p:nvPr/>
          </p:nvSpPr>
          <p:spPr bwMode="auto">
            <a:xfrm>
              <a:off x="7664450" y="3041650"/>
              <a:ext cx="341313" cy="209550"/>
            </a:xfrm>
            <a:custGeom>
              <a:avLst/>
              <a:gdLst>
                <a:gd name="T0" fmla="*/ 493 w 493"/>
                <a:gd name="T1" fmla="*/ 293 h 303"/>
                <a:gd name="T2" fmla="*/ 493 w 493"/>
                <a:gd name="T3" fmla="*/ 11 h 303"/>
                <a:gd name="T4" fmla="*/ 483 w 493"/>
                <a:gd name="T5" fmla="*/ 0 h 303"/>
                <a:gd name="T6" fmla="*/ 10 w 493"/>
                <a:gd name="T7" fmla="*/ 0 h 303"/>
                <a:gd name="T8" fmla="*/ 0 w 493"/>
                <a:gd name="T9" fmla="*/ 11 h 303"/>
                <a:gd name="T10" fmla="*/ 0 w 493"/>
                <a:gd name="T11" fmla="*/ 293 h 303"/>
                <a:gd name="T12" fmla="*/ 10 w 493"/>
                <a:gd name="T13" fmla="*/ 303 h 303"/>
                <a:gd name="T14" fmla="*/ 483 w 493"/>
                <a:gd name="T15" fmla="*/ 303 h 303"/>
                <a:gd name="T16" fmla="*/ 493 w 493"/>
                <a:gd name="T17" fmla="*/ 29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3" h="303">
                  <a:moveTo>
                    <a:pt x="493" y="293"/>
                  </a:moveTo>
                  <a:lnTo>
                    <a:pt x="493" y="11"/>
                  </a:lnTo>
                  <a:cubicBezTo>
                    <a:pt x="493" y="5"/>
                    <a:pt x="489" y="0"/>
                    <a:pt x="483" y="0"/>
                  </a:cubicBezTo>
                  <a:lnTo>
                    <a:pt x="10" y="0"/>
                  </a:lnTo>
                  <a:cubicBezTo>
                    <a:pt x="4" y="0"/>
                    <a:pt x="0" y="5"/>
                    <a:pt x="0" y="11"/>
                  </a:cubicBezTo>
                  <a:lnTo>
                    <a:pt x="0" y="293"/>
                  </a:lnTo>
                  <a:cubicBezTo>
                    <a:pt x="0" y="299"/>
                    <a:pt x="4" y="303"/>
                    <a:pt x="10" y="303"/>
                  </a:cubicBezTo>
                  <a:lnTo>
                    <a:pt x="483" y="303"/>
                  </a:lnTo>
                  <a:cubicBezTo>
                    <a:pt x="489" y="303"/>
                    <a:pt x="493" y="299"/>
                    <a:pt x="49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4" name="Freeform 536"/>
          <p:cNvSpPr/>
          <p:nvPr/>
        </p:nvSpPr>
        <p:spPr bwMode="auto">
          <a:xfrm>
            <a:off x="7648205" y="2360116"/>
            <a:ext cx="721383" cy="443227"/>
          </a:xfrm>
          <a:custGeom>
            <a:avLst/>
            <a:gdLst>
              <a:gd name="T0" fmla="*/ 535 w 684"/>
              <a:gd name="T1" fmla="*/ 120 h 418"/>
              <a:gd name="T2" fmla="*/ 528 w 684"/>
              <a:gd name="T3" fmla="*/ 121 h 418"/>
              <a:gd name="T4" fmla="*/ 367 w 684"/>
              <a:gd name="T5" fmla="*/ 0 h 418"/>
              <a:gd name="T6" fmla="*/ 208 w 684"/>
              <a:gd name="T7" fmla="*/ 114 h 418"/>
              <a:gd name="T8" fmla="*/ 167 w 684"/>
              <a:gd name="T9" fmla="*/ 101 h 418"/>
              <a:gd name="T10" fmla="*/ 96 w 684"/>
              <a:gd name="T11" fmla="*/ 171 h 418"/>
              <a:gd name="T12" fmla="*/ 0 w 684"/>
              <a:gd name="T13" fmla="*/ 293 h 418"/>
              <a:gd name="T14" fmla="*/ 125 w 684"/>
              <a:gd name="T15" fmla="*/ 418 h 418"/>
              <a:gd name="T16" fmla="*/ 128 w 684"/>
              <a:gd name="T17" fmla="*/ 418 h 418"/>
              <a:gd name="T18" fmla="*/ 131 w 684"/>
              <a:gd name="T19" fmla="*/ 418 h 418"/>
              <a:gd name="T20" fmla="*/ 535 w 684"/>
              <a:gd name="T21" fmla="*/ 418 h 418"/>
              <a:gd name="T22" fmla="*/ 684 w 684"/>
              <a:gd name="T23" fmla="*/ 269 h 418"/>
              <a:gd name="T24" fmla="*/ 535 w 684"/>
              <a:gd name="T25" fmla="*/ 12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4" h="418">
                <a:moveTo>
                  <a:pt x="535" y="120"/>
                </a:moveTo>
                <a:cubicBezTo>
                  <a:pt x="533" y="120"/>
                  <a:pt x="531" y="121"/>
                  <a:pt x="528" y="121"/>
                </a:cubicBezTo>
                <a:cubicBezTo>
                  <a:pt x="508" y="51"/>
                  <a:pt x="443" y="0"/>
                  <a:pt x="367" y="0"/>
                </a:cubicBezTo>
                <a:cubicBezTo>
                  <a:pt x="293" y="0"/>
                  <a:pt x="230" y="48"/>
                  <a:pt x="208" y="114"/>
                </a:cubicBezTo>
                <a:cubicBezTo>
                  <a:pt x="196" y="106"/>
                  <a:pt x="182" y="101"/>
                  <a:pt x="167" y="101"/>
                </a:cubicBezTo>
                <a:cubicBezTo>
                  <a:pt x="128" y="101"/>
                  <a:pt x="96" y="132"/>
                  <a:pt x="96" y="171"/>
                </a:cubicBezTo>
                <a:cubicBezTo>
                  <a:pt x="41" y="185"/>
                  <a:pt x="0" y="234"/>
                  <a:pt x="0" y="293"/>
                </a:cubicBezTo>
                <a:cubicBezTo>
                  <a:pt x="0" y="362"/>
                  <a:pt x="56" y="418"/>
                  <a:pt x="125" y="418"/>
                </a:cubicBezTo>
                <a:cubicBezTo>
                  <a:pt x="126" y="418"/>
                  <a:pt x="126" y="418"/>
                  <a:pt x="128" y="418"/>
                </a:cubicBezTo>
                <a:cubicBezTo>
                  <a:pt x="129" y="418"/>
                  <a:pt x="130" y="418"/>
                  <a:pt x="131" y="418"/>
                </a:cubicBezTo>
                <a:lnTo>
                  <a:pt x="535" y="418"/>
                </a:lnTo>
                <a:cubicBezTo>
                  <a:pt x="618" y="418"/>
                  <a:pt x="684" y="351"/>
                  <a:pt x="684" y="269"/>
                </a:cubicBezTo>
                <a:cubicBezTo>
                  <a:pt x="684" y="187"/>
                  <a:pt x="618" y="120"/>
                  <a:pt x="535" y="1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135617" y="1543796"/>
            <a:ext cx="442826" cy="590122"/>
            <a:chOff x="3732213" y="1809750"/>
            <a:chExt cx="377825" cy="503237"/>
          </a:xfrm>
          <a:solidFill>
            <a:schemeClr val="tx2"/>
          </a:solidFill>
        </p:grpSpPr>
        <p:sp>
          <p:nvSpPr>
            <p:cNvPr id="36" name="Freeform 537"/>
            <p:cNvSpPr>
              <a:spLocks noEditPoints="1"/>
            </p:cNvSpPr>
            <p:nvPr/>
          </p:nvSpPr>
          <p:spPr bwMode="auto">
            <a:xfrm>
              <a:off x="3732213" y="1809750"/>
              <a:ext cx="377825" cy="503237"/>
            </a:xfrm>
            <a:custGeom>
              <a:avLst/>
              <a:gdLst>
                <a:gd name="T0" fmla="*/ 511 w 545"/>
                <a:gd name="T1" fmla="*/ 618 h 726"/>
                <a:gd name="T2" fmla="*/ 463 w 545"/>
                <a:gd name="T3" fmla="*/ 666 h 726"/>
                <a:gd name="T4" fmla="*/ 82 w 545"/>
                <a:gd name="T5" fmla="*/ 666 h 726"/>
                <a:gd name="T6" fmla="*/ 34 w 545"/>
                <a:gd name="T7" fmla="*/ 618 h 726"/>
                <a:gd name="T8" fmla="*/ 34 w 545"/>
                <a:gd name="T9" fmla="*/ 81 h 726"/>
                <a:gd name="T10" fmla="*/ 82 w 545"/>
                <a:gd name="T11" fmla="*/ 34 h 726"/>
                <a:gd name="T12" fmla="*/ 463 w 545"/>
                <a:gd name="T13" fmla="*/ 34 h 726"/>
                <a:gd name="T14" fmla="*/ 511 w 545"/>
                <a:gd name="T15" fmla="*/ 81 h 726"/>
                <a:gd name="T16" fmla="*/ 511 w 545"/>
                <a:gd name="T17" fmla="*/ 618 h 726"/>
                <a:gd name="T18" fmla="*/ 289 w 545"/>
                <a:gd name="T19" fmla="*/ 712 h 726"/>
                <a:gd name="T20" fmla="*/ 256 w 545"/>
                <a:gd name="T21" fmla="*/ 712 h 726"/>
                <a:gd name="T22" fmla="*/ 241 w 545"/>
                <a:gd name="T23" fmla="*/ 697 h 726"/>
                <a:gd name="T24" fmla="*/ 256 w 545"/>
                <a:gd name="T25" fmla="*/ 683 h 726"/>
                <a:gd name="T26" fmla="*/ 289 w 545"/>
                <a:gd name="T27" fmla="*/ 683 h 726"/>
                <a:gd name="T28" fmla="*/ 304 w 545"/>
                <a:gd name="T29" fmla="*/ 697 h 726"/>
                <a:gd name="T30" fmla="*/ 289 w 545"/>
                <a:gd name="T31" fmla="*/ 712 h 726"/>
                <a:gd name="T32" fmla="*/ 463 w 545"/>
                <a:gd name="T33" fmla="*/ 0 h 726"/>
                <a:gd name="T34" fmla="*/ 82 w 545"/>
                <a:gd name="T35" fmla="*/ 0 h 726"/>
                <a:gd name="T36" fmla="*/ 0 w 545"/>
                <a:gd name="T37" fmla="*/ 81 h 726"/>
                <a:gd name="T38" fmla="*/ 0 w 545"/>
                <a:gd name="T39" fmla="*/ 644 h 726"/>
                <a:gd name="T40" fmla="*/ 82 w 545"/>
                <a:gd name="T41" fmla="*/ 726 h 726"/>
                <a:gd name="T42" fmla="*/ 463 w 545"/>
                <a:gd name="T43" fmla="*/ 726 h 726"/>
                <a:gd name="T44" fmla="*/ 545 w 545"/>
                <a:gd name="T45" fmla="*/ 644 h 726"/>
                <a:gd name="T46" fmla="*/ 545 w 545"/>
                <a:gd name="T47" fmla="*/ 81 h 726"/>
                <a:gd name="T48" fmla="*/ 463 w 545"/>
                <a:gd name="T49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5" h="726">
                  <a:moveTo>
                    <a:pt x="511" y="618"/>
                  </a:moveTo>
                  <a:cubicBezTo>
                    <a:pt x="511" y="644"/>
                    <a:pt x="489" y="666"/>
                    <a:pt x="463" y="666"/>
                  </a:cubicBezTo>
                  <a:lnTo>
                    <a:pt x="82" y="666"/>
                  </a:lnTo>
                  <a:cubicBezTo>
                    <a:pt x="56" y="666"/>
                    <a:pt x="34" y="644"/>
                    <a:pt x="34" y="618"/>
                  </a:cubicBezTo>
                  <a:lnTo>
                    <a:pt x="34" y="81"/>
                  </a:lnTo>
                  <a:cubicBezTo>
                    <a:pt x="34" y="55"/>
                    <a:pt x="56" y="34"/>
                    <a:pt x="82" y="34"/>
                  </a:cubicBezTo>
                  <a:lnTo>
                    <a:pt x="463" y="34"/>
                  </a:lnTo>
                  <a:cubicBezTo>
                    <a:pt x="489" y="34"/>
                    <a:pt x="511" y="55"/>
                    <a:pt x="511" y="81"/>
                  </a:cubicBezTo>
                  <a:lnTo>
                    <a:pt x="511" y="618"/>
                  </a:lnTo>
                  <a:close/>
                  <a:moveTo>
                    <a:pt x="289" y="712"/>
                  </a:moveTo>
                  <a:lnTo>
                    <a:pt x="256" y="712"/>
                  </a:lnTo>
                  <a:cubicBezTo>
                    <a:pt x="248" y="712"/>
                    <a:pt x="241" y="705"/>
                    <a:pt x="241" y="697"/>
                  </a:cubicBezTo>
                  <a:cubicBezTo>
                    <a:pt x="241" y="689"/>
                    <a:pt x="248" y="683"/>
                    <a:pt x="256" y="683"/>
                  </a:cubicBezTo>
                  <a:lnTo>
                    <a:pt x="289" y="683"/>
                  </a:lnTo>
                  <a:cubicBezTo>
                    <a:pt x="297" y="683"/>
                    <a:pt x="304" y="689"/>
                    <a:pt x="304" y="697"/>
                  </a:cubicBezTo>
                  <a:cubicBezTo>
                    <a:pt x="304" y="705"/>
                    <a:pt x="297" y="712"/>
                    <a:pt x="289" y="712"/>
                  </a:cubicBezTo>
                  <a:close/>
                  <a:moveTo>
                    <a:pt x="463" y="0"/>
                  </a:moveTo>
                  <a:lnTo>
                    <a:pt x="82" y="0"/>
                  </a:lnTo>
                  <a:cubicBezTo>
                    <a:pt x="37" y="0"/>
                    <a:pt x="0" y="36"/>
                    <a:pt x="0" y="81"/>
                  </a:cubicBezTo>
                  <a:lnTo>
                    <a:pt x="0" y="644"/>
                  </a:lnTo>
                  <a:cubicBezTo>
                    <a:pt x="0" y="689"/>
                    <a:pt x="37" y="726"/>
                    <a:pt x="82" y="726"/>
                  </a:cubicBezTo>
                  <a:lnTo>
                    <a:pt x="463" y="726"/>
                  </a:lnTo>
                  <a:cubicBezTo>
                    <a:pt x="508" y="726"/>
                    <a:pt x="545" y="689"/>
                    <a:pt x="545" y="644"/>
                  </a:cubicBezTo>
                  <a:lnTo>
                    <a:pt x="545" y="81"/>
                  </a:lnTo>
                  <a:cubicBezTo>
                    <a:pt x="545" y="36"/>
                    <a:pt x="508" y="0"/>
                    <a:pt x="4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7" name="Freeform 538"/>
            <p:cNvSpPr/>
            <p:nvPr/>
          </p:nvSpPr>
          <p:spPr bwMode="auto">
            <a:xfrm>
              <a:off x="3797300" y="1893888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8" name="Freeform 539"/>
            <p:cNvSpPr/>
            <p:nvPr/>
          </p:nvSpPr>
          <p:spPr bwMode="auto">
            <a:xfrm>
              <a:off x="3797300" y="1936750"/>
              <a:ext cx="249238" cy="25400"/>
            </a:xfrm>
            <a:custGeom>
              <a:avLst/>
              <a:gdLst>
                <a:gd name="T0" fmla="*/ 361 w 361"/>
                <a:gd name="T1" fmla="*/ 18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8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8"/>
                  </a:moveTo>
                  <a:cubicBezTo>
                    <a:pt x="361" y="28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9" name="Freeform 540"/>
            <p:cNvSpPr/>
            <p:nvPr/>
          </p:nvSpPr>
          <p:spPr bwMode="auto">
            <a:xfrm>
              <a:off x="3797300" y="1981200"/>
              <a:ext cx="249238" cy="23812"/>
            </a:xfrm>
            <a:custGeom>
              <a:avLst/>
              <a:gdLst>
                <a:gd name="T0" fmla="*/ 361 w 361"/>
                <a:gd name="T1" fmla="*/ 18 h 36"/>
                <a:gd name="T2" fmla="*/ 342 w 361"/>
                <a:gd name="T3" fmla="*/ 36 h 36"/>
                <a:gd name="T4" fmla="*/ 18 w 361"/>
                <a:gd name="T5" fmla="*/ 36 h 36"/>
                <a:gd name="T6" fmla="*/ 0 w 361"/>
                <a:gd name="T7" fmla="*/ 18 h 36"/>
                <a:gd name="T8" fmla="*/ 18 w 361"/>
                <a:gd name="T9" fmla="*/ 0 h 36"/>
                <a:gd name="T10" fmla="*/ 342 w 361"/>
                <a:gd name="T11" fmla="*/ 0 h 36"/>
                <a:gd name="T12" fmla="*/ 361 w 361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6">
                  <a:moveTo>
                    <a:pt x="361" y="18"/>
                  </a:moveTo>
                  <a:cubicBezTo>
                    <a:pt x="361" y="28"/>
                    <a:pt x="353" y="36"/>
                    <a:pt x="342" y="36"/>
                  </a:cubicBez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Freeform 541"/>
            <p:cNvSpPr/>
            <p:nvPr/>
          </p:nvSpPr>
          <p:spPr bwMode="auto">
            <a:xfrm>
              <a:off x="3797300" y="2024063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9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1" name="Freeform 542"/>
            <p:cNvSpPr/>
            <p:nvPr/>
          </p:nvSpPr>
          <p:spPr bwMode="auto">
            <a:xfrm>
              <a:off x="3797300" y="2066925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2" name="Freeform 543"/>
            <p:cNvSpPr/>
            <p:nvPr/>
          </p:nvSpPr>
          <p:spPr bwMode="auto">
            <a:xfrm>
              <a:off x="3797300" y="2111375"/>
              <a:ext cx="169863" cy="25400"/>
            </a:xfrm>
            <a:custGeom>
              <a:avLst/>
              <a:gdLst>
                <a:gd name="T0" fmla="*/ 247 w 247"/>
                <a:gd name="T1" fmla="*/ 18 h 37"/>
                <a:gd name="T2" fmla="*/ 229 w 247"/>
                <a:gd name="T3" fmla="*/ 37 h 37"/>
                <a:gd name="T4" fmla="*/ 18 w 247"/>
                <a:gd name="T5" fmla="*/ 37 h 37"/>
                <a:gd name="T6" fmla="*/ 0 w 247"/>
                <a:gd name="T7" fmla="*/ 18 h 37"/>
                <a:gd name="T8" fmla="*/ 18 w 247"/>
                <a:gd name="T9" fmla="*/ 0 h 37"/>
                <a:gd name="T10" fmla="*/ 229 w 247"/>
                <a:gd name="T11" fmla="*/ 0 h 37"/>
                <a:gd name="T12" fmla="*/ 247 w 247"/>
                <a:gd name="T13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37">
                  <a:moveTo>
                    <a:pt x="247" y="18"/>
                  </a:moveTo>
                  <a:cubicBezTo>
                    <a:pt x="247" y="28"/>
                    <a:pt x="239" y="37"/>
                    <a:pt x="229" y="37"/>
                  </a:cubicBezTo>
                  <a:lnTo>
                    <a:pt x="18" y="37"/>
                  </a:lnTo>
                  <a:cubicBezTo>
                    <a:pt x="8" y="37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229" y="0"/>
                  </a:lnTo>
                  <a:cubicBezTo>
                    <a:pt x="239" y="0"/>
                    <a:pt x="247" y="8"/>
                    <a:pt x="24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43" name="Freeform 553"/>
          <p:cNvSpPr>
            <a:spLocks noEditPoints="1"/>
          </p:cNvSpPr>
          <p:nvPr/>
        </p:nvSpPr>
        <p:spPr bwMode="auto">
          <a:xfrm>
            <a:off x="5426494" y="5293932"/>
            <a:ext cx="1256645" cy="1254125"/>
          </a:xfrm>
          <a:custGeom>
            <a:avLst/>
            <a:gdLst>
              <a:gd name="T0" fmla="*/ 1782 w 1816"/>
              <a:gd name="T1" fmla="*/ 0 h 1814"/>
              <a:gd name="T2" fmla="*/ 1760 w 1816"/>
              <a:gd name="T3" fmla="*/ 26 h 1814"/>
              <a:gd name="T4" fmla="*/ 1754 w 1816"/>
              <a:gd name="T5" fmla="*/ 114 h 1814"/>
              <a:gd name="T6" fmla="*/ 1744 w 1816"/>
              <a:gd name="T7" fmla="*/ 134 h 1814"/>
              <a:gd name="T8" fmla="*/ 1798 w 1816"/>
              <a:gd name="T9" fmla="*/ 196 h 1814"/>
              <a:gd name="T10" fmla="*/ 1790 w 1816"/>
              <a:gd name="T11" fmla="*/ 288 h 1814"/>
              <a:gd name="T12" fmla="*/ 1733 w 1816"/>
              <a:gd name="T13" fmla="*/ 343 h 1814"/>
              <a:gd name="T14" fmla="*/ 1729 w 1816"/>
              <a:gd name="T15" fmla="*/ 397 h 1814"/>
              <a:gd name="T16" fmla="*/ 1795 w 1816"/>
              <a:gd name="T17" fmla="*/ 457 h 1814"/>
              <a:gd name="T18" fmla="*/ 1780 w 1816"/>
              <a:gd name="T19" fmla="*/ 541 h 1814"/>
              <a:gd name="T20" fmla="*/ 1734 w 1816"/>
              <a:gd name="T21" fmla="*/ 587 h 1814"/>
              <a:gd name="T22" fmla="*/ 1734 w 1816"/>
              <a:gd name="T23" fmla="*/ 659 h 1814"/>
              <a:gd name="T24" fmla="*/ 1796 w 1816"/>
              <a:gd name="T25" fmla="*/ 736 h 1814"/>
              <a:gd name="T26" fmla="*/ 1765 w 1816"/>
              <a:gd name="T27" fmla="*/ 803 h 1814"/>
              <a:gd name="T28" fmla="*/ 1724 w 1816"/>
              <a:gd name="T29" fmla="*/ 844 h 1814"/>
              <a:gd name="T30" fmla="*/ 1734 w 1816"/>
              <a:gd name="T31" fmla="*/ 891 h 1814"/>
              <a:gd name="T32" fmla="*/ 1790 w 1816"/>
              <a:gd name="T33" fmla="*/ 957 h 1814"/>
              <a:gd name="T34" fmla="*/ 1775 w 1816"/>
              <a:gd name="T35" fmla="*/ 1035 h 1814"/>
              <a:gd name="T36" fmla="*/ 1724 w 1816"/>
              <a:gd name="T37" fmla="*/ 1081 h 1814"/>
              <a:gd name="T38" fmla="*/ 1724 w 1816"/>
              <a:gd name="T39" fmla="*/ 1143 h 1814"/>
              <a:gd name="T40" fmla="*/ 1765 w 1816"/>
              <a:gd name="T41" fmla="*/ 1194 h 1814"/>
              <a:gd name="T42" fmla="*/ 1698 w 1816"/>
              <a:gd name="T43" fmla="*/ 1328 h 1814"/>
              <a:gd name="T44" fmla="*/ 1312 w 1816"/>
              <a:gd name="T45" fmla="*/ 1667 h 1814"/>
              <a:gd name="T46" fmla="*/ 499 w 1816"/>
              <a:gd name="T47" fmla="*/ 1667 h 1814"/>
              <a:gd name="T48" fmla="*/ 103 w 1816"/>
              <a:gd name="T49" fmla="*/ 1328 h 1814"/>
              <a:gd name="T50" fmla="*/ 95 w 1816"/>
              <a:gd name="T51" fmla="*/ 1265 h 1814"/>
              <a:gd name="T52" fmla="*/ 72 w 1816"/>
              <a:gd name="T53" fmla="*/ 1173 h 1814"/>
              <a:gd name="T54" fmla="*/ 15 w 1816"/>
              <a:gd name="T55" fmla="*/ 1112 h 1814"/>
              <a:gd name="T56" fmla="*/ 41 w 1816"/>
              <a:gd name="T57" fmla="*/ 1040 h 1814"/>
              <a:gd name="T58" fmla="*/ 67 w 1816"/>
              <a:gd name="T59" fmla="*/ 983 h 1814"/>
              <a:gd name="T60" fmla="*/ 31 w 1816"/>
              <a:gd name="T61" fmla="*/ 891 h 1814"/>
              <a:gd name="T62" fmla="*/ 26 w 1816"/>
              <a:gd name="T63" fmla="*/ 798 h 1814"/>
              <a:gd name="T64" fmla="*/ 62 w 1816"/>
              <a:gd name="T65" fmla="*/ 752 h 1814"/>
              <a:gd name="T66" fmla="*/ 62 w 1816"/>
              <a:gd name="T67" fmla="*/ 700 h 1814"/>
              <a:gd name="T68" fmla="*/ 15 w 1816"/>
              <a:gd name="T69" fmla="*/ 623 h 1814"/>
              <a:gd name="T70" fmla="*/ 41 w 1816"/>
              <a:gd name="T71" fmla="*/ 541 h 1814"/>
              <a:gd name="T72" fmla="*/ 72 w 1816"/>
              <a:gd name="T73" fmla="*/ 499 h 1814"/>
              <a:gd name="T74" fmla="*/ 67 w 1816"/>
              <a:gd name="T75" fmla="*/ 448 h 1814"/>
              <a:gd name="T76" fmla="*/ 15 w 1816"/>
              <a:gd name="T77" fmla="*/ 366 h 1814"/>
              <a:gd name="T78" fmla="*/ 15 w 1816"/>
              <a:gd name="T79" fmla="*/ 129 h 1814"/>
              <a:gd name="T80" fmla="*/ 15 w 1816"/>
              <a:gd name="T81" fmla="*/ 88 h 1814"/>
              <a:gd name="T82" fmla="*/ 10 w 1816"/>
              <a:gd name="T83" fmla="*/ 11 h 1814"/>
              <a:gd name="T84" fmla="*/ 0 w 1816"/>
              <a:gd name="T85" fmla="*/ 0 h 1814"/>
              <a:gd name="T86" fmla="*/ 1782 w 1816"/>
              <a:gd name="T87" fmla="*/ 0 h 1814"/>
              <a:gd name="T88" fmla="*/ 510 w 1816"/>
              <a:gd name="T89" fmla="*/ 1705 h 1814"/>
              <a:gd name="T90" fmla="*/ 1285 w 1816"/>
              <a:gd name="T91" fmla="*/ 1702 h 1814"/>
              <a:gd name="T92" fmla="*/ 1214 w 1816"/>
              <a:gd name="T93" fmla="*/ 1778 h 1814"/>
              <a:gd name="T94" fmla="*/ 1122 w 1816"/>
              <a:gd name="T95" fmla="*/ 1814 h 1814"/>
              <a:gd name="T96" fmla="*/ 669 w 1816"/>
              <a:gd name="T97" fmla="*/ 1814 h 1814"/>
              <a:gd name="T98" fmla="*/ 576 w 1816"/>
              <a:gd name="T99" fmla="*/ 1783 h 1814"/>
              <a:gd name="T100" fmla="*/ 510 w 1816"/>
              <a:gd name="T101" fmla="*/ 1705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16" h="1814">
                <a:moveTo>
                  <a:pt x="1782" y="0"/>
                </a:moveTo>
                <a:lnTo>
                  <a:pt x="1760" y="26"/>
                </a:lnTo>
                <a:lnTo>
                  <a:pt x="1754" y="114"/>
                </a:lnTo>
                <a:lnTo>
                  <a:pt x="1744" y="134"/>
                </a:lnTo>
                <a:cubicBezTo>
                  <a:pt x="1744" y="134"/>
                  <a:pt x="1783" y="165"/>
                  <a:pt x="1798" y="196"/>
                </a:cubicBezTo>
                <a:cubicBezTo>
                  <a:pt x="1814" y="226"/>
                  <a:pt x="1816" y="268"/>
                  <a:pt x="1790" y="288"/>
                </a:cubicBezTo>
                <a:cubicBezTo>
                  <a:pt x="1765" y="309"/>
                  <a:pt x="1739" y="323"/>
                  <a:pt x="1733" y="343"/>
                </a:cubicBezTo>
                <a:cubicBezTo>
                  <a:pt x="1725" y="367"/>
                  <a:pt x="1729" y="397"/>
                  <a:pt x="1729" y="397"/>
                </a:cubicBezTo>
                <a:cubicBezTo>
                  <a:pt x="1729" y="397"/>
                  <a:pt x="1785" y="421"/>
                  <a:pt x="1795" y="457"/>
                </a:cubicBezTo>
                <a:cubicBezTo>
                  <a:pt x="1805" y="493"/>
                  <a:pt x="1801" y="525"/>
                  <a:pt x="1780" y="541"/>
                </a:cubicBezTo>
                <a:cubicBezTo>
                  <a:pt x="1760" y="556"/>
                  <a:pt x="1734" y="587"/>
                  <a:pt x="1734" y="587"/>
                </a:cubicBezTo>
                <a:lnTo>
                  <a:pt x="1734" y="659"/>
                </a:lnTo>
                <a:cubicBezTo>
                  <a:pt x="1734" y="659"/>
                  <a:pt x="1796" y="700"/>
                  <a:pt x="1796" y="736"/>
                </a:cubicBezTo>
                <a:cubicBezTo>
                  <a:pt x="1796" y="772"/>
                  <a:pt x="1765" y="803"/>
                  <a:pt x="1765" y="803"/>
                </a:cubicBezTo>
                <a:lnTo>
                  <a:pt x="1724" y="844"/>
                </a:lnTo>
                <a:lnTo>
                  <a:pt x="1734" y="891"/>
                </a:lnTo>
                <a:cubicBezTo>
                  <a:pt x="1734" y="891"/>
                  <a:pt x="1780" y="921"/>
                  <a:pt x="1790" y="957"/>
                </a:cubicBezTo>
                <a:cubicBezTo>
                  <a:pt x="1801" y="993"/>
                  <a:pt x="1790" y="1019"/>
                  <a:pt x="1775" y="1035"/>
                </a:cubicBezTo>
                <a:cubicBezTo>
                  <a:pt x="1760" y="1050"/>
                  <a:pt x="1724" y="1081"/>
                  <a:pt x="1724" y="1081"/>
                </a:cubicBezTo>
                <a:lnTo>
                  <a:pt x="1724" y="1143"/>
                </a:lnTo>
                <a:cubicBezTo>
                  <a:pt x="1724" y="1143"/>
                  <a:pt x="1760" y="1168"/>
                  <a:pt x="1765" y="1194"/>
                </a:cubicBezTo>
                <a:cubicBezTo>
                  <a:pt x="1770" y="1220"/>
                  <a:pt x="1724" y="1307"/>
                  <a:pt x="1698" y="1328"/>
                </a:cubicBezTo>
                <a:cubicBezTo>
                  <a:pt x="1672" y="1348"/>
                  <a:pt x="1312" y="1667"/>
                  <a:pt x="1312" y="1667"/>
                </a:cubicBezTo>
                <a:lnTo>
                  <a:pt x="499" y="1667"/>
                </a:lnTo>
                <a:lnTo>
                  <a:pt x="103" y="1328"/>
                </a:lnTo>
                <a:cubicBezTo>
                  <a:pt x="103" y="1328"/>
                  <a:pt x="99" y="1291"/>
                  <a:pt x="95" y="1265"/>
                </a:cubicBezTo>
                <a:cubicBezTo>
                  <a:pt x="92" y="1238"/>
                  <a:pt x="92" y="1189"/>
                  <a:pt x="72" y="1173"/>
                </a:cubicBezTo>
                <a:cubicBezTo>
                  <a:pt x="51" y="1158"/>
                  <a:pt x="15" y="1148"/>
                  <a:pt x="15" y="1112"/>
                </a:cubicBezTo>
                <a:cubicBezTo>
                  <a:pt x="15" y="1076"/>
                  <a:pt x="26" y="1045"/>
                  <a:pt x="41" y="1040"/>
                </a:cubicBezTo>
                <a:cubicBezTo>
                  <a:pt x="56" y="1035"/>
                  <a:pt x="72" y="1009"/>
                  <a:pt x="67" y="983"/>
                </a:cubicBezTo>
                <a:cubicBezTo>
                  <a:pt x="62" y="957"/>
                  <a:pt x="46" y="921"/>
                  <a:pt x="31" y="891"/>
                </a:cubicBezTo>
                <a:cubicBezTo>
                  <a:pt x="15" y="860"/>
                  <a:pt x="10" y="824"/>
                  <a:pt x="26" y="798"/>
                </a:cubicBezTo>
                <a:cubicBezTo>
                  <a:pt x="41" y="772"/>
                  <a:pt x="62" y="752"/>
                  <a:pt x="62" y="752"/>
                </a:cubicBezTo>
                <a:lnTo>
                  <a:pt x="62" y="700"/>
                </a:lnTo>
                <a:cubicBezTo>
                  <a:pt x="62" y="700"/>
                  <a:pt x="15" y="669"/>
                  <a:pt x="15" y="623"/>
                </a:cubicBezTo>
                <a:cubicBezTo>
                  <a:pt x="15" y="577"/>
                  <a:pt x="26" y="551"/>
                  <a:pt x="41" y="541"/>
                </a:cubicBezTo>
                <a:cubicBezTo>
                  <a:pt x="56" y="530"/>
                  <a:pt x="72" y="499"/>
                  <a:pt x="72" y="499"/>
                </a:cubicBezTo>
                <a:cubicBezTo>
                  <a:pt x="72" y="499"/>
                  <a:pt x="77" y="469"/>
                  <a:pt x="67" y="448"/>
                </a:cubicBezTo>
                <a:cubicBezTo>
                  <a:pt x="56" y="427"/>
                  <a:pt x="26" y="397"/>
                  <a:pt x="15" y="366"/>
                </a:cubicBezTo>
                <a:lnTo>
                  <a:pt x="15" y="129"/>
                </a:lnTo>
                <a:lnTo>
                  <a:pt x="15" y="88"/>
                </a:lnTo>
                <a:cubicBezTo>
                  <a:pt x="15" y="62"/>
                  <a:pt x="10" y="11"/>
                  <a:pt x="10" y="11"/>
                </a:cubicBezTo>
                <a:lnTo>
                  <a:pt x="0" y="0"/>
                </a:lnTo>
                <a:lnTo>
                  <a:pt x="1782" y="0"/>
                </a:lnTo>
                <a:close/>
                <a:moveTo>
                  <a:pt x="510" y="1705"/>
                </a:moveTo>
                <a:lnTo>
                  <a:pt x="1285" y="1702"/>
                </a:lnTo>
                <a:cubicBezTo>
                  <a:pt x="1285" y="1702"/>
                  <a:pt x="1240" y="1758"/>
                  <a:pt x="1214" y="1778"/>
                </a:cubicBezTo>
                <a:cubicBezTo>
                  <a:pt x="1189" y="1799"/>
                  <a:pt x="1147" y="1814"/>
                  <a:pt x="1122" y="1814"/>
                </a:cubicBezTo>
                <a:lnTo>
                  <a:pt x="669" y="1814"/>
                </a:lnTo>
                <a:cubicBezTo>
                  <a:pt x="669" y="1814"/>
                  <a:pt x="602" y="1814"/>
                  <a:pt x="576" y="1783"/>
                </a:cubicBezTo>
                <a:cubicBezTo>
                  <a:pt x="550" y="1752"/>
                  <a:pt x="510" y="1705"/>
                  <a:pt x="510" y="1705"/>
                </a:cubicBezTo>
                <a:close/>
              </a:path>
            </a:pathLst>
          </a:custGeom>
          <a:solidFill>
            <a:srgbClr val="464E5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Freeform 559"/>
          <p:cNvSpPr/>
          <p:nvPr/>
        </p:nvSpPr>
        <p:spPr bwMode="auto">
          <a:xfrm>
            <a:off x="4661717" y="1395032"/>
            <a:ext cx="2781439" cy="909637"/>
          </a:xfrm>
          <a:custGeom>
            <a:avLst/>
            <a:gdLst>
              <a:gd name="T0" fmla="*/ 3583 w 4019"/>
              <a:gd name="T1" fmla="*/ 657 h 1314"/>
              <a:gd name="T2" fmla="*/ 3459 w 4019"/>
              <a:gd name="T3" fmla="*/ 540 h 1314"/>
              <a:gd name="T4" fmla="*/ 3459 w 4019"/>
              <a:gd name="T5" fmla="*/ 657 h 1314"/>
              <a:gd name="T6" fmla="*/ 3459 w 4019"/>
              <a:gd name="T7" fmla="*/ 657 h 1314"/>
              <a:gd name="T8" fmla="*/ 3459 w 4019"/>
              <a:gd name="T9" fmla="*/ 540 h 1314"/>
              <a:gd name="T10" fmla="*/ 2737 w 4019"/>
              <a:gd name="T11" fmla="*/ 121 h 1314"/>
              <a:gd name="T12" fmla="*/ 2737 w 4019"/>
              <a:gd name="T13" fmla="*/ 121 h 1314"/>
              <a:gd name="T14" fmla="*/ 2050 w 4019"/>
              <a:gd name="T15" fmla="*/ 0 h 1314"/>
              <a:gd name="T16" fmla="*/ 2014 w 4019"/>
              <a:gd name="T17" fmla="*/ 0 h 1314"/>
              <a:gd name="T18" fmla="*/ 2014 w 4019"/>
              <a:gd name="T19" fmla="*/ 657 h 1314"/>
              <a:gd name="T20" fmla="*/ 2014 w 4019"/>
              <a:gd name="T21" fmla="*/ 657 h 1314"/>
              <a:gd name="T22" fmla="*/ 2014 w 4019"/>
              <a:gd name="T23" fmla="*/ 0 h 1314"/>
              <a:gd name="T24" fmla="*/ 1970 w 4019"/>
              <a:gd name="T25" fmla="*/ 0 h 1314"/>
              <a:gd name="T26" fmla="*/ 1291 w 4019"/>
              <a:gd name="T27" fmla="*/ 119 h 1314"/>
              <a:gd name="T28" fmla="*/ 568 w 4019"/>
              <a:gd name="T29" fmla="*/ 533 h 1314"/>
              <a:gd name="T30" fmla="*/ 568 w 4019"/>
              <a:gd name="T31" fmla="*/ 657 h 1314"/>
              <a:gd name="T32" fmla="*/ 568 w 4019"/>
              <a:gd name="T33" fmla="*/ 657 h 1314"/>
              <a:gd name="T34" fmla="*/ 568 w 4019"/>
              <a:gd name="T35" fmla="*/ 533 h 1314"/>
              <a:gd name="T36" fmla="*/ 437 w 4019"/>
              <a:gd name="T37" fmla="*/ 657 h 1314"/>
              <a:gd name="T38" fmla="*/ 437 w 4019"/>
              <a:gd name="T39" fmla="*/ 657 h 1314"/>
              <a:gd name="T40" fmla="*/ 0 w 4019"/>
              <a:gd name="T41" fmla="*/ 1314 h 1314"/>
              <a:gd name="T42" fmla="*/ 568 w 4019"/>
              <a:gd name="T43" fmla="*/ 1314 h 1314"/>
              <a:gd name="T44" fmla="*/ 1291 w 4019"/>
              <a:gd name="T45" fmla="*/ 1314 h 1314"/>
              <a:gd name="T46" fmla="*/ 2014 w 4019"/>
              <a:gd name="T47" fmla="*/ 1314 h 1314"/>
              <a:gd name="T48" fmla="*/ 2737 w 4019"/>
              <a:gd name="T49" fmla="*/ 1314 h 1314"/>
              <a:gd name="T50" fmla="*/ 3459 w 4019"/>
              <a:gd name="T51" fmla="*/ 1314 h 1314"/>
              <a:gd name="T52" fmla="*/ 4019 w 4019"/>
              <a:gd name="T53" fmla="*/ 1314 h 1314"/>
              <a:gd name="T54" fmla="*/ 3583 w 4019"/>
              <a:gd name="T55" fmla="*/ 657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19" h="1314">
                <a:moveTo>
                  <a:pt x="3583" y="657"/>
                </a:moveTo>
                <a:cubicBezTo>
                  <a:pt x="3543" y="616"/>
                  <a:pt x="3502" y="577"/>
                  <a:pt x="3459" y="540"/>
                </a:cubicBezTo>
                <a:lnTo>
                  <a:pt x="3459" y="657"/>
                </a:lnTo>
                <a:lnTo>
                  <a:pt x="3459" y="657"/>
                </a:lnTo>
                <a:lnTo>
                  <a:pt x="3459" y="540"/>
                </a:lnTo>
                <a:cubicBezTo>
                  <a:pt x="3251" y="358"/>
                  <a:pt x="3006" y="215"/>
                  <a:pt x="2737" y="121"/>
                </a:cubicBezTo>
                <a:lnTo>
                  <a:pt x="2737" y="121"/>
                </a:lnTo>
                <a:cubicBezTo>
                  <a:pt x="2521" y="46"/>
                  <a:pt x="2290" y="4"/>
                  <a:pt x="2050" y="0"/>
                </a:cubicBezTo>
                <a:lnTo>
                  <a:pt x="2014" y="0"/>
                </a:lnTo>
                <a:lnTo>
                  <a:pt x="2014" y="657"/>
                </a:lnTo>
                <a:lnTo>
                  <a:pt x="2014" y="657"/>
                </a:lnTo>
                <a:lnTo>
                  <a:pt x="2014" y="0"/>
                </a:lnTo>
                <a:lnTo>
                  <a:pt x="1970" y="0"/>
                </a:lnTo>
                <a:cubicBezTo>
                  <a:pt x="1733" y="4"/>
                  <a:pt x="1505" y="45"/>
                  <a:pt x="1291" y="119"/>
                </a:cubicBezTo>
                <a:cubicBezTo>
                  <a:pt x="1023" y="211"/>
                  <a:pt x="777" y="353"/>
                  <a:pt x="568" y="533"/>
                </a:cubicBezTo>
                <a:lnTo>
                  <a:pt x="568" y="657"/>
                </a:lnTo>
                <a:lnTo>
                  <a:pt x="568" y="657"/>
                </a:lnTo>
                <a:lnTo>
                  <a:pt x="568" y="533"/>
                </a:lnTo>
                <a:cubicBezTo>
                  <a:pt x="523" y="572"/>
                  <a:pt x="479" y="614"/>
                  <a:pt x="437" y="657"/>
                </a:cubicBezTo>
                <a:lnTo>
                  <a:pt x="437" y="657"/>
                </a:lnTo>
                <a:cubicBezTo>
                  <a:pt x="252" y="846"/>
                  <a:pt x="103" y="1069"/>
                  <a:pt x="0" y="1314"/>
                </a:cubicBezTo>
                <a:lnTo>
                  <a:pt x="568" y="1314"/>
                </a:lnTo>
                <a:lnTo>
                  <a:pt x="1291" y="1314"/>
                </a:lnTo>
                <a:lnTo>
                  <a:pt x="2014" y="1314"/>
                </a:lnTo>
                <a:lnTo>
                  <a:pt x="2737" y="1314"/>
                </a:lnTo>
                <a:lnTo>
                  <a:pt x="3459" y="1314"/>
                </a:lnTo>
                <a:lnTo>
                  <a:pt x="4019" y="1314"/>
                </a:lnTo>
                <a:cubicBezTo>
                  <a:pt x="3917" y="1069"/>
                  <a:pt x="3768" y="846"/>
                  <a:pt x="3583" y="65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Freeform 560"/>
          <p:cNvSpPr>
            <a:spLocks noEditPoints="1"/>
          </p:cNvSpPr>
          <p:nvPr/>
        </p:nvSpPr>
        <p:spPr bwMode="auto">
          <a:xfrm>
            <a:off x="4555410" y="2368167"/>
            <a:ext cx="2994053" cy="908050"/>
          </a:xfrm>
          <a:custGeom>
            <a:avLst/>
            <a:gdLst>
              <a:gd name="T0" fmla="*/ 4327 w 4328"/>
              <a:gd name="T1" fmla="*/ 657 h 1314"/>
              <a:gd name="T2" fmla="*/ 3613 w 4328"/>
              <a:gd name="T3" fmla="*/ 657 h 1314"/>
              <a:gd name="T4" fmla="*/ 3613 w 4328"/>
              <a:gd name="T5" fmla="*/ 657 h 1314"/>
              <a:gd name="T6" fmla="*/ 2891 w 4328"/>
              <a:gd name="T7" fmla="*/ 657 h 1314"/>
              <a:gd name="T8" fmla="*/ 2168 w 4328"/>
              <a:gd name="T9" fmla="*/ 657 h 1314"/>
              <a:gd name="T10" fmla="*/ 1445 w 4328"/>
              <a:gd name="T11" fmla="*/ 657 h 1314"/>
              <a:gd name="T12" fmla="*/ 722 w 4328"/>
              <a:gd name="T13" fmla="*/ 657 h 1314"/>
              <a:gd name="T14" fmla="*/ 1 w 4328"/>
              <a:gd name="T15" fmla="*/ 657 h 1314"/>
              <a:gd name="T16" fmla="*/ 130 w 4328"/>
              <a:gd name="T17" fmla="*/ 0 h 1314"/>
              <a:gd name="T18" fmla="*/ 722 w 4328"/>
              <a:gd name="T19" fmla="*/ 0 h 1314"/>
              <a:gd name="T20" fmla="*/ 1445 w 4328"/>
              <a:gd name="T21" fmla="*/ 0 h 1314"/>
              <a:gd name="T22" fmla="*/ 2168 w 4328"/>
              <a:gd name="T23" fmla="*/ 0 h 1314"/>
              <a:gd name="T24" fmla="*/ 2891 w 4328"/>
              <a:gd name="T25" fmla="*/ 0 h 1314"/>
              <a:gd name="T26" fmla="*/ 3613 w 4328"/>
              <a:gd name="T27" fmla="*/ 0 h 1314"/>
              <a:gd name="T28" fmla="*/ 4197 w 4328"/>
              <a:gd name="T29" fmla="*/ 0 h 1314"/>
              <a:gd name="T30" fmla="*/ 4327 w 4328"/>
              <a:gd name="T31" fmla="*/ 657 h 1314"/>
              <a:gd name="T32" fmla="*/ 1 w 4328"/>
              <a:gd name="T33" fmla="*/ 657 h 1314"/>
              <a:gd name="T34" fmla="*/ 0 w 4328"/>
              <a:gd name="T35" fmla="*/ 712 h 1314"/>
              <a:gd name="T36" fmla="*/ 91 w 4328"/>
              <a:gd name="T37" fmla="*/ 1314 h 1314"/>
              <a:gd name="T38" fmla="*/ 722 w 4328"/>
              <a:gd name="T39" fmla="*/ 1314 h 1314"/>
              <a:gd name="T40" fmla="*/ 1445 w 4328"/>
              <a:gd name="T41" fmla="*/ 1314 h 1314"/>
              <a:gd name="T42" fmla="*/ 2168 w 4328"/>
              <a:gd name="T43" fmla="*/ 1314 h 1314"/>
              <a:gd name="T44" fmla="*/ 2891 w 4328"/>
              <a:gd name="T45" fmla="*/ 1314 h 1314"/>
              <a:gd name="T46" fmla="*/ 3613 w 4328"/>
              <a:gd name="T47" fmla="*/ 1314 h 1314"/>
              <a:gd name="T48" fmla="*/ 3613 w 4328"/>
              <a:gd name="T49" fmla="*/ 1314 h 1314"/>
              <a:gd name="T50" fmla="*/ 4237 w 4328"/>
              <a:gd name="T51" fmla="*/ 1314 h 1314"/>
              <a:gd name="T52" fmla="*/ 4328 w 4328"/>
              <a:gd name="T53" fmla="*/ 712 h 1314"/>
              <a:gd name="T54" fmla="*/ 4327 w 4328"/>
              <a:gd name="T55" fmla="*/ 657 h 1314"/>
              <a:gd name="T56" fmla="*/ 4327 w 4328"/>
              <a:gd name="T57" fmla="*/ 657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328" h="1314">
                <a:moveTo>
                  <a:pt x="4327" y="657"/>
                </a:moveTo>
                <a:lnTo>
                  <a:pt x="3613" y="657"/>
                </a:lnTo>
                <a:lnTo>
                  <a:pt x="3613" y="657"/>
                </a:lnTo>
                <a:lnTo>
                  <a:pt x="2891" y="657"/>
                </a:lnTo>
                <a:lnTo>
                  <a:pt x="2168" y="657"/>
                </a:lnTo>
                <a:lnTo>
                  <a:pt x="1445" y="657"/>
                </a:lnTo>
                <a:lnTo>
                  <a:pt x="722" y="657"/>
                </a:lnTo>
                <a:lnTo>
                  <a:pt x="1" y="657"/>
                </a:lnTo>
                <a:cubicBezTo>
                  <a:pt x="7" y="427"/>
                  <a:pt x="52" y="206"/>
                  <a:pt x="130" y="0"/>
                </a:cubicBezTo>
                <a:lnTo>
                  <a:pt x="722" y="0"/>
                </a:lnTo>
                <a:lnTo>
                  <a:pt x="1445" y="0"/>
                </a:lnTo>
                <a:lnTo>
                  <a:pt x="2168" y="0"/>
                </a:lnTo>
                <a:lnTo>
                  <a:pt x="2891" y="0"/>
                </a:lnTo>
                <a:lnTo>
                  <a:pt x="3613" y="0"/>
                </a:lnTo>
                <a:lnTo>
                  <a:pt x="4197" y="0"/>
                </a:lnTo>
                <a:cubicBezTo>
                  <a:pt x="4276" y="206"/>
                  <a:pt x="4320" y="427"/>
                  <a:pt x="4327" y="657"/>
                </a:cubicBezTo>
                <a:close/>
                <a:moveTo>
                  <a:pt x="1" y="657"/>
                </a:moveTo>
                <a:cubicBezTo>
                  <a:pt x="1" y="675"/>
                  <a:pt x="0" y="693"/>
                  <a:pt x="0" y="712"/>
                </a:cubicBezTo>
                <a:cubicBezTo>
                  <a:pt x="0" y="921"/>
                  <a:pt x="32" y="1123"/>
                  <a:pt x="91" y="1314"/>
                </a:cubicBezTo>
                <a:lnTo>
                  <a:pt x="722" y="1314"/>
                </a:lnTo>
                <a:lnTo>
                  <a:pt x="1445" y="1314"/>
                </a:lnTo>
                <a:lnTo>
                  <a:pt x="2168" y="1314"/>
                </a:lnTo>
                <a:lnTo>
                  <a:pt x="2891" y="1314"/>
                </a:lnTo>
                <a:lnTo>
                  <a:pt x="3613" y="1314"/>
                </a:lnTo>
                <a:lnTo>
                  <a:pt x="3613" y="1314"/>
                </a:lnTo>
                <a:lnTo>
                  <a:pt x="4237" y="1314"/>
                </a:lnTo>
                <a:cubicBezTo>
                  <a:pt x="4296" y="1123"/>
                  <a:pt x="4328" y="921"/>
                  <a:pt x="4328" y="712"/>
                </a:cubicBezTo>
                <a:cubicBezTo>
                  <a:pt x="4328" y="693"/>
                  <a:pt x="4327" y="675"/>
                  <a:pt x="4327" y="657"/>
                </a:cubicBezTo>
                <a:lnTo>
                  <a:pt x="4327" y="657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Freeform 561"/>
          <p:cNvSpPr>
            <a:spLocks noEditPoints="1"/>
          </p:cNvSpPr>
          <p:nvPr/>
        </p:nvSpPr>
        <p:spPr bwMode="auto">
          <a:xfrm>
            <a:off x="4631570" y="3339718"/>
            <a:ext cx="2841733" cy="909637"/>
          </a:xfrm>
          <a:custGeom>
            <a:avLst/>
            <a:gdLst>
              <a:gd name="T0" fmla="*/ 3503 w 4108"/>
              <a:gd name="T1" fmla="*/ 657 h 1314"/>
              <a:gd name="T2" fmla="*/ 3503 w 4108"/>
              <a:gd name="T3" fmla="*/ 657 h 1314"/>
              <a:gd name="T4" fmla="*/ 3503 w 4108"/>
              <a:gd name="T5" fmla="*/ 1267 h 1314"/>
              <a:gd name="T6" fmla="*/ 3800 w 4108"/>
              <a:gd name="T7" fmla="*/ 657 h 1314"/>
              <a:gd name="T8" fmla="*/ 3800 w 4108"/>
              <a:gd name="T9" fmla="*/ 657 h 1314"/>
              <a:gd name="T10" fmla="*/ 3948 w 4108"/>
              <a:gd name="T11" fmla="*/ 352 h 1314"/>
              <a:gd name="T12" fmla="*/ 4066 w 4108"/>
              <a:gd name="T13" fmla="*/ 112 h 1314"/>
              <a:gd name="T14" fmla="*/ 4108 w 4108"/>
              <a:gd name="T15" fmla="*/ 0 h 1314"/>
              <a:gd name="T16" fmla="*/ 3503 w 4108"/>
              <a:gd name="T17" fmla="*/ 0 h 1314"/>
              <a:gd name="T18" fmla="*/ 3503 w 4108"/>
              <a:gd name="T19" fmla="*/ 0 h 1314"/>
              <a:gd name="T20" fmla="*/ 2781 w 4108"/>
              <a:gd name="T21" fmla="*/ 0 h 1314"/>
              <a:gd name="T22" fmla="*/ 2058 w 4108"/>
              <a:gd name="T23" fmla="*/ 0 h 1314"/>
              <a:gd name="T24" fmla="*/ 1335 w 4108"/>
              <a:gd name="T25" fmla="*/ 0 h 1314"/>
              <a:gd name="T26" fmla="*/ 612 w 4108"/>
              <a:gd name="T27" fmla="*/ 0 h 1314"/>
              <a:gd name="T28" fmla="*/ 612 w 4108"/>
              <a:gd name="T29" fmla="*/ 657 h 1314"/>
              <a:gd name="T30" fmla="*/ 1335 w 4108"/>
              <a:gd name="T31" fmla="*/ 657 h 1314"/>
              <a:gd name="T32" fmla="*/ 1335 w 4108"/>
              <a:gd name="T33" fmla="*/ 1314 h 1314"/>
              <a:gd name="T34" fmla="*/ 2058 w 4108"/>
              <a:gd name="T35" fmla="*/ 1314 h 1314"/>
              <a:gd name="T36" fmla="*/ 2781 w 4108"/>
              <a:gd name="T37" fmla="*/ 1314 h 1314"/>
              <a:gd name="T38" fmla="*/ 2781 w 4108"/>
              <a:gd name="T39" fmla="*/ 1314 h 1314"/>
              <a:gd name="T40" fmla="*/ 3481 w 4108"/>
              <a:gd name="T41" fmla="*/ 1314 h 1314"/>
              <a:gd name="T42" fmla="*/ 3503 w 4108"/>
              <a:gd name="T43" fmla="*/ 1267 h 1314"/>
              <a:gd name="T44" fmla="*/ 3503 w 4108"/>
              <a:gd name="T45" fmla="*/ 657 h 1314"/>
              <a:gd name="T46" fmla="*/ 2781 w 4108"/>
              <a:gd name="T47" fmla="*/ 657 h 1314"/>
              <a:gd name="T48" fmla="*/ 3503 w 4108"/>
              <a:gd name="T49" fmla="*/ 657 h 1314"/>
              <a:gd name="T50" fmla="*/ 3503 w 4108"/>
              <a:gd name="T51" fmla="*/ 657 h 1314"/>
              <a:gd name="T52" fmla="*/ 2781 w 4108"/>
              <a:gd name="T53" fmla="*/ 657 h 1314"/>
              <a:gd name="T54" fmla="*/ 612 w 4108"/>
              <a:gd name="T55" fmla="*/ 657 h 1314"/>
              <a:gd name="T56" fmla="*/ 612 w 4108"/>
              <a:gd name="T57" fmla="*/ 657 h 1314"/>
              <a:gd name="T58" fmla="*/ 612 w 4108"/>
              <a:gd name="T59" fmla="*/ 657 h 1314"/>
              <a:gd name="T60" fmla="*/ 612 w 4108"/>
              <a:gd name="T61" fmla="*/ 0 h 1314"/>
              <a:gd name="T62" fmla="*/ 0 w 4108"/>
              <a:gd name="T63" fmla="*/ 0 h 1314"/>
              <a:gd name="T64" fmla="*/ 42 w 4108"/>
              <a:gd name="T65" fmla="*/ 112 h 1314"/>
              <a:gd name="T66" fmla="*/ 160 w 4108"/>
              <a:gd name="T67" fmla="*/ 352 h 1314"/>
              <a:gd name="T68" fmla="*/ 308 w 4108"/>
              <a:gd name="T69" fmla="*/ 657 h 1314"/>
              <a:gd name="T70" fmla="*/ 308 w 4108"/>
              <a:gd name="T71" fmla="*/ 657 h 1314"/>
              <a:gd name="T72" fmla="*/ 612 w 4108"/>
              <a:gd name="T73" fmla="*/ 1283 h 1314"/>
              <a:gd name="T74" fmla="*/ 612 w 4108"/>
              <a:gd name="T75" fmla="*/ 1283 h 1314"/>
              <a:gd name="T76" fmla="*/ 612 w 4108"/>
              <a:gd name="T77" fmla="*/ 1283 h 1314"/>
              <a:gd name="T78" fmla="*/ 627 w 4108"/>
              <a:gd name="T79" fmla="*/ 1314 h 1314"/>
              <a:gd name="T80" fmla="*/ 1335 w 4108"/>
              <a:gd name="T81" fmla="*/ 1314 h 1314"/>
              <a:gd name="T82" fmla="*/ 1335 w 4108"/>
              <a:gd name="T83" fmla="*/ 657 h 1314"/>
              <a:gd name="T84" fmla="*/ 612 w 4108"/>
              <a:gd name="T85" fmla="*/ 657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08" h="1314">
                <a:moveTo>
                  <a:pt x="3503" y="657"/>
                </a:moveTo>
                <a:lnTo>
                  <a:pt x="3503" y="657"/>
                </a:lnTo>
                <a:lnTo>
                  <a:pt x="3503" y="1267"/>
                </a:lnTo>
                <a:cubicBezTo>
                  <a:pt x="3597" y="1073"/>
                  <a:pt x="3704" y="853"/>
                  <a:pt x="3800" y="657"/>
                </a:cubicBezTo>
                <a:lnTo>
                  <a:pt x="3800" y="657"/>
                </a:lnTo>
                <a:cubicBezTo>
                  <a:pt x="3855" y="544"/>
                  <a:pt x="3906" y="439"/>
                  <a:pt x="3948" y="352"/>
                </a:cubicBezTo>
                <a:cubicBezTo>
                  <a:pt x="3993" y="275"/>
                  <a:pt x="4032" y="195"/>
                  <a:pt x="4066" y="112"/>
                </a:cubicBezTo>
                <a:cubicBezTo>
                  <a:pt x="4081" y="76"/>
                  <a:pt x="4095" y="38"/>
                  <a:pt x="4108" y="0"/>
                </a:cubicBezTo>
                <a:lnTo>
                  <a:pt x="3503" y="0"/>
                </a:lnTo>
                <a:lnTo>
                  <a:pt x="3503" y="0"/>
                </a:lnTo>
                <a:lnTo>
                  <a:pt x="2781" y="0"/>
                </a:lnTo>
                <a:lnTo>
                  <a:pt x="2058" y="0"/>
                </a:lnTo>
                <a:lnTo>
                  <a:pt x="1335" y="0"/>
                </a:lnTo>
                <a:lnTo>
                  <a:pt x="612" y="0"/>
                </a:lnTo>
                <a:lnTo>
                  <a:pt x="612" y="657"/>
                </a:lnTo>
                <a:lnTo>
                  <a:pt x="1335" y="657"/>
                </a:lnTo>
                <a:lnTo>
                  <a:pt x="1335" y="1314"/>
                </a:lnTo>
                <a:lnTo>
                  <a:pt x="2058" y="1314"/>
                </a:lnTo>
                <a:lnTo>
                  <a:pt x="2781" y="1314"/>
                </a:lnTo>
                <a:lnTo>
                  <a:pt x="2781" y="1314"/>
                </a:lnTo>
                <a:lnTo>
                  <a:pt x="3481" y="1314"/>
                </a:lnTo>
                <a:cubicBezTo>
                  <a:pt x="3488" y="1298"/>
                  <a:pt x="3496" y="1283"/>
                  <a:pt x="3503" y="1267"/>
                </a:cubicBezTo>
                <a:lnTo>
                  <a:pt x="3503" y="657"/>
                </a:lnTo>
                <a:close/>
                <a:moveTo>
                  <a:pt x="2781" y="657"/>
                </a:moveTo>
                <a:lnTo>
                  <a:pt x="3503" y="657"/>
                </a:lnTo>
                <a:lnTo>
                  <a:pt x="3503" y="657"/>
                </a:lnTo>
                <a:lnTo>
                  <a:pt x="2781" y="657"/>
                </a:lnTo>
                <a:close/>
                <a:moveTo>
                  <a:pt x="612" y="657"/>
                </a:moveTo>
                <a:lnTo>
                  <a:pt x="612" y="657"/>
                </a:lnTo>
                <a:lnTo>
                  <a:pt x="612" y="657"/>
                </a:lnTo>
                <a:lnTo>
                  <a:pt x="612" y="0"/>
                </a:lnTo>
                <a:lnTo>
                  <a:pt x="0" y="0"/>
                </a:lnTo>
                <a:cubicBezTo>
                  <a:pt x="13" y="38"/>
                  <a:pt x="27" y="76"/>
                  <a:pt x="42" y="112"/>
                </a:cubicBezTo>
                <a:cubicBezTo>
                  <a:pt x="76" y="195"/>
                  <a:pt x="115" y="275"/>
                  <a:pt x="160" y="352"/>
                </a:cubicBezTo>
                <a:cubicBezTo>
                  <a:pt x="202" y="439"/>
                  <a:pt x="253" y="544"/>
                  <a:pt x="308" y="657"/>
                </a:cubicBezTo>
                <a:lnTo>
                  <a:pt x="308" y="657"/>
                </a:lnTo>
                <a:cubicBezTo>
                  <a:pt x="407" y="859"/>
                  <a:pt x="517" y="1085"/>
                  <a:pt x="612" y="1283"/>
                </a:cubicBezTo>
                <a:lnTo>
                  <a:pt x="612" y="1283"/>
                </a:lnTo>
                <a:lnTo>
                  <a:pt x="612" y="1283"/>
                </a:lnTo>
                <a:lnTo>
                  <a:pt x="627" y="1314"/>
                </a:lnTo>
                <a:lnTo>
                  <a:pt x="1335" y="1314"/>
                </a:lnTo>
                <a:lnTo>
                  <a:pt x="1335" y="657"/>
                </a:lnTo>
                <a:lnTo>
                  <a:pt x="612" y="6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Freeform 562"/>
          <p:cNvSpPr>
            <a:spLocks noEditPoints="1"/>
          </p:cNvSpPr>
          <p:nvPr/>
        </p:nvSpPr>
        <p:spPr bwMode="auto">
          <a:xfrm>
            <a:off x="5085359" y="4311269"/>
            <a:ext cx="1934155" cy="909637"/>
          </a:xfrm>
          <a:custGeom>
            <a:avLst/>
            <a:gdLst>
              <a:gd name="T0" fmla="*/ 2125 w 2796"/>
              <a:gd name="T1" fmla="*/ 657 h 1314"/>
              <a:gd name="T2" fmla="*/ 2620 w 2796"/>
              <a:gd name="T3" fmla="*/ 657 h 1314"/>
              <a:gd name="T4" fmla="*/ 2622 w 2796"/>
              <a:gd name="T5" fmla="*/ 572 h 1314"/>
              <a:gd name="T6" fmla="*/ 2736 w 2796"/>
              <a:gd name="T7" fmla="*/ 126 h 1314"/>
              <a:gd name="T8" fmla="*/ 2796 w 2796"/>
              <a:gd name="T9" fmla="*/ 0 h 1314"/>
              <a:gd name="T10" fmla="*/ 2125 w 2796"/>
              <a:gd name="T11" fmla="*/ 0 h 1314"/>
              <a:gd name="T12" fmla="*/ 2125 w 2796"/>
              <a:gd name="T13" fmla="*/ 0 h 1314"/>
              <a:gd name="T14" fmla="*/ 1402 w 2796"/>
              <a:gd name="T15" fmla="*/ 0 h 1314"/>
              <a:gd name="T16" fmla="*/ 679 w 2796"/>
              <a:gd name="T17" fmla="*/ 0 h 1314"/>
              <a:gd name="T18" fmla="*/ 679 w 2796"/>
              <a:gd name="T19" fmla="*/ 657 h 1314"/>
              <a:gd name="T20" fmla="*/ 679 w 2796"/>
              <a:gd name="T21" fmla="*/ 657 h 1314"/>
              <a:gd name="T22" fmla="*/ 176 w 2796"/>
              <a:gd name="T23" fmla="*/ 657 h 1314"/>
              <a:gd name="T24" fmla="*/ 236 w 2796"/>
              <a:gd name="T25" fmla="*/ 997 h 1314"/>
              <a:gd name="T26" fmla="*/ 569 w 2796"/>
              <a:gd name="T27" fmla="*/ 1314 h 1314"/>
              <a:gd name="T28" fmla="*/ 679 w 2796"/>
              <a:gd name="T29" fmla="*/ 1314 h 1314"/>
              <a:gd name="T30" fmla="*/ 1398 w 2796"/>
              <a:gd name="T31" fmla="*/ 1314 h 1314"/>
              <a:gd name="T32" fmla="*/ 1402 w 2796"/>
              <a:gd name="T33" fmla="*/ 1314 h 1314"/>
              <a:gd name="T34" fmla="*/ 1402 w 2796"/>
              <a:gd name="T35" fmla="*/ 657 h 1314"/>
              <a:gd name="T36" fmla="*/ 1402 w 2796"/>
              <a:gd name="T37" fmla="*/ 657 h 1314"/>
              <a:gd name="T38" fmla="*/ 1402 w 2796"/>
              <a:gd name="T39" fmla="*/ 1314 h 1314"/>
              <a:gd name="T40" fmla="*/ 2125 w 2796"/>
              <a:gd name="T41" fmla="*/ 1314 h 1314"/>
              <a:gd name="T42" fmla="*/ 2226 w 2796"/>
              <a:gd name="T43" fmla="*/ 1314 h 1314"/>
              <a:gd name="T44" fmla="*/ 2559 w 2796"/>
              <a:gd name="T45" fmla="*/ 997 h 1314"/>
              <a:gd name="T46" fmla="*/ 2620 w 2796"/>
              <a:gd name="T47" fmla="*/ 657 h 1314"/>
              <a:gd name="T48" fmla="*/ 2125 w 2796"/>
              <a:gd name="T49" fmla="*/ 657 h 1314"/>
              <a:gd name="T50" fmla="*/ 174 w 2796"/>
              <a:gd name="T51" fmla="*/ 572 h 1314"/>
              <a:gd name="T52" fmla="*/ 176 w 2796"/>
              <a:gd name="T53" fmla="*/ 657 h 1314"/>
              <a:gd name="T54" fmla="*/ 679 w 2796"/>
              <a:gd name="T55" fmla="*/ 657 h 1314"/>
              <a:gd name="T56" fmla="*/ 679 w 2796"/>
              <a:gd name="T57" fmla="*/ 0 h 1314"/>
              <a:gd name="T58" fmla="*/ 0 w 2796"/>
              <a:gd name="T59" fmla="*/ 0 h 1314"/>
              <a:gd name="T60" fmla="*/ 60 w 2796"/>
              <a:gd name="T61" fmla="*/ 126 h 1314"/>
              <a:gd name="T62" fmla="*/ 174 w 2796"/>
              <a:gd name="T63" fmla="*/ 572 h 1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96" h="1314">
                <a:moveTo>
                  <a:pt x="2125" y="657"/>
                </a:moveTo>
                <a:lnTo>
                  <a:pt x="2620" y="657"/>
                </a:lnTo>
                <a:cubicBezTo>
                  <a:pt x="2621" y="626"/>
                  <a:pt x="2622" y="598"/>
                  <a:pt x="2622" y="572"/>
                </a:cubicBezTo>
                <a:cubicBezTo>
                  <a:pt x="2622" y="447"/>
                  <a:pt x="2736" y="126"/>
                  <a:pt x="2736" y="126"/>
                </a:cubicBezTo>
                <a:cubicBezTo>
                  <a:pt x="2755" y="87"/>
                  <a:pt x="2775" y="44"/>
                  <a:pt x="2796" y="0"/>
                </a:cubicBezTo>
                <a:lnTo>
                  <a:pt x="2125" y="0"/>
                </a:lnTo>
                <a:lnTo>
                  <a:pt x="2125" y="0"/>
                </a:lnTo>
                <a:lnTo>
                  <a:pt x="1402" y="0"/>
                </a:lnTo>
                <a:lnTo>
                  <a:pt x="679" y="0"/>
                </a:lnTo>
                <a:lnTo>
                  <a:pt x="679" y="657"/>
                </a:lnTo>
                <a:lnTo>
                  <a:pt x="679" y="657"/>
                </a:lnTo>
                <a:lnTo>
                  <a:pt x="176" y="657"/>
                </a:lnTo>
                <a:cubicBezTo>
                  <a:pt x="180" y="774"/>
                  <a:pt x="195" y="915"/>
                  <a:pt x="236" y="997"/>
                </a:cubicBezTo>
                <a:cubicBezTo>
                  <a:pt x="265" y="1055"/>
                  <a:pt x="360" y="1203"/>
                  <a:pt x="569" y="1314"/>
                </a:cubicBezTo>
                <a:lnTo>
                  <a:pt x="679" y="1314"/>
                </a:lnTo>
                <a:lnTo>
                  <a:pt x="1398" y="1314"/>
                </a:lnTo>
                <a:lnTo>
                  <a:pt x="1402" y="1314"/>
                </a:lnTo>
                <a:lnTo>
                  <a:pt x="1402" y="657"/>
                </a:lnTo>
                <a:lnTo>
                  <a:pt x="1402" y="657"/>
                </a:lnTo>
                <a:lnTo>
                  <a:pt x="1402" y="1314"/>
                </a:lnTo>
                <a:lnTo>
                  <a:pt x="2125" y="1314"/>
                </a:lnTo>
                <a:lnTo>
                  <a:pt x="2226" y="1314"/>
                </a:lnTo>
                <a:cubicBezTo>
                  <a:pt x="2436" y="1203"/>
                  <a:pt x="2531" y="1055"/>
                  <a:pt x="2559" y="997"/>
                </a:cubicBezTo>
                <a:cubicBezTo>
                  <a:pt x="2600" y="915"/>
                  <a:pt x="2616" y="774"/>
                  <a:pt x="2620" y="657"/>
                </a:cubicBezTo>
                <a:lnTo>
                  <a:pt x="2125" y="657"/>
                </a:lnTo>
                <a:close/>
                <a:moveTo>
                  <a:pt x="174" y="572"/>
                </a:moveTo>
                <a:cubicBezTo>
                  <a:pt x="174" y="598"/>
                  <a:pt x="175" y="626"/>
                  <a:pt x="176" y="657"/>
                </a:cubicBezTo>
                <a:lnTo>
                  <a:pt x="679" y="657"/>
                </a:lnTo>
                <a:lnTo>
                  <a:pt x="679" y="0"/>
                </a:lnTo>
                <a:lnTo>
                  <a:pt x="0" y="0"/>
                </a:lnTo>
                <a:cubicBezTo>
                  <a:pt x="21" y="44"/>
                  <a:pt x="41" y="87"/>
                  <a:pt x="60" y="126"/>
                </a:cubicBezTo>
                <a:cubicBezTo>
                  <a:pt x="60" y="126"/>
                  <a:pt x="174" y="447"/>
                  <a:pt x="174" y="5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32721" y="1388164"/>
            <a:ext cx="1209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您的标题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65296" y="1718130"/>
            <a:ext cx="203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输入您的文字内容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输入您的文字内容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357147" y="2183810"/>
            <a:ext cx="1209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您的标题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331986" y="2513776"/>
            <a:ext cx="203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输入您的文字内容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输入您的文字内容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651089" y="4328145"/>
            <a:ext cx="1209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您的标题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625927" y="4658111"/>
            <a:ext cx="203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输入您的文字内容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输入您的文字内容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814030" y="3435876"/>
            <a:ext cx="1209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您的标题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946605" y="3765842"/>
            <a:ext cx="203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输入您的文字内容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输入您的文字内容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5826105" y="1642461"/>
            <a:ext cx="372705" cy="496676"/>
            <a:chOff x="3732213" y="1809750"/>
            <a:chExt cx="377825" cy="503237"/>
          </a:xfrm>
          <a:solidFill>
            <a:srgbClr val="F8F8F8"/>
          </a:solidFill>
        </p:grpSpPr>
        <p:sp>
          <p:nvSpPr>
            <p:cNvPr id="57" name="Freeform 537"/>
            <p:cNvSpPr>
              <a:spLocks noEditPoints="1"/>
            </p:cNvSpPr>
            <p:nvPr/>
          </p:nvSpPr>
          <p:spPr bwMode="auto">
            <a:xfrm>
              <a:off x="3732213" y="1809750"/>
              <a:ext cx="377825" cy="503237"/>
            </a:xfrm>
            <a:custGeom>
              <a:avLst/>
              <a:gdLst>
                <a:gd name="T0" fmla="*/ 511 w 545"/>
                <a:gd name="T1" fmla="*/ 618 h 726"/>
                <a:gd name="T2" fmla="*/ 463 w 545"/>
                <a:gd name="T3" fmla="*/ 666 h 726"/>
                <a:gd name="T4" fmla="*/ 82 w 545"/>
                <a:gd name="T5" fmla="*/ 666 h 726"/>
                <a:gd name="T6" fmla="*/ 34 w 545"/>
                <a:gd name="T7" fmla="*/ 618 h 726"/>
                <a:gd name="T8" fmla="*/ 34 w 545"/>
                <a:gd name="T9" fmla="*/ 81 h 726"/>
                <a:gd name="T10" fmla="*/ 82 w 545"/>
                <a:gd name="T11" fmla="*/ 34 h 726"/>
                <a:gd name="T12" fmla="*/ 463 w 545"/>
                <a:gd name="T13" fmla="*/ 34 h 726"/>
                <a:gd name="T14" fmla="*/ 511 w 545"/>
                <a:gd name="T15" fmla="*/ 81 h 726"/>
                <a:gd name="T16" fmla="*/ 511 w 545"/>
                <a:gd name="T17" fmla="*/ 618 h 726"/>
                <a:gd name="T18" fmla="*/ 289 w 545"/>
                <a:gd name="T19" fmla="*/ 712 h 726"/>
                <a:gd name="T20" fmla="*/ 256 w 545"/>
                <a:gd name="T21" fmla="*/ 712 h 726"/>
                <a:gd name="T22" fmla="*/ 241 w 545"/>
                <a:gd name="T23" fmla="*/ 697 h 726"/>
                <a:gd name="T24" fmla="*/ 256 w 545"/>
                <a:gd name="T25" fmla="*/ 683 h 726"/>
                <a:gd name="T26" fmla="*/ 289 w 545"/>
                <a:gd name="T27" fmla="*/ 683 h 726"/>
                <a:gd name="T28" fmla="*/ 304 w 545"/>
                <a:gd name="T29" fmla="*/ 697 h 726"/>
                <a:gd name="T30" fmla="*/ 289 w 545"/>
                <a:gd name="T31" fmla="*/ 712 h 726"/>
                <a:gd name="T32" fmla="*/ 463 w 545"/>
                <a:gd name="T33" fmla="*/ 0 h 726"/>
                <a:gd name="T34" fmla="*/ 82 w 545"/>
                <a:gd name="T35" fmla="*/ 0 h 726"/>
                <a:gd name="T36" fmla="*/ 0 w 545"/>
                <a:gd name="T37" fmla="*/ 81 h 726"/>
                <a:gd name="T38" fmla="*/ 0 w 545"/>
                <a:gd name="T39" fmla="*/ 644 h 726"/>
                <a:gd name="T40" fmla="*/ 82 w 545"/>
                <a:gd name="T41" fmla="*/ 726 h 726"/>
                <a:gd name="T42" fmla="*/ 463 w 545"/>
                <a:gd name="T43" fmla="*/ 726 h 726"/>
                <a:gd name="T44" fmla="*/ 545 w 545"/>
                <a:gd name="T45" fmla="*/ 644 h 726"/>
                <a:gd name="T46" fmla="*/ 545 w 545"/>
                <a:gd name="T47" fmla="*/ 81 h 726"/>
                <a:gd name="T48" fmla="*/ 463 w 545"/>
                <a:gd name="T49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5" h="726">
                  <a:moveTo>
                    <a:pt x="511" y="618"/>
                  </a:moveTo>
                  <a:cubicBezTo>
                    <a:pt x="511" y="644"/>
                    <a:pt x="489" y="666"/>
                    <a:pt x="463" y="666"/>
                  </a:cubicBezTo>
                  <a:lnTo>
                    <a:pt x="82" y="666"/>
                  </a:lnTo>
                  <a:cubicBezTo>
                    <a:pt x="56" y="666"/>
                    <a:pt x="34" y="644"/>
                    <a:pt x="34" y="618"/>
                  </a:cubicBezTo>
                  <a:lnTo>
                    <a:pt x="34" y="81"/>
                  </a:lnTo>
                  <a:cubicBezTo>
                    <a:pt x="34" y="55"/>
                    <a:pt x="56" y="34"/>
                    <a:pt x="82" y="34"/>
                  </a:cubicBezTo>
                  <a:lnTo>
                    <a:pt x="463" y="34"/>
                  </a:lnTo>
                  <a:cubicBezTo>
                    <a:pt x="489" y="34"/>
                    <a:pt x="511" y="55"/>
                    <a:pt x="511" y="81"/>
                  </a:cubicBezTo>
                  <a:lnTo>
                    <a:pt x="511" y="618"/>
                  </a:lnTo>
                  <a:close/>
                  <a:moveTo>
                    <a:pt x="289" y="712"/>
                  </a:moveTo>
                  <a:lnTo>
                    <a:pt x="256" y="712"/>
                  </a:lnTo>
                  <a:cubicBezTo>
                    <a:pt x="248" y="712"/>
                    <a:pt x="241" y="705"/>
                    <a:pt x="241" y="697"/>
                  </a:cubicBezTo>
                  <a:cubicBezTo>
                    <a:pt x="241" y="689"/>
                    <a:pt x="248" y="683"/>
                    <a:pt x="256" y="683"/>
                  </a:cubicBezTo>
                  <a:lnTo>
                    <a:pt x="289" y="683"/>
                  </a:lnTo>
                  <a:cubicBezTo>
                    <a:pt x="297" y="683"/>
                    <a:pt x="304" y="689"/>
                    <a:pt x="304" y="697"/>
                  </a:cubicBezTo>
                  <a:cubicBezTo>
                    <a:pt x="304" y="705"/>
                    <a:pt x="297" y="712"/>
                    <a:pt x="289" y="712"/>
                  </a:cubicBezTo>
                  <a:close/>
                  <a:moveTo>
                    <a:pt x="463" y="0"/>
                  </a:moveTo>
                  <a:lnTo>
                    <a:pt x="82" y="0"/>
                  </a:lnTo>
                  <a:cubicBezTo>
                    <a:pt x="37" y="0"/>
                    <a:pt x="0" y="36"/>
                    <a:pt x="0" y="81"/>
                  </a:cubicBezTo>
                  <a:lnTo>
                    <a:pt x="0" y="644"/>
                  </a:lnTo>
                  <a:cubicBezTo>
                    <a:pt x="0" y="689"/>
                    <a:pt x="37" y="726"/>
                    <a:pt x="82" y="726"/>
                  </a:cubicBezTo>
                  <a:lnTo>
                    <a:pt x="463" y="726"/>
                  </a:lnTo>
                  <a:cubicBezTo>
                    <a:pt x="508" y="726"/>
                    <a:pt x="545" y="689"/>
                    <a:pt x="545" y="644"/>
                  </a:cubicBezTo>
                  <a:lnTo>
                    <a:pt x="545" y="81"/>
                  </a:lnTo>
                  <a:cubicBezTo>
                    <a:pt x="545" y="36"/>
                    <a:pt x="508" y="0"/>
                    <a:pt x="4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8" name="Freeform 538"/>
            <p:cNvSpPr/>
            <p:nvPr/>
          </p:nvSpPr>
          <p:spPr bwMode="auto">
            <a:xfrm>
              <a:off x="3797300" y="1893888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9" name="Freeform 539"/>
            <p:cNvSpPr/>
            <p:nvPr/>
          </p:nvSpPr>
          <p:spPr bwMode="auto">
            <a:xfrm>
              <a:off x="3797300" y="1936750"/>
              <a:ext cx="249238" cy="25400"/>
            </a:xfrm>
            <a:custGeom>
              <a:avLst/>
              <a:gdLst>
                <a:gd name="T0" fmla="*/ 361 w 361"/>
                <a:gd name="T1" fmla="*/ 18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8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8"/>
                  </a:moveTo>
                  <a:cubicBezTo>
                    <a:pt x="361" y="28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0" name="Freeform 540"/>
            <p:cNvSpPr/>
            <p:nvPr/>
          </p:nvSpPr>
          <p:spPr bwMode="auto">
            <a:xfrm>
              <a:off x="3797300" y="1981200"/>
              <a:ext cx="249238" cy="23812"/>
            </a:xfrm>
            <a:custGeom>
              <a:avLst/>
              <a:gdLst>
                <a:gd name="T0" fmla="*/ 361 w 361"/>
                <a:gd name="T1" fmla="*/ 18 h 36"/>
                <a:gd name="T2" fmla="*/ 342 w 361"/>
                <a:gd name="T3" fmla="*/ 36 h 36"/>
                <a:gd name="T4" fmla="*/ 18 w 361"/>
                <a:gd name="T5" fmla="*/ 36 h 36"/>
                <a:gd name="T6" fmla="*/ 0 w 361"/>
                <a:gd name="T7" fmla="*/ 18 h 36"/>
                <a:gd name="T8" fmla="*/ 18 w 361"/>
                <a:gd name="T9" fmla="*/ 0 h 36"/>
                <a:gd name="T10" fmla="*/ 342 w 361"/>
                <a:gd name="T11" fmla="*/ 0 h 36"/>
                <a:gd name="T12" fmla="*/ 361 w 361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6">
                  <a:moveTo>
                    <a:pt x="361" y="18"/>
                  </a:moveTo>
                  <a:cubicBezTo>
                    <a:pt x="361" y="28"/>
                    <a:pt x="353" y="36"/>
                    <a:pt x="342" y="36"/>
                  </a:cubicBezTo>
                  <a:lnTo>
                    <a:pt x="18" y="36"/>
                  </a:ln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1" name="Freeform 541"/>
            <p:cNvSpPr/>
            <p:nvPr/>
          </p:nvSpPr>
          <p:spPr bwMode="auto">
            <a:xfrm>
              <a:off x="3797300" y="2024063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9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2" name="Freeform 542"/>
            <p:cNvSpPr/>
            <p:nvPr/>
          </p:nvSpPr>
          <p:spPr bwMode="auto">
            <a:xfrm>
              <a:off x="3797300" y="2066925"/>
              <a:ext cx="249238" cy="25400"/>
            </a:xfrm>
            <a:custGeom>
              <a:avLst/>
              <a:gdLst>
                <a:gd name="T0" fmla="*/ 361 w 361"/>
                <a:gd name="T1" fmla="*/ 19 h 37"/>
                <a:gd name="T2" fmla="*/ 342 w 361"/>
                <a:gd name="T3" fmla="*/ 37 h 37"/>
                <a:gd name="T4" fmla="*/ 18 w 361"/>
                <a:gd name="T5" fmla="*/ 37 h 37"/>
                <a:gd name="T6" fmla="*/ 0 w 361"/>
                <a:gd name="T7" fmla="*/ 19 h 37"/>
                <a:gd name="T8" fmla="*/ 18 w 361"/>
                <a:gd name="T9" fmla="*/ 0 h 37"/>
                <a:gd name="T10" fmla="*/ 342 w 361"/>
                <a:gd name="T11" fmla="*/ 0 h 37"/>
                <a:gd name="T12" fmla="*/ 361 w 361"/>
                <a:gd name="T1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1" h="37">
                  <a:moveTo>
                    <a:pt x="361" y="19"/>
                  </a:moveTo>
                  <a:cubicBezTo>
                    <a:pt x="361" y="29"/>
                    <a:pt x="353" y="37"/>
                    <a:pt x="342" y="37"/>
                  </a:cubicBezTo>
                  <a:lnTo>
                    <a:pt x="18" y="37"/>
                  </a:ln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342" y="0"/>
                  </a:lnTo>
                  <a:cubicBezTo>
                    <a:pt x="353" y="0"/>
                    <a:pt x="361" y="8"/>
                    <a:pt x="36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3" name="Freeform 543"/>
            <p:cNvSpPr/>
            <p:nvPr/>
          </p:nvSpPr>
          <p:spPr bwMode="auto">
            <a:xfrm>
              <a:off x="3797300" y="2111375"/>
              <a:ext cx="169863" cy="25400"/>
            </a:xfrm>
            <a:custGeom>
              <a:avLst/>
              <a:gdLst>
                <a:gd name="T0" fmla="*/ 247 w 247"/>
                <a:gd name="T1" fmla="*/ 18 h 37"/>
                <a:gd name="T2" fmla="*/ 229 w 247"/>
                <a:gd name="T3" fmla="*/ 37 h 37"/>
                <a:gd name="T4" fmla="*/ 18 w 247"/>
                <a:gd name="T5" fmla="*/ 37 h 37"/>
                <a:gd name="T6" fmla="*/ 0 w 247"/>
                <a:gd name="T7" fmla="*/ 18 h 37"/>
                <a:gd name="T8" fmla="*/ 18 w 247"/>
                <a:gd name="T9" fmla="*/ 0 h 37"/>
                <a:gd name="T10" fmla="*/ 229 w 247"/>
                <a:gd name="T11" fmla="*/ 0 h 37"/>
                <a:gd name="T12" fmla="*/ 247 w 247"/>
                <a:gd name="T13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" h="37">
                  <a:moveTo>
                    <a:pt x="247" y="18"/>
                  </a:moveTo>
                  <a:cubicBezTo>
                    <a:pt x="247" y="28"/>
                    <a:pt x="239" y="37"/>
                    <a:pt x="229" y="37"/>
                  </a:cubicBezTo>
                  <a:lnTo>
                    <a:pt x="18" y="37"/>
                  </a:lnTo>
                  <a:cubicBezTo>
                    <a:pt x="8" y="37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lnTo>
                    <a:pt x="229" y="0"/>
                  </a:lnTo>
                  <a:cubicBezTo>
                    <a:pt x="239" y="0"/>
                    <a:pt x="247" y="8"/>
                    <a:pt x="24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64" name="Freeform 536"/>
          <p:cNvSpPr/>
          <p:nvPr/>
        </p:nvSpPr>
        <p:spPr bwMode="auto">
          <a:xfrm>
            <a:off x="5760793" y="2643005"/>
            <a:ext cx="583285" cy="358377"/>
          </a:xfrm>
          <a:custGeom>
            <a:avLst/>
            <a:gdLst>
              <a:gd name="T0" fmla="*/ 535 w 684"/>
              <a:gd name="T1" fmla="*/ 120 h 418"/>
              <a:gd name="T2" fmla="*/ 528 w 684"/>
              <a:gd name="T3" fmla="*/ 121 h 418"/>
              <a:gd name="T4" fmla="*/ 367 w 684"/>
              <a:gd name="T5" fmla="*/ 0 h 418"/>
              <a:gd name="T6" fmla="*/ 208 w 684"/>
              <a:gd name="T7" fmla="*/ 114 h 418"/>
              <a:gd name="T8" fmla="*/ 167 w 684"/>
              <a:gd name="T9" fmla="*/ 101 h 418"/>
              <a:gd name="T10" fmla="*/ 96 w 684"/>
              <a:gd name="T11" fmla="*/ 171 h 418"/>
              <a:gd name="T12" fmla="*/ 0 w 684"/>
              <a:gd name="T13" fmla="*/ 293 h 418"/>
              <a:gd name="T14" fmla="*/ 125 w 684"/>
              <a:gd name="T15" fmla="*/ 418 h 418"/>
              <a:gd name="T16" fmla="*/ 128 w 684"/>
              <a:gd name="T17" fmla="*/ 418 h 418"/>
              <a:gd name="T18" fmla="*/ 131 w 684"/>
              <a:gd name="T19" fmla="*/ 418 h 418"/>
              <a:gd name="T20" fmla="*/ 535 w 684"/>
              <a:gd name="T21" fmla="*/ 418 h 418"/>
              <a:gd name="T22" fmla="*/ 684 w 684"/>
              <a:gd name="T23" fmla="*/ 269 h 418"/>
              <a:gd name="T24" fmla="*/ 535 w 684"/>
              <a:gd name="T25" fmla="*/ 12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4" h="418">
                <a:moveTo>
                  <a:pt x="535" y="120"/>
                </a:moveTo>
                <a:cubicBezTo>
                  <a:pt x="533" y="120"/>
                  <a:pt x="531" y="121"/>
                  <a:pt x="528" y="121"/>
                </a:cubicBezTo>
                <a:cubicBezTo>
                  <a:pt x="508" y="51"/>
                  <a:pt x="443" y="0"/>
                  <a:pt x="367" y="0"/>
                </a:cubicBezTo>
                <a:cubicBezTo>
                  <a:pt x="293" y="0"/>
                  <a:pt x="230" y="48"/>
                  <a:pt x="208" y="114"/>
                </a:cubicBezTo>
                <a:cubicBezTo>
                  <a:pt x="196" y="106"/>
                  <a:pt x="182" y="101"/>
                  <a:pt x="167" y="101"/>
                </a:cubicBezTo>
                <a:cubicBezTo>
                  <a:pt x="128" y="101"/>
                  <a:pt x="96" y="132"/>
                  <a:pt x="96" y="171"/>
                </a:cubicBezTo>
                <a:cubicBezTo>
                  <a:pt x="41" y="185"/>
                  <a:pt x="0" y="234"/>
                  <a:pt x="0" y="293"/>
                </a:cubicBezTo>
                <a:cubicBezTo>
                  <a:pt x="0" y="362"/>
                  <a:pt x="56" y="418"/>
                  <a:pt x="125" y="418"/>
                </a:cubicBezTo>
                <a:cubicBezTo>
                  <a:pt x="126" y="418"/>
                  <a:pt x="126" y="418"/>
                  <a:pt x="128" y="418"/>
                </a:cubicBezTo>
                <a:cubicBezTo>
                  <a:pt x="129" y="418"/>
                  <a:pt x="130" y="418"/>
                  <a:pt x="131" y="418"/>
                </a:cubicBezTo>
                <a:lnTo>
                  <a:pt x="535" y="418"/>
                </a:lnTo>
                <a:cubicBezTo>
                  <a:pt x="618" y="418"/>
                  <a:pt x="684" y="351"/>
                  <a:pt x="684" y="269"/>
                </a:cubicBezTo>
                <a:cubicBezTo>
                  <a:pt x="684" y="187"/>
                  <a:pt x="618" y="120"/>
                  <a:pt x="535" y="12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852079" y="3570092"/>
            <a:ext cx="400710" cy="438118"/>
            <a:chOff x="3933825" y="3878262"/>
            <a:chExt cx="430213" cy="449262"/>
          </a:xfrm>
          <a:solidFill>
            <a:srgbClr val="F8F8F8"/>
          </a:solidFill>
        </p:grpSpPr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4054475" y="3878262"/>
              <a:ext cx="192088" cy="193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7" name="Freeform 6"/>
            <p:cNvSpPr/>
            <p:nvPr/>
          </p:nvSpPr>
          <p:spPr bwMode="auto">
            <a:xfrm>
              <a:off x="3933825" y="4071937"/>
              <a:ext cx="430213" cy="255587"/>
            </a:xfrm>
            <a:custGeom>
              <a:avLst/>
              <a:gdLst>
                <a:gd name="T0" fmla="*/ 620 w 621"/>
                <a:gd name="T1" fmla="*/ 161 h 370"/>
                <a:gd name="T2" fmla="*/ 619 w 621"/>
                <a:gd name="T3" fmla="*/ 159 h 370"/>
                <a:gd name="T4" fmla="*/ 383 w 621"/>
                <a:gd name="T5" fmla="*/ 22 h 370"/>
                <a:gd name="T6" fmla="*/ 369 w 621"/>
                <a:gd name="T7" fmla="*/ 19 h 370"/>
                <a:gd name="T8" fmla="*/ 274 w 621"/>
                <a:gd name="T9" fmla="*/ 19 h 370"/>
                <a:gd name="T10" fmla="*/ 0 w 621"/>
                <a:gd name="T11" fmla="*/ 178 h 370"/>
                <a:gd name="T12" fmla="*/ 0 w 621"/>
                <a:gd name="T13" fmla="*/ 370 h 370"/>
                <a:gd name="T14" fmla="*/ 128 w 621"/>
                <a:gd name="T15" fmla="*/ 370 h 370"/>
                <a:gd name="T16" fmla="*/ 128 w 621"/>
                <a:gd name="T17" fmla="*/ 266 h 370"/>
                <a:gd name="T18" fmla="*/ 151 w 621"/>
                <a:gd name="T19" fmla="*/ 266 h 370"/>
                <a:gd name="T20" fmla="*/ 151 w 621"/>
                <a:gd name="T21" fmla="*/ 370 h 370"/>
                <a:gd name="T22" fmla="*/ 473 w 621"/>
                <a:gd name="T23" fmla="*/ 370 h 370"/>
                <a:gd name="T24" fmla="*/ 473 w 621"/>
                <a:gd name="T25" fmla="*/ 266 h 370"/>
                <a:gd name="T26" fmla="*/ 494 w 621"/>
                <a:gd name="T27" fmla="*/ 266 h 370"/>
                <a:gd name="T28" fmla="*/ 494 w 621"/>
                <a:gd name="T29" fmla="*/ 370 h 370"/>
                <a:gd name="T30" fmla="*/ 621 w 621"/>
                <a:gd name="T31" fmla="*/ 370 h 370"/>
                <a:gd name="T32" fmla="*/ 621 w 621"/>
                <a:gd name="T33" fmla="*/ 172 h 370"/>
                <a:gd name="T34" fmla="*/ 621 w 621"/>
                <a:gd name="T35" fmla="*/ 166 h 370"/>
                <a:gd name="T36" fmla="*/ 620 w 621"/>
                <a:gd name="T37" fmla="*/ 161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1" h="370">
                  <a:moveTo>
                    <a:pt x="620" y="161"/>
                  </a:moveTo>
                  <a:cubicBezTo>
                    <a:pt x="620" y="161"/>
                    <a:pt x="620" y="160"/>
                    <a:pt x="619" y="159"/>
                  </a:cubicBezTo>
                  <a:cubicBezTo>
                    <a:pt x="604" y="52"/>
                    <a:pt x="452" y="27"/>
                    <a:pt x="383" y="22"/>
                  </a:cubicBezTo>
                  <a:cubicBezTo>
                    <a:pt x="378" y="21"/>
                    <a:pt x="373" y="19"/>
                    <a:pt x="369" y="19"/>
                  </a:cubicBezTo>
                  <a:lnTo>
                    <a:pt x="274" y="19"/>
                  </a:lnTo>
                  <a:cubicBezTo>
                    <a:pt x="274" y="19"/>
                    <a:pt x="0" y="0"/>
                    <a:pt x="0" y="178"/>
                  </a:cubicBezTo>
                  <a:lnTo>
                    <a:pt x="0" y="370"/>
                  </a:lnTo>
                  <a:lnTo>
                    <a:pt x="128" y="370"/>
                  </a:lnTo>
                  <a:lnTo>
                    <a:pt x="128" y="266"/>
                  </a:lnTo>
                  <a:lnTo>
                    <a:pt x="151" y="266"/>
                  </a:lnTo>
                  <a:lnTo>
                    <a:pt x="151" y="370"/>
                  </a:lnTo>
                  <a:lnTo>
                    <a:pt x="473" y="370"/>
                  </a:lnTo>
                  <a:lnTo>
                    <a:pt x="473" y="266"/>
                  </a:lnTo>
                  <a:lnTo>
                    <a:pt x="494" y="266"/>
                  </a:lnTo>
                  <a:lnTo>
                    <a:pt x="494" y="370"/>
                  </a:lnTo>
                  <a:lnTo>
                    <a:pt x="621" y="370"/>
                  </a:lnTo>
                  <a:lnTo>
                    <a:pt x="621" y="172"/>
                  </a:lnTo>
                  <a:cubicBezTo>
                    <a:pt x="621" y="170"/>
                    <a:pt x="621" y="169"/>
                    <a:pt x="621" y="166"/>
                  </a:cubicBezTo>
                  <a:cubicBezTo>
                    <a:pt x="621" y="165"/>
                    <a:pt x="620" y="163"/>
                    <a:pt x="620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844827" y="4584141"/>
            <a:ext cx="380314" cy="371731"/>
            <a:chOff x="7627938" y="3005138"/>
            <a:chExt cx="412750" cy="403225"/>
          </a:xfrm>
          <a:solidFill>
            <a:srgbClr val="F8F8F8"/>
          </a:solidFill>
        </p:grpSpPr>
        <p:sp>
          <p:nvSpPr>
            <p:cNvPr id="69" name="Freeform 534"/>
            <p:cNvSpPr>
              <a:spLocks noEditPoints="1"/>
            </p:cNvSpPr>
            <p:nvPr/>
          </p:nvSpPr>
          <p:spPr bwMode="auto">
            <a:xfrm>
              <a:off x="7627938" y="3005138"/>
              <a:ext cx="412750" cy="403225"/>
            </a:xfrm>
            <a:custGeom>
              <a:avLst/>
              <a:gdLst>
                <a:gd name="T0" fmla="*/ 26 w 597"/>
                <a:gd name="T1" fmla="*/ 344 h 582"/>
                <a:gd name="T2" fmla="*/ 26 w 597"/>
                <a:gd name="T3" fmla="*/ 62 h 582"/>
                <a:gd name="T4" fmla="*/ 62 w 597"/>
                <a:gd name="T5" fmla="*/ 25 h 582"/>
                <a:gd name="T6" fmla="*/ 535 w 597"/>
                <a:gd name="T7" fmla="*/ 25 h 582"/>
                <a:gd name="T8" fmla="*/ 571 w 597"/>
                <a:gd name="T9" fmla="*/ 62 h 582"/>
                <a:gd name="T10" fmla="*/ 571 w 597"/>
                <a:gd name="T11" fmla="*/ 344 h 582"/>
                <a:gd name="T12" fmla="*/ 535 w 597"/>
                <a:gd name="T13" fmla="*/ 380 h 582"/>
                <a:gd name="T14" fmla="*/ 62 w 597"/>
                <a:gd name="T15" fmla="*/ 380 h 582"/>
                <a:gd name="T16" fmla="*/ 26 w 597"/>
                <a:gd name="T17" fmla="*/ 344 h 582"/>
                <a:gd name="T18" fmla="*/ 535 w 597"/>
                <a:gd name="T19" fmla="*/ 406 h 582"/>
                <a:gd name="T20" fmla="*/ 597 w 597"/>
                <a:gd name="T21" fmla="*/ 344 h 582"/>
                <a:gd name="T22" fmla="*/ 597 w 597"/>
                <a:gd name="T23" fmla="*/ 62 h 582"/>
                <a:gd name="T24" fmla="*/ 535 w 597"/>
                <a:gd name="T25" fmla="*/ 0 h 582"/>
                <a:gd name="T26" fmla="*/ 62 w 597"/>
                <a:gd name="T27" fmla="*/ 0 h 582"/>
                <a:gd name="T28" fmla="*/ 0 w 597"/>
                <a:gd name="T29" fmla="*/ 62 h 582"/>
                <a:gd name="T30" fmla="*/ 0 w 597"/>
                <a:gd name="T31" fmla="*/ 344 h 582"/>
                <a:gd name="T32" fmla="*/ 62 w 597"/>
                <a:gd name="T33" fmla="*/ 406 h 582"/>
                <a:gd name="T34" fmla="*/ 246 w 597"/>
                <a:gd name="T35" fmla="*/ 406 h 582"/>
                <a:gd name="T36" fmla="*/ 246 w 597"/>
                <a:gd name="T37" fmla="*/ 461 h 582"/>
                <a:gd name="T38" fmla="*/ 62 w 597"/>
                <a:gd name="T39" fmla="*/ 461 h 582"/>
                <a:gd name="T40" fmla="*/ 0 w 597"/>
                <a:gd name="T41" fmla="*/ 523 h 582"/>
                <a:gd name="T42" fmla="*/ 0 w 597"/>
                <a:gd name="T43" fmla="*/ 569 h 582"/>
                <a:gd name="T44" fmla="*/ 13 w 597"/>
                <a:gd name="T45" fmla="*/ 582 h 582"/>
                <a:gd name="T46" fmla="*/ 584 w 597"/>
                <a:gd name="T47" fmla="*/ 582 h 582"/>
                <a:gd name="T48" fmla="*/ 597 w 597"/>
                <a:gd name="T49" fmla="*/ 569 h 582"/>
                <a:gd name="T50" fmla="*/ 597 w 597"/>
                <a:gd name="T51" fmla="*/ 523 h 582"/>
                <a:gd name="T52" fmla="*/ 535 w 597"/>
                <a:gd name="T53" fmla="*/ 461 h 582"/>
                <a:gd name="T54" fmla="*/ 351 w 597"/>
                <a:gd name="T55" fmla="*/ 461 h 582"/>
                <a:gd name="T56" fmla="*/ 351 w 597"/>
                <a:gd name="T57" fmla="*/ 406 h 582"/>
                <a:gd name="T58" fmla="*/ 535 w 597"/>
                <a:gd name="T59" fmla="*/ 406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97" h="582">
                  <a:moveTo>
                    <a:pt x="26" y="344"/>
                  </a:moveTo>
                  <a:lnTo>
                    <a:pt x="26" y="62"/>
                  </a:lnTo>
                  <a:cubicBezTo>
                    <a:pt x="26" y="42"/>
                    <a:pt x="42" y="25"/>
                    <a:pt x="62" y="25"/>
                  </a:cubicBezTo>
                  <a:lnTo>
                    <a:pt x="535" y="25"/>
                  </a:lnTo>
                  <a:cubicBezTo>
                    <a:pt x="555" y="25"/>
                    <a:pt x="571" y="42"/>
                    <a:pt x="571" y="62"/>
                  </a:cubicBezTo>
                  <a:lnTo>
                    <a:pt x="571" y="344"/>
                  </a:lnTo>
                  <a:cubicBezTo>
                    <a:pt x="571" y="364"/>
                    <a:pt x="555" y="380"/>
                    <a:pt x="535" y="380"/>
                  </a:cubicBezTo>
                  <a:lnTo>
                    <a:pt x="62" y="380"/>
                  </a:lnTo>
                  <a:cubicBezTo>
                    <a:pt x="42" y="380"/>
                    <a:pt x="26" y="364"/>
                    <a:pt x="26" y="344"/>
                  </a:cubicBezTo>
                  <a:close/>
                  <a:moveTo>
                    <a:pt x="535" y="406"/>
                  </a:moveTo>
                  <a:cubicBezTo>
                    <a:pt x="569" y="406"/>
                    <a:pt x="597" y="378"/>
                    <a:pt x="597" y="344"/>
                  </a:cubicBezTo>
                  <a:lnTo>
                    <a:pt x="597" y="62"/>
                  </a:lnTo>
                  <a:cubicBezTo>
                    <a:pt x="597" y="27"/>
                    <a:pt x="569" y="0"/>
                    <a:pt x="535" y="0"/>
                  </a:cubicBezTo>
                  <a:lnTo>
                    <a:pt x="62" y="0"/>
                  </a:lnTo>
                  <a:cubicBezTo>
                    <a:pt x="28" y="0"/>
                    <a:pt x="0" y="27"/>
                    <a:pt x="0" y="62"/>
                  </a:cubicBezTo>
                  <a:lnTo>
                    <a:pt x="0" y="344"/>
                  </a:lnTo>
                  <a:cubicBezTo>
                    <a:pt x="0" y="378"/>
                    <a:pt x="28" y="406"/>
                    <a:pt x="62" y="406"/>
                  </a:cubicBezTo>
                  <a:lnTo>
                    <a:pt x="246" y="406"/>
                  </a:lnTo>
                  <a:lnTo>
                    <a:pt x="246" y="461"/>
                  </a:lnTo>
                  <a:lnTo>
                    <a:pt x="62" y="461"/>
                  </a:lnTo>
                  <a:cubicBezTo>
                    <a:pt x="28" y="461"/>
                    <a:pt x="0" y="489"/>
                    <a:pt x="0" y="523"/>
                  </a:cubicBezTo>
                  <a:lnTo>
                    <a:pt x="0" y="569"/>
                  </a:lnTo>
                  <a:cubicBezTo>
                    <a:pt x="0" y="576"/>
                    <a:pt x="6" y="582"/>
                    <a:pt x="13" y="582"/>
                  </a:cubicBezTo>
                  <a:lnTo>
                    <a:pt x="584" y="582"/>
                  </a:lnTo>
                  <a:cubicBezTo>
                    <a:pt x="591" y="582"/>
                    <a:pt x="597" y="576"/>
                    <a:pt x="597" y="569"/>
                  </a:cubicBezTo>
                  <a:lnTo>
                    <a:pt x="597" y="523"/>
                  </a:lnTo>
                  <a:cubicBezTo>
                    <a:pt x="597" y="489"/>
                    <a:pt x="569" y="461"/>
                    <a:pt x="535" y="461"/>
                  </a:cubicBezTo>
                  <a:lnTo>
                    <a:pt x="351" y="461"/>
                  </a:lnTo>
                  <a:lnTo>
                    <a:pt x="351" y="406"/>
                  </a:lnTo>
                  <a:lnTo>
                    <a:pt x="535" y="4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0" name="Freeform 535"/>
            <p:cNvSpPr/>
            <p:nvPr/>
          </p:nvSpPr>
          <p:spPr bwMode="auto">
            <a:xfrm>
              <a:off x="7664450" y="3041650"/>
              <a:ext cx="341313" cy="209550"/>
            </a:xfrm>
            <a:custGeom>
              <a:avLst/>
              <a:gdLst>
                <a:gd name="T0" fmla="*/ 493 w 493"/>
                <a:gd name="T1" fmla="*/ 293 h 303"/>
                <a:gd name="T2" fmla="*/ 493 w 493"/>
                <a:gd name="T3" fmla="*/ 11 h 303"/>
                <a:gd name="T4" fmla="*/ 483 w 493"/>
                <a:gd name="T5" fmla="*/ 0 h 303"/>
                <a:gd name="T6" fmla="*/ 10 w 493"/>
                <a:gd name="T7" fmla="*/ 0 h 303"/>
                <a:gd name="T8" fmla="*/ 0 w 493"/>
                <a:gd name="T9" fmla="*/ 11 h 303"/>
                <a:gd name="T10" fmla="*/ 0 w 493"/>
                <a:gd name="T11" fmla="*/ 293 h 303"/>
                <a:gd name="T12" fmla="*/ 10 w 493"/>
                <a:gd name="T13" fmla="*/ 303 h 303"/>
                <a:gd name="T14" fmla="*/ 483 w 493"/>
                <a:gd name="T15" fmla="*/ 303 h 303"/>
                <a:gd name="T16" fmla="*/ 493 w 493"/>
                <a:gd name="T17" fmla="*/ 29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3" h="303">
                  <a:moveTo>
                    <a:pt x="493" y="293"/>
                  </a:moveTo>
                  <a:lnTo>
                    <a:pt x="493" y="11"/>
                  </a:lnTo>
                  <a:cubicBezTo>
                    <a:pt x="493" y="5"/>
                    <a:pt x="489" y="0"/>
                    <a:pt x="483" y="0"/>
                  </a:cubicBezTo>
                  <a:lnTo>
                    <a:pt x="10" y="0"/>
                  </a:lnTo>
                  <a:cubicBezTo>
                    <a:pt x="4" y="0"/>
                    <a:pt x="0" y="5"/>
                    <a:pt x="0" y="11"/>
                  </a:cubicBezTo>
                  <a:lnTo>
                    <a:pt x="0" y="293"/>
                  </a:lnTo>
                  <a:cubicBezTo>
                    <a:pt x="0" y="299"/>
                    <a:pt x="4" y="303"/>
                    <a:pt x="10" y="303"/>
                  </a:cubicBezTo>
                  <a:lnTo>
                    <a:pt x="483" y="303"/>
                  </a:lnTo>
                  <a:cubicBezTo>
                    <a:pt x="489" y="303"/>
                    <a:pt x="493" y="299"/>
                    <a:pt x="49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09124" y="1964255"/>
            <a:ext cx="4113187" cy="3175543"/>
            <a:chOff x="681335" y="1473190"/>
            <a:chExt cx="3085292" cy="2381657"/>
          </a:xfrm>
        </p:grpSpPr>
        <p:sp>
          <p:nvSpPr>
            <p:cNvPr id="3" name="任意多边形 6"/>
            <p:cNvSpPr>
              <a:spLocks noChangeArrowheads="1"/>
            </p:cNvSpPr>
            <p:nvPr/>
          </p:nvSpPr>
          <p:spPr bwMode="auto">
            <a:xfrm>
              <a:off x="681335" y="3324622"/>
              <a:ext cx="2306489" cy="530225"/>
            </a:xfrm>
            <a:custGeom>
              <a:avLst/>
              <a:gdLst>
                <a:gd name="T0" fmla="*/ 131542 w 1840567"/>
                <a:gd name="T1" fmla="*/ 0 h 660400"/>
                <a:gd name="T2" fmla="*/ 1474787 w 1840567"/>
                <a:gd name="T3" fmla="*/ 0 h 660400"/>
                <a:gd name="T4" fmla="*/ 1343245 w 1840567"/>
                <a:gd name="T5" fmla="*/ 530225 h 660400"/>
                <a:gd name="T6" fmla="*/ 0 w 1840567"/>
                <a:gd name="T7" fmla="*/ 530225 h 6604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0567"/>
                <a:gd name="T13" fmla="*/ 0 h 660400"/>
                <a:gd name="T14" fmla="*/ 1840567 w 1840567"/>
                <a:gd name="T15" fmla="*/ 660400 h 660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0567" h="660400">
                  <a:moveTo>
                    <a:pt x="164167" y="0"/>
                  </a:moveTo>
                  <a:lnTo>
                    <a:pt x="1840567" y="0"/>
                  </a:lnTo>
                  <a:lnTo>
                    <a:pt x="1676400" y="660400"/>
                  </a:lnTo>
                  <a:lnTo>
                    <a:pt x="0" y="660400"/>
                  </a:lnTo>
                  <a:lnTo>
                    <a:pt x="16416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r>
                <a:rPr lang="zh-CN" altLang="en-US" b="1" dirty="0">
                  <a:solidFill>
                    <a:srgbClr val="FFFFFF"/>
                  </a:solidFill>
                  <a:latin typeface="+mn-ea"/>
                </a:rPr>
                <a:t>思想步调一致</a:t>
              </a:r>
            </a:p>
          </p:txBody>
        </p:sp>
        <p:sp>
          <p:nvSpPr>
            <p:cNvPr id="7" name="平行四边形 2"/>
            <p:cNvSpPr>
              <a:spLocks noChangeArrowheads="1"/>
            </p:cNvSpPr>
            <p:nvPr/>
          </p:nvSpPr>
          <p:spPr bwMode="auto">
            <a:xfrm>
              <a:off x="910929" y="1473190"/>
              <a:ext cx="2855698" cy="1803400"/>
            </a:xfrm>
            <a:prstGeom prst="parallelogram">
              <a:avLst>
                <a:gd name="adj" fmla="val 42747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 eaLnBrk="1" hangingPunct="1">
                <a:lnSpc>
                  <a:spcPct val="130000"/>
                </a:lnSpc>
              </a:pPr>
              <a:r>
                <a:rPr lang="zh-CN" altLang="en-US" sz="13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单击此处添加段落文本</a:t>
              </a:r>
              <a:endParaRPr lang="en-US" sz="13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3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单击此处添加段落文本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13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单击此处添加段落文本</a:t>
              </a:r>
              <a:endParaRPr lang="en-US" altLang="zh-CN" sz="13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3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单击此处添加段落文本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965702" y="1974414"/>
            <a:ext cx="4137405" cy="3183083"/>
            <a:chOff x="910929" y="889278"/>
            <a:chExt cx="3103458" cy="2387312"/>
          </a:xfrm>
        </p:grpSpPr>
        <p:sp>
          <p:nvSpPr>
            <p:cNvPr id="12" name="任意多边形 6"/>
            <p:cNvSpPr>
              <a:spLocks noChangeArrowheads="1"/>
            </p:cNvSpPr>
            <p:nvPr/>
          </p:nvSpPr>
          <p:spPr bwMode="auto">
            <a:xfrm>
              <a:off x="1707898" y="889278"/>
              <a:ext cx="2306489" cy="530225"/>
            </a:xfrm>
            <a:custGeom>
              <a:avLst/>
              <a:gdLst>
                <a:gd name="T0" fmla="*/ 131542 w 1840567"/>
                <a:gd name="T1" fmla="*/ 0 h 660400"/>
                <a:gd name="T2" fmla="*/ 1474787 w 1840567"/>
                <a:gd name="T3" fmla="*/ 0 h 660400"/>
                <a:gd name="T4" fmla="*/ 1343245 w 1840567"/>
                <a:gd name="T5" fmla="*/ 530225 h 660400"/>
                <a:gd name="T6" fmla="*/ 0 w 1840567"/>
                <a:gd name="T7" fmla="*/ 530225 h 6604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0567"/>
                <a:gd name="T13" fmla="*/ 0 h 660400"/>
                <a:gd name="T14" fmla="*/ 1840567 w 1840567"/>
                <a:gd name="T15" fmla="*/ 660400 h 660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0567" h="660400">
                  <a:moveTo>
                    <a:pt x="164167" y="0"/>
                  </a:moveTo>
                  <a:lnTo>
                    <a:pt x="1840567" y="0"/>
                  </a:lnTo>
                  <a:lnTo>
                    <a:pt x="1676400" y="660400"/>
                  </a:lnTo>
                  <a:lnTo>
                    <a:pt x="0" y="660400"/>
                  </a:lnTo>
                  <a:lnTo>
                    <a:pt x="164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r>
                <a:rPr lang="zh-CN" altLang="en-US" b="1" dirty="0">
                  <a:solidFill>
                    <a:srgbClr val="FFFFFF"/>
                  </a:solidFill>
                  <a:latin typeface="+mn-ea"/>
                </a:rPr>
                <a:t>计划周密合理</a:t>
              </a:r>
            </a:p>
          </p:txBody>
        </p:sp>
        <p:sp>
          <p:nvSpPr>
            <p:cNvPr id="13" name="平行四边形 2"/>
            <p:cNvSpPr>
              <a:spLocks noChangeArrowheads="1"/>
            </p:cNvSpPr>
            <p:nvPr/>
          </p:nvSpPr>
          <p:spPr bwMode="auto">
            <a:xfrm>
              <a:off x="910929" y="1473190"/>
              <a:ext cx="2855698" cy="1803400"/>
            </a:xfrm>
            <a:prstGeom prst="parallelogram">
              <a:avLst>
                <a:gd name="adj" fmla="val 42747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3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单击此处添加段落文本</a:t>
              </a:r>
              <a:endParaRPr lang="en-US" sz="13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3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单击此处添加段落文本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13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单击此处添加段落文本</a:t>
              </a:r>
              <a:endParaRPr lang="en-US" altLang="zh-CN" sz="13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3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单击此处添加段落文本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070717" y="2011655"/>
            <a:ext cx="4113187" cy="3175543"/>
            <a:chOff x="681335" y="1473190"/>
            <a:chExt cx="3085292" cy="2381657"/>
          </a:xfrm>
        </p:grpSpPr>
        <p:sp>
          <p:nvSpPr>
            <p:cNvPr id="15" name="任意多边形 6"/>
            <p:cNvSpPr>
              <a:spLocks noChangeArrowheads="1"/>
            </p:cNvSpPr>
            <p:nvPr/>
          </p:nvSpPr>
          <p:spPr bwMode="auto">
            <a:xfrm>
              <a:off x="681335" y="3324622"/>
              <a:ext cx="2306489" cy="530225"/>
            </a:xfrm>
            <a:custGeom>
              <a:avLst/>
              <a:gdLst>
                <a:gd name="T0" fmla="*/ 131542 w 1840567"/>
                <a:gd name="T1" fmla="*/ 0 h 660400"/>
                <a:gd name="T2" fmla="*/ 1474787 w 1840567"/>
                <a:gd name="T3" fmla="*/ 0 h 660400"/>
                <a:gd name="T4" fmla="*/ 1343245 w 1840567"/>
                <a:gd name="T5" fmla="*/ 530225 h 660400"/>
                <a:gd name="T6" fmla="*/ 0 w 1840567"/>
                <a:gd name="T7" fmla="*/ 530225 h 6604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0567"/>
                <a:gd name="T13" fmla="*/ 0 h 660400"/>
                <a:gd name="T14" fmla="*/ 1840567 w 1840567"/>
                <a:gd name="T15" fmla="*/ 660400 h 660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0567" h="660400">
                  <a:moveTo>
                    <a:pt x="164167" y="0"/>
                  </a:moveTo>
                  <a:lnTo>
                    <a:pt x="1840567" y="0"/>
                  </a:lnTo>
                  <a:lnTo>
                    <a:pt x="1676400" y="660400"/>
                  </a:lnTo>
                  <a:lnTo>
                    <a:pt x="0" y="660400"/>
                  </a:lnTo>
                  <a:lnTo>
                    <a:pt x="1641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r>
                <a:rPr lang="zh-CN" altLang="en-US" b="1" dirty="0">
                  <a:solidFill>
                    <a:srgbClr val="FFFFFF"/>
                  </a:solidFill>
                  <a:latin typeface="+mn-ea"/>
                </a:rPr>
                <a:t>行动快捷有效</a:t>
              </a:r>
            </a:p>
          </p:txBody>
        </p:sp>
        <p:sp>
          <p:nvSpPr>
            <p:cNvPr id="16" name="平行四边形 2"/>
            <p:cNvSpPr>
              <a:spLocks noChangeArrowheads="1"/>
            </p:cNvSpPr>
            <p:nvPr/>
          </p:nvSpPr>
          <p:spPr bwMode="auto">
            <a:xfrm>
              <a:off x="910929" y="1473190"/>
              <a:ext cx="2855698" cy="1803400"/>
            </a:xfrm>
            <a:prstGeom prst="parallelogram">
              <a:avLst>
                <a:gd name="adj" fmla="val 42747"/>
              </a:avLst>
            </a:prstGeom>
            <a:solidFill>
              <a:schemeClr val="bg1">
                <a:lumMod val="65000"/>
                <a:alpha val="20000"/>
              </a:schemeClr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3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单击此处添加段落文本</a:t>
              </a:r>
              <a:endParaRPr lang="en-US" sz="13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3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单击此处添加段落文本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13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单击此处添加段落文本</a:t>
              </a:r>
              <a:endParaRPr lang="en-US" altLang="zh-CN" sz="13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300" dirty="0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单击此处添加段落文本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216056" y="1220757"/>
            <a:ext cx="4858018" cy="5656809"/>
            <a:chOff x="2411760" y="915566"/>
            <a:chExt cx="3643988" cy="4242607"/>
          </a:xfrm>
        </p:grpSpPr>
        <p:sp>
          <p:nvSpPr>
            <p:cNvPr id="3" name="任意多边形 2"/>
            <p:cNvSpPr/>
            <p:nvPr/>
          </p:nvSpPr>
          <p:spPr>
            <a:xfrm rot="17958096">
              <a:off x="2722157" y="2785860"/>
              <a:ext cx="1159234" cy="1780027"/>
            </a:xfrm>
            <a:custGeom>
              <a:avLst/>
              <a:gdLst>
                <a:gd name="connsiteX0" fmla="*/ 410370 w 820739"/>
                <a:gd name="connsiteY0" fmla="*/ 0 h 1260220"/>
                <a:gd name="connsiteX1" fmla="*/ 516276 w 820739"/>
                <a:gd name="connsiteY1" fmla="*/ 57484 h 1260220"/>
                <a:gd name="connsiteX2" fmla="*/ 820739 w 820739"/>
                <a:gd name="connsiteY2" fmla="*/ 630110 h 1260220"/>
                <a:gd name="connsiteX3" fmla="*/ 516276 w 820739"/>
                <a:gd name="connsiteY3" fmla="*/ 1202736 h 1260220"/>
                <a:gd name="connsiteX4" fmla="*/ 410370 w 820739"/>
                <a:gd name="connsiteY4" fmla="*/ 1260220 h 1260220"/>
                <a:gd name="connsiteX5" fmla="*/ 304463 w 820739"/>
                <a:gd name="connsiteY5" fmla="*/ 1202736 h 1260220"/>
                <a:gd name="connsiteX6" fmla="*/ 0 w 820739"/>
                <a:gd name="connsiteY6" fmla="*/ 630110 h 1260220"/>
                <a:gd name="connsiteX7" fmla="*/ 304463 w 820739"/>
                <a:gd name="connsiteY7" fmla="*/ 57484 h 1260220"/>
                <a:gd name="connsiteX8" fmla="*/ 410370 w 820739"/>
                <a:gd name="connsiteY8" fmla="*/ 0 h 1260220"/>
                <a:gd name="connsiteX0-1" fmla="*/ 410370 w 820739"/>
                <a:gd name="connsiteY0-2" fmla="*/ 0 h 1260220"/>
                <a:gd name="connsiteX1-3" fmla="*/ 516276 w 820739"/>
                <a:gd name="connsiteY1-4" fmla="*/ 57484 h 1260220"/>
                <a:gd name="connsiteX2-5" fmla="*/ 820739 w 820739"/>
                <a:gd name="connsiteY2-6" fmla="*/ 630110 h 1260220"/>
                <a:gd name="connsiteX3-7" fmla="*/ 516276 w 820739"/>
                <a:gd name="connsiteY3-8" fmla="*/ 1202736 h 1260220"/>
                <a:gd name="connsiteX4-9" fmla="*/ 410370 w 820739"/>
                <a:gd name="connsiteY4-10" fmla="*/ 1260220 h 1260220"/>
                <a:gd name="connsiteX5-11" fmla="*/ 304463 w 820739"/>
                <a:gd name="connsiteY5-12" fmla="*/ 1202736 h 1260220"/>
                <a:gd name="connsiteX6-13" fmla="*/ 0 w 820739"/>
                <a:gd name="connsiteY6-14" fmla="*/ 630110 h 1260220"/>
                <a:gd name="connsiteX7-15" fmla="*/ 326799 w 820739"/>
                <a:gd name="connsiteY7-16" fmla="*/ 83379 h 1260220"/>
                <a:gd name="connsiteX8-17" fmla="*/ 410370 w 820739"/>
                <a:gd name="connsiteY8-18" fmla="*/ 0 h 1260220"/>
                <a:gd name="connsiteX0-19" fmla="*/ 433275 w 820739"/>
                <a:gd name="connsiteY0-20" fmla="*/ 0 h 1253820"/>
                <a:gd name="connsiteX1-21" fmla="*/ 516276 w 820739"/>
                <a:gd name="connsiteY1-22" fmla="*/ 51084 h 1253820"/>
                <a:gd name="connsiteX2-23" fmla="*/ 820739 w 820739"/>
                <a:gd name="connsiteY2-24" fmla="*/ 623710 h 1253820"/>
                <a:gd name="connsiteX3-25" fmla="*/ 516276 w 820739"/>
                <a:gd name="connsiteY3-26" fmla="*/ 1196336 h 1253820"/>
                <a:gd name="connsiteX4-27" fmla="*/ 410370 w 820739"/>
                <a:gd name="connsiteY4-28" fmla="*/ 1253820 h 1253820"/>
                <a:gd name="connsiteX5-29" fmla="*/ 304463 w 820739"/>
                <a:gd name="connsiteY5-30" fmla="*/ 1196336 h 1253820"/>
                <a:gd name="connsiteX6-31" fmla="*/ 0 w 820739"/>
                <a:gd name="connsiteY6-32" fmla="*/ 623710 h 1253820"/>
                <a:gd name="connsiteX7-33" fmla="*/ 326799 w 820739"/>
                <a:gd name="connsiteY7-34" fmla="*/ 76979 h 1253820"/>
                <a:gd name="connsiteX8-35" fmla="*/ 433275 w 820739"/>
                <a:gd name="connsiteY8-36" fmla="*/ 0 h 1253820"/>
                <a:gd name="connsiteX0-37" fmla="*/ 433275 w 820739"/>
                <a:gd name="connsiteY0-38" fmla="*/ 0 h 1253820"/>
                <a:gd name="connsiteX1-39" fmla="*/ 516276 w 820739"/>
                <a:gd name="connsiteY1-40" fmla="*/ 51084 h 1253820"/>
                <a:gd name="connsiteX2-41" fmla="*/ 820739 w 820739"/>
                <a:gd name="connsiteY2-42" fmla="*/ 623710 h 1253820"/>
                <a:gd name="connsiteX3-43" fmla="*/ 516276 w 820739"/>
                <a:gd name="connsiteY3-44" fmla="*/ 1196336 h 1253820"/>
                <a:gd name="connsiteX4-45" fmla="*/ 410370 w 820739"/>
                <a:gd name="connsiteY4-46" fmla="*/ 1253820 h 1253820"/>
                <a:gd name="connsiteX5-47" fmla="*/ 304463 w 820739"/>
                <a:gd name="connsiteY5-48" fmla="*/ 1196336 h 1253820"/>
                <a:gd name="connsiteX6-49" fmla="*/ 0 w 820739"/>
                <a:gd name="connsiteY6-50" fmla="*/ 623710 h 1253820"/>
                <a:gd name="connsiteX7-51" fmla="*/ 326799 w 820739"/>
                <a:gd name="connsiteY7-52" fmla="*/ 76979 h 1253820"/>
                <a:gd name="connsiteX8-53" fmla="*/ 433275 w 820739"/>
                <a:gd name="connsiteY8-54" fmla="*/ 0 h 1253820"/>
                <a:gd name="connsiteX0-55" fmla="*/ 433275 w 820739"/>
                <a:gd name="connsiteY0-56" fmla="*/ 0 h 1253820"/>
                <a:gd name="connsiteX1-57" fmla="*/ 516276 w 820739"/>
                <a:gd name="connsiteY1-58" fmla="*/ 51084 h 1253820"/>
                <a:gd name="connsiteX2-59" fmla="*/ 820739 w 820739"/>
                <a:gd name="connsiteY2-60" fmla="*/ 623710 h 1253820"/>
                <a:gd name="connsiteX3-61" fmla="*/ 516276 w 820739"/>
                <a:gd name="connsiteY3-62" fmla="*/ 1196336 h 1253820"/>
                <a:gd name="connsiteX4-63" fmla="*/ 410370 w 820739"/>
                <a:gd name="connsiteY4-64" fmla="*/ 1253820 h 1253820"/>
                <a:gd name="connsiteX5-65" fmla="*/ 310332 w 820739"/>
                <a:gd name="connsiteY5-66" fmla="*/ 1193062 h 1253820"/>
                <a:gd name="connsiteX6-67" fmla="*/ 0 w 820739"/>
                <a:gd name="connsiteY6-68" fmla="*/ 623710 h 1253820"/>
                <a:gd name="connsiteX7-69" fmla="*/ 326799 w 820739"/>
                <a:gd name="connsiteY7-70" fmla="*/ 76979 h 1253820"/>
                <a:gd name="connsiteX8-71" fmla="*/ 433275 w 820739"/>
                <a:gd name="connsiteY8-72" fmla="*/ 0 h 1253820"/>
                <a:gd name="connsiteX0-73" fmla="*/ 433275 w 820821"/>
                <a:gd name="connsiteY0-74" fmla="*/ 0 h 1253820"/>
                <a:gd name="connsiteX1-75" fmla="*/ 493730 w 820821"/>
                <a:gd name="connsiteY1-76" fmla="*/ 52155 h 1253820"/>
                <a:gd name="connsiteX2-77" fmla="*/ 820739 w 820821"/>
                <a:gd name="connsiteY2-78" fmla="*/ 623710 h 1253820"/>
                <a:gd name="connsiteX3-79" fmla="*/ 516276 w 820821"/>
                <a:gd name="connsiteY3-80" fmla="*/ 1196336 h 1253820"/>
                <a:gd name="connsiteX4-81" fmla="*/ 410370 w 820821"/>
                <a:gd name="connsiteY4-82" fmla="*/ 1253820 h 1253820"/>
                <a:gd name="connsiteX5-83" fmla="*/ 310332 w 820821"/>
                <a:gd name="connsiteY5-84" fmla="*/ 1193062 h 1253820"/>
                <a:gd name="connsiteX6-85" fmla="*/ 0 w 820821"/>
                <a:gd name="connsiteY6-86" fmla="*/ 623710 h 1253820"/>
                <a:gd name="connsiteX7-87" fmla="*/ 326799 w 820821"/>
                <a:gd name="connsiteY7-88" fmla="*/ 76979 h 1253820"/>
                <a:gd name="connsiteX8-89" fmla="*/ 433275 w 820821"/>
                <a:gd name="connsiteY8-90" fmla="*/ 0 h 1253820"/>
                <a:gd name="connsiteX0-91" fmla="*/ 433275 w 820868"/>
                <a:gd name="connsiteY0-92" fmla="*/ 0 h 1253820"/>
                <a:gd name="connsiteX1-93" fmla="*/ 487862 w 820868"/>
                <a:gd name="connsiteY1-94" fmla="*/ 55429 h 1253820"/>
                <a:gd name="connsiteX2-95" fmla="*/ 820739 w 820868"/>
                <a:gd name="connsiteY2-96" fmla="*/ 623710 h 1253820"/>
                <a:gd name="connsiteX3-97" fmla="*/ 516276 w 820868"/>
                <a:gd name="connsiteY3-98" fmla="*/ 1196336 h 1253820"/>
                <a:gd name="connsiteX4-99" fmla="*/ 410370 w 820868"/>
                <a:gd name="connsiteY4-100" fmla="*/ 1253820 h 1253820"/>
                <a:gd name="connsiteX5-101" fmla="*/ 310332 w 820868"/>
                <a:gd name="connsiteY5-102" fmla="*/ 1193062 h 1253820"/>
                <a:gd name="connsiteX6-103" fmla="*/ 0 w 820868"/>
                <a:gd name="connsiteY6-104" fmla="*/ 623710 h 1253820"/>
                <a:gd name="connsiteX7-105" fmla="*/ 326799 w 820868"/>
                <a:gd name="connsiteY7-106" fmla="*/ 76979 h 1253820"/>
                <a:gd name="connsiteX8-107" fmla="*/ 433275 w 820868"/>
                <a:gd name="connsiteY8-108" fmla="*/ 0 h 1253820"/>
                <a:gd name="connsiteX0-109" fmla="*/ 433275 w 820868"/>
                <a:gd name="connsiteY0-110" fmla="*/ 0 h 1253820"/>
                <a:gd name="connsiteX1-111" fmla="*/ 487862 w 820868"/>
                <a:gd name="connsiteY1-112" fmla="*/ 55429 h 1253820"/>
                <a:gd name="connsiteX2-113" fmla="*/ 820739 w 820868"/>
                <a:gd name="connsiteY2-114" fmla="*/ 623710 h 1253820"/>
                <a:gd name="connsiteX3-115" fmla="*/ 516276 w 820868"/>
                <a:gd name="connsiteY3-116" fmla="*/ 1196336 h 1253820"/>
                <a:gd name="connsiteX4-117" fmla="*/ 410370 w 820868"/>
                <a:gd name="connsiteY4-118" fmla="*/ 1253820 h 1253820"/>
                <a:gd name="connsiteX5-119" fmla="*/ 310332 w 820868"/>
                <a:gd name="connsiteY5-120" fmla="*/ 1193062 h 1253820"/>
                <a:gd name="connsiteX6-121" fmla="*/ 0 w 820868"/>
                <a:gd name="connsiteY6-122" fmla="*/ 623710 h 1253820"/>
                <a:gd name="connsiteX7-123" fmla="*/ 307906 w 820868"/>
                <a:gd name="connsiteY7-124" fmla="*/ 91355 h 1253820"/>
                <a:gd name="connsiteX8-125" fmla="*/ 433275 w 820868"/>
                <a:gd name="connsiteY8-126" fmla="*/ 0 h 1253820"/>
                <a:gd name="connsiteX0-127" fmla="*/ 433275 w 820868"/>
                <a:gd name="connsiteY0-128" fmla="*/ 0 h 1253820"/>
                <a:gd name="connsiteX1-129" fmla="*/ 487862 w 820868"/>
                <a:gd name="connsiteY1-130" fmla="*/ 55429 h 1253820"/>
                <a:gd name="connsiteX2-131" fmla="*/ 820739 w 820868"/>
                <a:gd name="connsiteY2-132" fmla="*/ 623710 h 1253820"/>
                <a:gd name="connsiteX3-133" fmla="*/ 516276 w 820868"/>
                <a:gd name="connsiteY3-134" fmla="*/ 1196336 h 1253820"/>
                <a:gd name="connsiteX4-135" fmla="*/ 410370 w 820868"/>
                <a:gd name="connsiteY4-136" fmla="*/ 1253820 h 1253820"/>
                <a:gd name="connsiteX5-137" fmla="*/ 310332 w 820868"/>
                <a:gd name="connsiteY5-138" fmla="*/ 1193062 h 1253820"/>
                <a:gd name="connsiteX6-139" fmla="*/ 0 w 820868"/>
                <a:gd name="connsiteY6-140" fmla="*/ 623710 h 1253820"/>
                <a:gd name="connsiteX7-141" fmla="*/ 307906 w 820868"/>
                <a:gd name="connsiteY7-142" fmla="*/ 91355 h 1253820"/>
                <a:gd name="connsiteX8-143" fmla="*/ 433275 w 820868"/>
                <a:gd name="connsiteY8-144" fmla="*/ 0 h 1253820"/>
                <a:gd name="connsiteX0-145" fmla="*/ 433275 w 821563"/>
                <a:gd name="connsiteY0-146" fmla="*/ 0 h 1253820"/>
                <a:gd name="connsiteX1-147" fmla="*/ 487862 w 821563"/>
                <a:gd name="connsiteY1-148" fmla="*/ 55429 h 1253820"/>
                <a:gd name="connsiteX2-149" fmla="*/ 820739 w 821563"/>
                <a:gd name="connsiteY2-150" fmla="*/ 623710 h 1253820"/>
                <a:gd name="connsiteX3-151" fmla="*/ 516276 w 821563"/>
                <a:gd name="connsiteY3-152" fmla="*/ 1196336 h 1253820"/>
                <a:gd name="connsiteX4-153" fmla="*/ 410370 w 821563"/>
                <a:gd name="connsiteY4-154" fmla="*/ 1253820 h 1253820"/>
                <a:gd name="connsiteX5-155" fmla="*/ 310332 w 821563"/>
                <a:gd name="connsiteY5-156" fmla="*/ 1193062 h 1253820"/>
                <a:gd name="connsiteX6-157" fmla="*/ 0 w 821563"/>
                <a:gd name="connsiteY6-158" fmla="*/ 623710 h 1253820"/>
                <a:gd name="connsiteX7-159" fmla="*/ 307906 w 821563"/>
                <a:gd name="connsiteY7-160" fmla="*/ 91355 h 1253820"/>
                <a:gd name="connsiteX8-161" fmla="*/ 433275 w 821563"/>
                <a:gd name="connsiteY8-162" fmla="*/ 0 h 1253820"/>
                <a:gd name="connsiteX0-163" fmla="*/ 433275 w 821554"/>
                <a:gd name="connsiteY0-164" fmla="*/ 0 h 1253820"/>
                <a:gd name="connsiteX1-165" fmla="*/ 487862 w 821554"/>
                <a:gd name="connsiteY1-166" fmla="*/ 55429 h 1253820"/>
                <a:gd name="connsiteX2-167" fmla="*/ 820739 w 821554"/>
                <a:gd name="connsiteY2-168" fmla="*/ 623710 h 1253820"/>
                <a:gd name="connsiteX3-169" fmla="*/ 516276 w 821554"/>
                <a:gd name="connsiteY3-170" fmla="*/ 1196336 h 1253820"/>
                <a:gd name="connsiteX4-171" fmla="*/ 410370 w 821554"/>
                <a:gd name="connsiteY4-172" fmla="*/ 1253820 h 1253820"/>
                <a:gd name="connsiteX5-173" fmla="*/ 310332 w 821554"/>
                <a:gd name="connsiteY5-174" fmla="*/ 1193062 h 1253820"/>
                <a:gd name="connsiteX6-175" fmla="*/ 0 w 821554"/>
                <a:gd name="connsiteY6-176" fmla="*/ 623710 h 1253820"/>
                <a:gd name="connsiteX7-177" fmla="*/ 307906 w 821554"/>
                <a:gd name="connsiteY7-178" fmla="*/ 91355 h 1253820"/>
                <a:gd name="connsiteX8-179" fmla="*/ 433275 w 821554"/>
                <a:gd name="connsiteY8-180" fmla="*/ 0 h 1253820"/>
                <a:gd name="connsiteX0-181" fmla="*/ 433275 w 821554"/>
                <a:gd name="connsiteY0-182" fmla="*/ 0 h 1253820"/>
                <a:gd name="connsiteX1-183" fmla="*/ 487862 w 821554"/>
                <a:gd name="connsiteY1-184" fmla="*/ 55429 h 1253820"/>
                <a:gd name="connsiteX2-185" fmla="*/ 820739 w 821554"/>
                <a:gd name="connsiteY2-186" fmla="*/ 623710 h 1253820"/>
                <a:gd name="connsiteX3-187" fmla="*/ 516276 w 821554"/>
                <a:gd name="connsiteY3-188" fmla="*/ 1196336 h 1253820"/>
                <a:gd name="connsiteX4-189" fmla="*/ 410370 w 821554"/>
                <a:gd name="connsiteY4-190" fmla="*/ 1253820 h 1253820"/>
                <a:gd name="connsiteX5-191" fmla="*/ 310332 w 821554"/>
                <a:gd name="connsiteY5-192" fmla="*/ 1193062 h 1253820"/>
                <a:gd name="connsiteX6-193" fmla="*/ 0 w 821554"/>
                <a:gd name="connsiteY6-194" fmla="*/ 623710 h 1253820"/>
                <a:gd name="connsiteX7-195" fmla="*/ 307906 w 821554"/>
                <a:gd name="connsiteY7-196" fmla="*/ 91355 h 1253820"/>
                <a:gd name="connsiteX8-197" fmla="*/ 433275 w 821554"/>
                <a:gd name="connsiteY8-198" fmla="*/ 0 h 1253820"/>
                <a:gd name="connsiteX0-199" fmla="*/ 433290 w 821569"/>
                <a:gd name="connsiteY0-200" fmla="*/ 0 h 1253820"/>
                <a:gd name="connsiteX1-201" fmla="*/ 487877 w 821569"/>
                <a:gd name="connsiteY1-202" fmla="*/ 55429 h 1253820"/>
                <a:gd name="connsiteX2-203" fmla="*/ 820754 w 821569"/>
                <a:gd name="connsiteY2-204" fmla="*/ 623710 h 1253820"/>
                <a:gd name="connsiteX3-205" fmla="*/ 516291 w 821569"/>
                <a:gd name="connsiteY3-206" fmla="*/ 1196336 h 1253820"/>
                <a:gd name="connsiteX4-207" fmla="*/ 410385 w 821569"/>
                <a:gd name="connsiteY4-208" fmla="*/ 1253820 h 1253820"/>
                <a:gd name="connsiteX5-209" fmla="*/ 310347 w 821569"/>
                <a:gd name="connsiteY5-210" fmla="*/ 1193062 h 1253820"/>
                <a:gd name="connsiteX6-211" fmla="*/ 15 w 821569"/>
                <a:gd name="connsiteY6-212" fmla="*/ 623710 h 1253820"/>
                <a:gd name="connsiteX7-213" fmla="*/ 307921 w 821569"/>
                <a:gd name="connsiteY7-214" fmla="*/ 91355 h 1253820"/>
                <a:gd name="connsiteX8-215" fmla="*/ 433290 w 821569"/>
                <a:gd name="connsiteY8-216" fmla="*/ 0 h 12538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821569" h="1253820">
                  <a:moveTo>
                    <a:pt x="433290" y="0"/>
                  </a:moveTo>
                  <a:lnTo>
                    <a:pt x="487877" y="55429"/>
                  </a:lnTo>
                  <a:cubicBezTo>
                    <a:pt x="668993" y="188637"/>
                    <a:pt x="808143" y="426445"/>
                    <a:pt x="820754" y="623710"/>
                  </a:cubicBezTo>
                  <a:cubicBezTo>
                    <a:pt x="833365" y="820975"/>
                    <a:pt x="698335" y="1069320"/>
                    <a:pt x="516291" y="1196336"/>
                  </a:cubicBezTo>
                  <a:lnTo>
                    <a:pt x="410385" y="1253820"/>
                  </a:lnTo>
                  <a:lnTo>
                    <a:pt x="310347" y="1193062"/>
                  </a:lnTo>
                  <a:cubicBezTo>
                    <a:pt x="126656" y="1068963"/>
                    <a:pt x="-1632" y="859161"/>
                    <a:pt x="15" y="623710"/>
                  </a:cubicBezTo>
                  <a:cubicBezTo>
                    <a:pt x="32800" y="409244"/>
                    <a:pt x="146207" y="233879"/>
                    <a:pt x="307921" y="91355"/>
                  </a:cubicBezTo>
                  <a:lnTo>
                    <a:pt x="4332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dirty="0">
                  <a:solidFill>
                    <a:srgbClr val="FFFFFF"/>
                  </a:solidFill>
                  <a:latin typeface="+mn-ea"/>
                </a:rPr>
                <a:t>渠道战</a:t>
              </a:r>
            </a:p>
          </p:txBody>
        </p:sp>
        <p:sp>
          <p:nvSpPr>
            <p:cNvPr id="4" name="任意多边形 3"/>
            <p:cNvSpPr/>
            <p:nvPr/>
          </p:nvSpPr>
          <p:spPr>
            <a:xfrm rot="2326219">
              <a:off x="4723895" y="2673421"/>
              <a:ext cx="1331853" cy="2149017"/>
            </a:xfrm>
            <a:custGeom>
              <a:avLst/>
              <a:gdLst>
                <a:gd name="connsiteX0" fmla="*/ 410370 w 820739"/>
                <a:gd name="connsiteY0" fmla="*/ 0 h 1260220"/>
                <a:gd name="connsiteX1" fmla="*/ 516276 w 820739"/>
                <a:gd name="connsiteY1" fmla="*/ 57484 h 1260220"/>
                <a:gd name="connsiteX2" fmla="*/ 820739 w 820739"/>
                <a:gd name="connsiteY2" fmla="*/ 630110 h 1260220"/>
                <a:gd name="connsiteX3" fmla="*/ 516276 w 820739"/>
                <a:gd name="connsiteY3" fmla="*/ 1202736 h 1260220"/>
                <a:gd name="connsiteX4" fmla="*/ 410370 w 820739"/>
                <a:gd name="connsiteY4" fmla="*/ 1260220 h 1260220"/>
                <a:gd name="connsiteX5" fmla="*/ 304463 w 820739"/>
                <a:gd name="connsiteY5" fmla="*/ 1202736 h 1260220"/>
                <a:gd name="connsiteX6" fmla="*/ 0 w 820739"/>
                <a:gd name="connsiteY6" fmla="*/ 630110 h 1260220"/>
                <a:gd name="connsiteX7" fmla="*/ 304463 w 820739"/>
                <a:gd name="connsiteY7" fmla="*/ 57484 h 1260220"/>
                <a:gd name="connsiteX8" fmla="*/ 410370 w 820739"/>
                <a:gd name="connsiteY8" fmla="*/ 0 h 1260220"/>
                <a:gd name="connsiteX0-1" fmla="*/ 410370 w 820739"/>
                <a:gd name="connsiteY0-2" fmla="*/ 0 h 1260220"/>
                <a:gd name="connsiteX1-3" fmla="*/ 516276 w 820739"/>
                <a:gd name="connsiteY1-4" fmla="*/ 57484 h 1260220"/>
                <a:gd name="connsiteX2-5" fmla="*/ 820739 w 820739"/>
                <a:gd name="connsiteY2-6" fmla="*/ 630110 h 1260220"/>
                <a:gd name="connsiteX3-7" fmla="*/ 516276 w 820739"/>
                <a:gd name="connsiteY3-8" fmla="*/ 1202736 h 1260220"/>
                <a:gd name="connsiteX4-9" fmla="*/ 410370 w 820739"/>
                <a:gd name="connsiteY4-10" fmla="*/ 1260220 h 1260220"/>
                <a:gd name="connsiteX5-11" fmla="*/ 304463 w 820739"/>
                <a:gd name="connsiteY5-12" fmla="*/ 1202736 h 1260220"/>
                <a:gd name="connsiteX6-13" fmla="*/ 0 w 820739"/>
                <a:gd name="connsiteY6-14" fmla="*/ 630110 h 1260220"/>
                <a:gd name="connsiteX7-15" fmla="*/ 326799 w 820739"/>
                <a:gd name="connsiteY7-16" fmla="*/ 83379 h 1260220"/>
                <a:gd name="connsiteX8-17" fmla="*/ 410370 w 820739"/>
                <a:gd name="connsiteY8-18" fmla="*/ 0 h 1260220"/>
                <a:gd name="connsiteX0-19" fmla="*/ 433275 w 820739"/>
                <a:gd name="connsiteY0-20" fmla="*/ 0 h 1253820"/>
                <a:gd name="connsiteX1-21" fmla="*/ 516276 w 820739"/>
                <a:gd name="connsiteY1-22" fmla="*/ 51084 h 1253820"/>
                <a:gd name="connsiteX2-23" fmla="*/ 820739 w 820739"/>
                <a:gd name="connsiteY2-24" fmla="*/ 623710 h 1253820"/>
                <a:gd name="connsiteX3-25" fmla="*/ 516276 w 820739"/>
                <a:gd name="connsiteY3-26" fmla="*/ 1196336 h 1253820"/>
                <a:gd name="connsiteX4-27" fmla="*/ 410370 w 820739"/>
                <a:gd name="connsiteY4-28" fmla="*/ 1253820 h 1253820"/>
                <a:gd name="connsiteX5-29" fmla="*/ 304463 w 820739"/>
                <a:gd name="connsiteY5-30" fmla="*/ 1196336 h 1253820"/>
                <a:gd name="connsiteX6-31" fmla="*/ 0 w 820739"/>
                <a:gd name="connsiteY6-32" fmla="*/ 623710 h 1253820"/>
                <a:gd name="connsiteX7-33" fmla="*/ 326799 w 820739"/>
                <a:gd name="connsiteY7-34" fmla="*/ 76979 h 1253820"/>
                <a:gd name="connsiteX8-35" fmla="*/ 433275 w 820739"/>
                <a:gd name="connsiteY8-36" fmla="*/ 0 h 1253820"/>
                <a:gd name="connsiteX0-37" fmla="*/ 433275 w 820739"/>
                <a:gd name="connsiteY0-38" fmla="*/ 0 h 1253820"/>
                <a:gd name="connsiteX1-39" fmla="*/ 516276 w 820739"/>
                <a:gd name="connsiteY1-40" fmla="*/ 51084 h 1253820"/>
                <a:gd name="connsiteX2-41" fmla="*/ 820739 w 820739"/>
                <a:gd name="connsiteY2-42" fmla="*/ 623710 h 1253820"/>
                <a:gd name="connsiteX3-43" fmla="*/ 516276 w 820739"/>
                <a:gd name="connsiteY3-44" fmla="*/ 1196336 h 1253820"/>
                <a:gd name="connsiteX4-45" fmla="*/ 410370 w 820739"/>
                <a:gd name="connsiteY4-46" fmla="*/ 1253820 h 1253820"/>
                <a:gd name="connsiteX5-47" fmla="*/ 304463 w 820739"/>
                <a:gd name="connsiteY5-48" fmla="*/ 1196336 h 1253820"/>
                <a:gd name="connsiteX6-49" fmla="*/ 0 w 820739"/>
                <a:gd name="connsiteY6-50" fmla="*/ 623710 h 1253820"/>
                <a:gd name="connsiteX7-51" fmla="*/ 326799 w 820739"/>
                <a:gd name="connsiteY7-52" fmla="*/ 76979 h 1253820"/>
                <a:gd name="connsiteX8-53" fmla="*/ 433275 w 820739"/>
                <a:gd name="connsiteY8-54" fmla="*/ 0 h 1253820"/>
                <a:gd name="connsiteX0-55" fmla="*/ 433275 w 820739"/>
                <a:gd name="connsiteY0-56" fmla="*/ 0 h 1253820"/>
                <a:gd name="connsiteX1-57" fmla="*/ 516276 w 820739"/>
                <a:gd name="connsiteY1-58" fmla="*/ 51084 h 1253820"/>
                <a:gd name="connsiteX2-59" fmla="*/ 820739 w 820739"/>
                <a:gd name="connsiteY2-60" fmla="*/ 623710 h 1253820"/>
                <a:gd name="connsiteX3-61" fmla="*/ 516276 w 820739"/>
                <a:gd name="connsiteY3-62" fmla="*/ 1196336 h 1253820"/>
                <a:gd name="connsiteX4-63" fmla="*/ 410370 w 820739"/>
                <a:gd name="connsiteY4-64" fmla="*/ 1253820 h 1253820"/>
                <a:gd name="connsiteX5-65" fmla="*/ 310332 w 820739"/>
                <a:gd name="connsiteY5-66" fmla="*/ 1193062 h 1253820"/>
                <a:gd name="connsiteX6-67" fmla="*/ 0 w 820739"/>
                <a:gd name="connsiteY6-68" fmla="*/ 623710 h 1253820"/>
                <a:gd name="connsiteX7-69" fmla="*/ 326799 w 820739"/>
                <a:gd name="connsiteY7-70" fmla="*/ 76979 h 1253820"/>
                <a:gd name="connsiteX8-71" fmla="*/ 433275 w 820739"/>
                <a:gd name="connsiteY8-72" fmla="*/ 0 h 1253820"/>
                <a:gd name="connsiteX0-73" fmla="*/ 433275 w 820821"/>
                <a:gd name="connsiteY0-74" fmla="*/ 0 h 1253820"/>
                <a:gd name="connsiteX1-75" fmla="*/ 493730 w 820821"/>
                <a:gd name="connsiteY1-76" fmla="*/ 52155 h 1253820"/>
                <a:gd name="connsiteX2-77" fmla="*/ 820739 w 820821"/>
                <a:gd name="connsiteY2-78" fmla="*/ 623710 h 1253820"/>
                <a:gd name="connsiteX3-79" fmla="*/ 516276 w 820821"/>
                <a:gd name="connsiteY3-80" fmla="*/ 1196336 h 1253820"/>
                <a:gd name="connsiteX4-81" fmla="*/ 410370 w 820821"/>
                <a:gd name="connsiteY4-82" fmla="*/ 1253820 h 1253820"/>
                <a:gd name="connsiteX5-83" fmla="*/ 310332 w 820821"/>
                <a:gd name="connsiteY5-84" fmla="*/ 1193062 h 1253820"/>
                <a:gd name="connsiteX6-85" fmla="*/ 0 w 820821"/>
                <a:gd name="connsiteY6-86" fmla="*/ 623710 h 1253820"/>
                <a:gd name="connsiteX7-87" fmla="*/ 326799 w 820821"/>
                <a:gd name="connsiteY7-88" fmla="*/ 76979 h 1253820"/>
                <a:gd name="connsiteX8-89" fmla="*/ 433275 w 820821"/>
                <a:gd name="connsiteY8-90" fmla="*/ 0 h 1253820"/>
                <a:gd name="connsiteX0-91" fmla="*/ 433275 w 820868"/>
                <a:gd name="connsiteY0-92" fmla="*/ 0 h 1253820"/>
                <a:gd name="connsiteX1-93" fmla="*/ 487862 w 820868"/>
                <a:gd name="connsiteY1-94" fmla="*/ 55429 h 1253820"/>
                <a:gd name="connsiteX2-95" fmla="*/ 820739 w 820868"/>
                <a:gd name="connsiteY2-96" fmla="*/ 623710 h 1253820"/>
                <a:gd name="connsiteX3-97" fmla="*/ 516276 w 820868"/>
                <a:gd name="connsiteY3-98" fmla="*/ 1196336 h 1253820"/>
                <a:gd name="connsiteX4-99" fmla="*/ 410370 w 820868"/>
                <a:gd name="connsiteY4-100" fmla="*/ 1253820 h 1253820"/>
                <a:gd name="connsiteX5-101" fmla="*/ 310332 w 820868"/>
                <a:gd name="connsiteY5-102" fmla="*/ 1193062 h 1253820"/>
                <a:gd name="connsiteX6-103" fmla="*/ 0 w 820868"/>
                <a:gd name="connsiteY6-104" fmla="*/ 623710 h 1253820"/>
                <a:gd name="connsiteX7-105" fmla="*/ 326799 w 820868"/>
                <a:gd name="connsiteY7-106" fmla="*/ 76979 h 1253820"/>
                <a:gd name="connsiteX8-107" fmla="*/ 433275 w 820868"/>
                <a:gd name="connsiteY8-108" fmla="*/ 0 h 1253820"/>
                <a:gd name="connsiteX0-109" fmla="*/ 433275 w 820868"/>
                <a:gd name="connsiteY0-110" fmla="*/ 0 h 1253820"/>
                <a:gd name="connsiteX1-111" fmla="*/ 487862 w 820868"/>
                <a:gd name="connsiteY1-112" fmla="*/ 55429 h 1253820"/>
                <a:gd name="connsiteX2-113" fmla="*/ 820739 w 820868"/>
                <a:gd name="connsiteY2-114" fmla="*/ 623710 h 1253820"/>
                <a:gd name="connsiteX3-115" fmla="*/ 516276 w 820868"/>
                <a:gd name="connsiteY3-116" fmla="*/ 1196336 h 1253820"/>
                <a:gd name="connsiteX4-117" fmla="*/ 410370 w 820868"/>
                <a:gd name="connsiteY4-118" fmla="*/ 1253820 h 1253820"/>
                <a:gd name="connsiteX5-119" fmla="*/ 310332 w 820868"/>
                <a:gd name="connsiteY5-120" fmla="*/ 1193062 h 1253820"/>
                <a:gd name="connsiteX6-121" fmla="*/ 0 w 820868"/>
                <a:gd name="connsiteY6-122" fmla="*/ 623710 h 1253820"/>
                <a:gd name="connsiteX7-123" fmla="*/ 307906 w 820868"/>
                <a:gd name="connsiteY7-124" fmla="*/ 91355 h 1253820"/>
                <a:gd name="connsiteX8-125" fmla="*/ 433275 w 820868"/>
                <a:gd name="connsiteY8-126" fmla="*/ 0 h 1253820"/>
                <a:gd name="connsiteX0-127" fmla="*/ 433275 w 820868"/>
                <a:gd name="connsiteY0-128" fmla="*/ 0 h 1253820"/>
                <a:gd name="connsiteX1-129" fmla="*/ 487862 w 820868"/>
                <a:gd name="connsiteY1-130" fmla="*/ 55429 h 1253820"/>
                <a:gd name="connsiteX2-131" fmla="*/ 820739 w 820868"/>
                <a:gd name="connsiteY2-132" fmla="*/ 623710 h 1253820"/>
                <a:gd name="connsiteX3-133" fmla="*/ 516276 w 820868"/>
                <a:gd name="connsiteY3-134" fmla="*/ 1196336 h 1253820"/>
                <a:gd name="connsiteX4-135" fmla="*/ 410370 w 820868"/>
                <a:gd name="connsiteY4-136" fmla="*/ 1253820 h 1253820"/>
                <a:gd name="connsiteX5-137" fmla="*/ 310332 w 820868"/>
                <a:gd name="connsiteY5-138" fmla="*/ 1193062 h 1253820"/>
                <a:gd name="connsiteX6-139" fmla="*/ 0 w 820868"/>
                <a:gd name="connsiteY6-140" fmla="*/ 623710 h 1253820"/>
                <a:gd name="connsiteX7-141" fmla="*/ 307906 w 820868"/>
                <a:gd name="connsiteY7-142" fmla="*/ 91355 h 1253820"/>
                <a:gd name="connsiteX8-143" fmla="*/ 433275 w 820868"/>
                <a:gd name="connsiteY8-144" fmla="*/ 0 h 1253820"/>
                <a:gd name="connsiteX0-145" fmla="*/ 433275 w 821563"/>
                <a:gd name="connsiteY0-146" fmla="*/ 0 h 1253820"/>
                <a:gd name="connsiteX1-147" fmla="*/ 487862 w 821563"/>
                <a:gd name="connsiteY1-148" fmla="*/ 55429 h 1253820"/>
                <a:gd name="connsiteX2-149" fmla="*/ 820739 w 821563"/>
                <a:gd name="connsiteY2-150" fmla="*/ 623710 h 1253820"/>
                <a:gd name="connsiteX3-151" fmla="*/ 516276 w 821563"/>
                <a:gd name="connsiteY3-152" fmla="*/ 1196336 h 1253820"/>
                <a:gd name="connsiteX4-153" fmla="*/ 410370 w 821563"/>
                <a:gd name="connsiteY4-154" fmla="*/ 1253820 h 1253820"/>
                <a:gd name="connsiteX5-155" fmla="*/ 310332 w 821563"/>
                <a:gd name="connsiteY5-156" fmla="*/ 1193062 h 1253820"/>
                <a:gd name="connsiteX6-157" fmla="*/ 0 w 821563"/>
                <a:gd name="connsiteY6-158" fmla="*/ 623710 h 1253820"/>
                <a:gd name="connsiteX7-159" fmla="*/ 307906 w 821563"/>
                <a:gd name="connsiteY7-160" fmla="*/ 91355 h 1253820"/>
                <a:gd name="connsiteX8-161" fmla="*/ 433275 w 821563"/>
                <a:gd name="connsiteY8-162" fmla="*/ 0 h 1253820"/>
                <a:gd name="connsiteX0-163" fmla="*/ 433275 w 821554"/>
                <a:gd name="connsiteY0-164" fmla="*/ 0 h 1253820"/>
                <a:gd name="connsiteX1-165" fmla="*/ 487862 w 821554"/>
                <a:gd name="connsiteY1-166" fmla="*/ 55429 h 1253820"/>
                <a:gd name="connsiteX2-167" fmla="*/ 820739 w 821554"/>
                <a:gd name="connsiteY2-168" fmla="*/ 623710 h 1253820"/>
                <a:gd name="connsiteX3-169" fmla="*/ 516276 w 821554"/>
                <a:gd name="connsiteY3-170" fmla="*/ 1196336 h 1253820"/>
                <a:gd name="connsiteX4-171" fmla="*/ 410370 w 821554"/>
                <a:gd name="connsiteY4-172" fmla="*/ 1253820 h 1253820"/>
                <a:gd name="connsiteX5-173" fmla="*/ 310332 w 821554"/>
                <a:gd name="connsiteY5-174" fmla="*/ 1193062 h 1253820"/>
                <a:gd name="connsiteX6-175" fmla="*/ 0 w 821554"/>
                <a:gd name="connsiteY6-176" fmla="*/ 623710 h 1253820"/>
                <a:gd name="connsiteX7-177" fmla="*/ 307906 w 821554"/>
                <a:gd name="connsiteY7-178" fmla="*/ 91355 h 1253820"/>
                <a:gd name="connsiteX8-179" fmla="*/ 433275 w 821554"/>
                <a:gd name="connsiteY8-180" fmla="*/ 0 h 1253820"/>
                <a:gd name="connsiteX0-181" fmla="*/ 433275 w 821554"/>
                <a:gd name="connsiteY0-182" fmla="*/ 0 h 1253820"/>
                <a:gd name="connsiteX1-183" fmla="*/ 487862 w 821554"/>
                <a:gd name="connsiteY1-184" fmla="*/ 55429 h 1253820"/>
                <a:gd name="connsiteX2-185" fmla="*/ 820739 w 821554"/>
                <a:gd name="connsiteY2-186" fmla="*/ 623710 h 1253820"/>
                <a:gd name="connsiteX3-187" fmla="*/ 516276 w 821554"/>
                <a:gd name="connsiteY3-188" fmla="*/ 1196336 h 1253820"/>
                <a:gd name="connsiteX4-189" fmla="*/ 410370 w 821554"/>
                <a:gd name="connsiteY4-190" fmla="*/ 1253820 h 1253820"/>
                <a:gd name="connsiteX5-191" fmla="*/ 310332 w 821554"/>
                <a:gd name="connsiteY5-192" fmla="*/ 1193062 h 1253820"/>
                <a:gd name="connsiteX6-193" fmla="*/ 0 w 821554"/>
                <a:gd name="connsiteY6-194" fmla="*/ 623710 h 1253820"/>
                <a:gd name="connsiteX7-195" fmla="*/ 307906 w 821554"/>
                <a:gd name="connsiteY7-196" fmla="*/ 91355 h 1253820"/>
                <a:gd name="connsiteX8-197" fmla="*/ 433275 w 821554"/>
                <a:gd name="connsiteY8-198" fmla="*/ 0 h 1253820"/>
                <a:gd name="connsiteX0-199" fmla="*/ 433290 w 821569"/>
                <a:gd name="connsiteY0-200" fmla="*/ 0 h 1253820"/>
                <a:gd name="connsiteX1-201" fmla="*/ 487877 w 821569"/>
                <a:gd name="connsiteY1-202" fmla="*/ 55429 h 1253820"/>
                <a:gd name="connsiteX2-203" fmla="*/ 820754 w 821569"/>
                <a:gd name="connsiteY2-204" fmla="*/ 623710 h 1253820"/>
                <a:gd name="connsiteX3-205" fmla="*/ 516291 w 821569"/>
                <a:gd name="connsiteY3-206" fmla="*/ 1196336 h 1253820"/>
                <a:gd name="connsiteX4-207" fmla="*/ 410385 w 821569"/>
                <a:gd name="connsiteY4-208" fmla="*/ 1253820 h 1253820"/>
                <a:gd name="connsiteX5-209" fmla="*/ 310347 w 821569"/>
                <a:gd name="connsiteY5-210" fmla="*/ 1193062 h 1253820"/>
                <a:gd name="connsiteX6-211" fmla="*/ 15 w 821569"/>
                <a:gd name="connsiteY6-212" fmla="*/ 623710 h 1253820"/>
                <a:gd name="connsiteX7-213" fmla="*/ 307921 w 821569"/>
                <a:gd name="connsiteY7-214" fmla="*/ 91355 h 1253820"/>
                <a:gd name="connsiteX8-215" fmla="*/ 433290 w 821569"/>
                <a:gd name="connsiteY8-216" fmla="*/ 0 h 1253820"/>
                <a:gd name="connsiteX0-217" fmla="*/ 433290 w 821403"/>
                <a:gd name="connsiteY0-218" fmla="*/ 0 h 1253820"/>
                <a:gd name="connsiteX1-219" fmla="*/ 487877 w 821403"/>
                <a:gd name="connsiteY1-220" fmla="*/ 55429 h 1253820"/>
                <a:gd name="connsiteX2-221" fmla="*/ 820754 w 821403"/>
                <a:gd name="connsiteY2-222" fmla="*/ 623710 h 1253820"/>
                <a:gd name="connsiteX3-223" fmla="*/ 516291 w 821403"/>
                <a:gd name="connsiteY3-224" fmla="*/ 1196336 h 1253820"/>
                <a:gd name="connsiteX4-225" fmla="*/ 410385 w 821403"/>
                <a:gd name="connsiteY4-226" fmla="*/ 1253820 h 1253820"/>
                <a:gd name="connsiteX5-227" fmla="*/ 310347 w 821403"/>
                <a:gd name="connsiteY5-228" fmla="*/ 1193062 h 1253820"/>
                <a:gd name="connsiteX6-229" fmla="*/ 15 w 821403"/>
                <a:gd name="connsiteY6-230" fmla="*/ 623710 h 1253820"/>
                <a:gd name="connsiteX7-231" fmla="*/ 307921 w 821403"/>
                <a:gd name="connsiteY7-232" fmla="*/ 91355 h 1253820"/>
                <a:gd name="connsiteX8-233" fmla="*/ 433290 w 821403"/>
                <a:gd name="connsiteY8-234" fmla="*/ 0 h 1253820"/>
                <a:gd name="connsiteX0-235" fmla="*/ 433290 w 811275"/>
                <a:gd name="connsiteY0-236" fmla="*/ 0 h 1253820"/>
                <a:gd name="connsiteX1-237" fmla="*/ 487877 w 811275"/>
                <a:gd name="connsiteY1-238" fmla="*/ 55429 h 1253820"/>
                <a:gd name="connsiteX2-239" fmla="*/ 810588 w 811275"/>
                <a:gd name="connsiteY2-240" fmla="*/ 620654 h 1253820"/>
                <a:gd name="connsiteX3-241" fmla="*/ 516291 w 811275"/>
                <a:gd name="connsiteY3-242" fmla="*/ 1196336 h 1253820"/>
                <a:gd name="connsiteX4-243" fmla="*/ 410385 w 811275"/>
                <a:gd name="connsiteY4-244" fmla="*/ 1253820 h 1253820"/>
                <a:gd name="connsiteX5-245" fmla="*/ 310347 w 811275"/>
                <a:gd name="connsiteY5-246" fmla="*/ 1193062 h 1253820"/>
                <a:gd name="connsiteX6-247" fmla="*/ 15 w 811275"/>
                <a:gd name="connsiteY6-248" fmla="*/ 623710 h 1253820"/>
                <a:gd name="connsiteX7-249" fmla="*/ 307921 w 811275"/>
                <a:gd name="connsiteY7-250" fmla="*/ 91355 h 1253820"/>
                <a:gd name="connsiteX8-251" fmla="*/ 433290 w 811275"/>
                <a:gd name="connsiteY8-252" fmla="*/ 0 h 1253820"/>
                <a:gd name="connsiteX0-253" fmla="*/ 433290 w 811275"/>
                <a:gd name="connsiteY0-254" fmla="*/ 0 h 1253820"/>
                <a:gd name="connsiteX1-255" fmla="*/ 487877 w 811275"/>
                <a:gd name="connsiteY1-256" fmla="*/ 55429 h 1253820"/>
                <a:gd name="connsiteX2-257" fmla="*/ 810588 w 811275"/>
                <a:gd name="connsiteY2-258" fmla="*/ 620654 h 1253820"/>
                <a:gd name="connsiteX3-259" fmla="*/ 516291 w 811275"/>
                <a:gd name="connsiteY3-260" fmla="*/ 1196336 h 1253820"/>
                <a:gd name="connsiteX4-261" fmla="*/ 410385 w 811275"/>
                <a:gd name="connsiteY4-262" fmla="*/ 1253820 h 1253820"/>
                <a:gd name="connsiteX5-263" fmla="*/ 310347 w 811275"/>
                <a:gd name="connsiteY5-264" fmla="*/ 1193062 h 1253820"/>
                <a:gd name="connsiteX6-265" fmla="*/ 15 w 811275"/>
                <a:gd name="connsiteY6-266" fmla="*/ 623710 h 1253820"/>
                <a:gd name="connsiteX7-267" fmla="*/ 307921 w 811275"/>
                <a:gd name="connsiteY7-268" fmla="*/ 91355 h 1253820"/>
                <a:gd name="connsiteX8-269" fmla="*/ 433290 w 811275"/>
                <a:gd name="connsiteY8-270" fmla="*/ 0 h 1253820"/>
                <a:gd name="connsiteX0-271" fmla="*/ 433290 w 810847"/>
                <a:gd name="connsiteY0-272" fmla="*/ 0 h 1253820"/>
                <a:gd name="connsiteX1-273" fmla="*/ 487877 w 810847"/>
                <a:gd name="connsiteY1-274" fmla="*/ 55429 h 1253820"/>
                <a:gd name="connsiteX2-275" fmla="*/ 810588 w 810847"/>
                <a:gd name="connsiteY2-276" fmla="*/ 620654 h 1253820"/>
                <a:gd name="connsiteX3-277" fmla="*/ 516291 w 810847"/>
                <a:gd name="connsiteY3-278" fmla="*/ 1196336 h 1253820"/>
                <a:gd name="connsiteX4-279" fmla="*/ 410385 w 810847"/>
                <a:gd name="connsiteY4-280" fmla="*/ 1253820 h 1253820"/>
                <a:gd name="connsiteX5-281" fmla="*/ 310347 w 810847"/>
                <a:gd name="connsiteY5-282" fmla="*/ 1193062 h 1253820"/>
                <a:gd name="connsiteX6-283" fmla="*/ 15 w 810847"/>
                <a:gd name="connsiteY6-284" fmla="*/ 623710 h 1253820"/>
                <a:gd name="connsiteX7-285" fmla="*/ 307921 w 810847"/>
                <a:gd name="connsiteY7-286" fmla="*/ 91355 h 1253820"/>
                <a:gd name="connsiteX8-287" fmla="*/ 433290 w 810847"/>
                <a:gd name="connsiteY8-288" fmla="*/ 0 h 1253820"/>
                <a:gd name="connsiteX0-289" fmla="*/ 450824 w 828381"/>
                <a:gd name="connsiteY0-290" fmla="*/ 0 h 1253820"/>
                <a:gd name="connsiteX1-291" fmla="*/ 505411 w 828381"/>
                <a:gd name="connsiteY1-292" fmla="*/ 55429 h 1253820"/>
                <a:gd name="connsiteX2-293" fmla="*/ 828122 w 828381"/>
                <a:gd name="connsiteY2-294" fmla="*/ 620654 h 1253820"/>
                <a:gd name="connsiteX3-295" fmla="*/ 533825 w 828381"/>
                <a:gd name="connsiteY3-296" fmla="*/ 1196336 h 1253820"/>
                <a:gd name="connsiteX4-297" fmla="*/ 427919 w 828381"/>
                <a:gd name="connsiteY4-298" fmla="*/ 1253820 h 1253820"/>
                <a:gd name="connsiteX5-299" fmla="*/ 327881 w 828381"/>
                <a:gd name="connsiteY5-300" fmla="*/ 1193062 h 1253820"/>
                <a:gd name="connsiteX6-301" fmla="*/ 13 w 828381"/>
                <a:gd name="connsiteY6-302" fmla="*/ 629890 h 1253820"/>
                <a:gd name="connsiteX7-303" fmla="*/ 325455 w 828381"/>
                <a:gd name="connsiteY7-304" fmla="*/ 91355 h 1253820"/>
                <a:gd name="connsiteX8-305" fmla="*/ 450824 w 828381"/>
                <a:gd name="connsiteY8-306" fmla="*/ 0 h 1253820"/>
                <a:gd name="connsiteX0-307" fmla="*/ 451487 w 829044"/>
                <a:gd name="connsiteY0-308" fmla="*/ 0 h 1253820"/>
                <a:gd name="connsiteX1-309" fmla="*/ 506074 w 829044"/>
                <a:gd name="connsiteY1-310" fmla="*/ 55429 h 1253820"/>
                <a:gd name="connsiteX2-311" fmla="*/ 828785 w 829044"/>
                <a:gd name="connsiteY2-312" fmla="*/ 620654 h 1253820"/>
                <a:gd name="connsiteX3-313" fmla="*/ 534488 w 829044"/>
                <a:gd name="connsiteY3-314" fmla="*/ 1196336 h 1253820"/>
                <a:gd name="connsiteX4-315" fmla="*/ 428582 w 829044"/>
                <a:gd name="connsiteY4-316" fmla="*/ 1253820 h 1253820"/>
                <a:gd name="connsiteX5-317" fmla="*/ 328544 w 829044"/>
                <a:gd name="connsiteY5-318" fmla="*/ 1193062 h 1253820"/>
                <a:gd name="connsiteX6-319" fmla="*/ 676 w 829044"/>
                <a:gd name="connsiteY6-320" fmla="*/ 629890 h 1253820"/>
                <a:gd name="connsiteX7-321" fmla="*/ 326118 w 829044"/>
                <a:gd name="connsiteY7-322" fmla="*/ 91355 h 1253820"/>
                <a:gd name="connsiteX8-323" fmla="*/ 451487 w 829044"/>
                <a:gd name="connsiteY8-324" fmla="*/ 0 h 1253820"/>
                <a:gd name="connsiteX0-325" fmla="*/ 451487 w 829044"/>
                <a:gd name="connsiteY0-326" fmla="*/ 0 h 1253820"/>
                <a:gd name="connsiteX1-327" fmla="*/ 506074 w 829044"/>
                <a:gd name="connsiteY1-328" fmla="*/ 55429 h 1253820"/>
                <a:gd name="connsiteX2-329" fmla="*/ 828785 w 829044"/>
                <a:gd name="connsiteY2-330" fmla="*/ 620654 h 1253820"/>
                <a:gd name="connsiteX3-331" fmla="*/ 534488 w 829044"/>
                <a:gd name="connsiteY3-332" fmla="*/ 1196336 h 1253820"/>
                <a:gd name="connsiteX4-333" fmla="*/ 428582 w 829044"/>
                <a:gd name="connsiteY4-334" fmla="*/ 1253820 h 1253820"/>
                <a:gd name="connsiteX5-335" fmla="*/ 328544 w 829044"/>
                <a:gd name="connsiteY5-336" fmla="*/ 1193062 h 1253820"/>
                <a:gd name="connsiteX6-337" fmla="*/ 676 w 829044"/>
                <a:gd name="connsiteY6-338" fmla="*/ 629890 h 1253820"/>
                <a:gd name="connsiteX7-339" fmla="*/ 326118 w 829044"/>
                <a:gd name="connsiteY7-340" fmla="*/ 91355 h 1253820"/>
                <a:gd name="connsiteX8-341" fmla="*/ 451487 w 829044"/>
                <a:gd name="connsiteY8-342" fmla="*/ 0 h 1253820"/>
                <a:gd name="connsiteX0-343" fmla="*/ 451487 w 829044"/>
                <a:gd name="connsiteY0-344" fmla="*/ 0 h 1265247"/>
                <a:gd name="connsiteX1-345" fmla="*/ 506074 w 829044"/>
                <a:gd name="connsiteY1-346" fmla="*/ 55429 h 1265247"/>
                <a:gd name="connsiteX2-347" fmla="*/ 828785 w 829044"/>
                <a:gd name="connsiteY2-348" fmla="*/ 620654 h 1265247"/>
                <a:gd name="connsiteX3-349" fmla="*/ 534488 w 829044"/>
                <a:gd name="connsiteY3-350" fmla="*/ 1196336 h 1265247"/>
                <a:gd name="connsiteX4-351" fmla="*/ 423064 w 829044"/>
                <a:gd name="connsiteY4-352" fmla="*/ 1265247 h 1265247"/>
                <a:gd name="connsiteX5-353" fmla="*/ 328544 w 829044"/>
                <a:gd name="connsiteY5-354" fmla="*/ 1193062 h 1265247"/>
                <a:gd name="connsiteX6-355" fmla="*/ 676 w 829044"/>
                <a:gd name="connsiteY6-356" fmla="*/ 629890 h 1265247"/>
                <a:gd name="connsiteX7-357" fmla="*/ 326118 w 829044"/>
                <a:gd name="connsiteY7-358" fmla="*/ 91355 h 1265247"/>
                <a:gd name="connsiteX8-359" fmla="*/ 451487 w 829044"/>
                <a:gd name="connsiteY8-360" fmla="*/ 0 h 1265247"/>
                <a:gd name="connsiteX0-361" fmla="*/ 451513 w 829070"/>
                <a:gd name="connsiteY0-362" fmla="*/ 0 h 1265247"/>
                <a:gd name="connsiteX1-363" fmla="*/ 506100 w 829070"/>
                <a:gd name="connsiteY1-364" fmla="*/ 55429 h 1265247"/>
                <a:gd name="connsiteX2-365" fmla="*/ 828811 w 829070"/>
                <a:gd name="connsiteY2-366" fmla="*/ 620654 h 1265247"/>
                <a:gd name="connsiteX3-367" fmla="*/ 534514 w 829070"/>
                <a:gd name="connsiteY3-368" fmla="*/ 1196336 h 1265247"/>
                <a:gd name="connsiteX4-369" fmla="*/ 423090 w 829070"/>
                <a:gd name="connsiteY4-370" fmla="*/ 1265247 h 1265247"/>
                <a:gd name="connsiteX5-371" fmla="*/ 322108 w 829070"/>
                <a:gd name="connsiteY5-372" fmla="*/ 1194392 h 1265247"/>
                <a:gd name="connsiteX6-373" fmla="*/ 702 w 829070"/>
                <a:gd name="connsiteY6-374" fmla="*/ 629890 h 1265247"/>
                <a:gd name="connsiteX7-375" fmla="*/ 326144 w 829070"/>
                <a:gd name="connsiteY7-376" fmla="*/ 91355 h 1265247"/>
                <a:gd name="connsiteX8-377" fmla="*/ 451513 w 829070"/>
                <a:gd name="connsiteY8-378" fmla="*/ 0 h 1265247"/>
                <a:gd name="connsiteX0-379" fmla="*/ 451513 w 829070"/>
                <a:gd name="connsiteY0-380" fmla="*/ 0 h 1271823"/>
                <a:gd name="connsiteX1-381" fmla="*/ 506100 w 829070"/>
                <a:gd name="connsiteY1-382" fmla="*/ 55429 h 1271823"/>
                <a:gd name="connsiteX2-383" fmla="*/ 828811 w 829070"/>
                <a:gd name="connsiteY2-384" fmla="*/ 620654 h 1271823"/>
                <a:gd name="connsiteX3-385" fmla="*/ 534514 w 829070"/>
                <a:gd name="connsiteY3-386" fmla="*/ 1196336 h 1271823"/>
                <a:gd name="connsiteX4-387" fmla="*/ 428644 w 829070"/>
                <a:gd name="connsiteY4-388" fmla="*/ 1271823 h 1271823"/>
                <a:gd name="connsiteX5-389" fmla="*/ 322108 w 829070"/>
                <a:gd name="connsiteY5-390" fmla="*/ 1194392 h 1271823"/>
                <a:gd name="connsiteX6-391" fmla="*/ 702 w 829070"/>
                <a:gd name="connsiteY6-392" fmla="*/ 629890 h 1271823"/>
                <a:gd name="connsiteX7-393" fmla="*/ 326144 w 829070"/>
                <a:gd name="connsiteY7-394" fmla="*/ 91355 h 1271823"/>
                <a:gd name="connsiteX8-395" fmla="*/ 451513 w 829070"/>
                <a:gd name="connsiteY8-396" fmla="*/ 0 h 1271823"/>
                <a:gd name="connsiteX0-397" fmla="*/ 451513 w 828827"/>
                <a:gd name="connsiteY0-398" fmla="*/ 0 h 1271823"/>
                <a:gd name="connsiteX1-399" fmla="*/ 506100 w 828827"/>
                <a:gd name="connsiteY1-400" fmla="*/ 55429 h 1271823"/>
                <a:gd name="connsiteX2-401" fmla="*/ 828811 w 828827"/>
                <a:gd name="connsiteY2-402" fmla="*/ 620654 h 1271823"/>
                <a:gd name="connsiteX3-403" fmla="*/ 534514 w 828827"/>
                <a:gd name="connsiteY3-404" fmla="*/ 1196336 h 1271823"/>
                <a:gd name="connsiteX4-405" fmla="*/ 428644 w 828827"/>
                <a:gd name="connsiteY4-406" fmla="*/ 1271823 h 1271823"/>
                <a:gd name="connsiteX5-407" fmla="*/ 322108 w 828827"/>
                <a:gd name="connsiteY5-408" fmla="*/ 1194392 h 1271823"/>
                <a:gd name="connsiteX6-409" fmla="*/ 702 w 828827"/>
                <a:gd name="connsiteY6-410" fmla="*/ 629890 h 1271823"/>
                <a:gd name="connsiteX7-411" fmla="*/ 326144 w 828827"/>
                <a:gd name="connsiteY7-412" fmla="*/ 91355 h 1271823"/>
                <a:gd name="connsiteX8-413" fmla="*/ 451513 w 828827"/>
                <a:gd name="connsiteY8-414" fmla="*/ 0 h 12718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828827" h="1271823">
                  <a:moveTo>
                    <a:pt x="451513" y="0"/>
                  </a:moveTo>
                  <a:lnTo>
                    <a:pt x="506100" y="55429"/>
                  </a:lnTo>
                  <a:cubicBezTo>
                    <a:pt x="701049" y="178073"/>
                    <a:pt x="830487" y="408872"/>
                    <a:pt x="828811" y="620654"/>
                  </a:cubicBezTo>
                  <a:cubicBezTo>
                    <a:pt x="827135" y="832436"/>
                    <a:pt x="678162" y="1037335"/>
                    <a:pt x="534514" y="1196336"/>
                  </a:cubicBezTo>
                  <a:lnTo>
                    <a:pt x="428644" y="1271823"/>
                  </a:lnTo>
                  <a:lnTo>
                    <a:pt x="322108" y="1194392"/>
                  </a:lnTo>
                  <a:cubicBezTo>
                    <a:pt x="138417" y="1070293"/>
                    <a:pt x="-11566" y="866239"/>
                    <a:pt x="702" y="629890"/>
                  </a:cubicBezTo>
                  <a:cubicBezTo>
                    <a:pt x="27933" y="408847"/>
                    <a:pt x="164430" y="233879"/>
                    <a:pt x="326144" y="91355"/>
                  </a:cubicBezTo>
                  <a:lnTo>
                    <a:pt x="4515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700" dirty="0">
                  <a:solidFill>
                    <a:srgbClr val="FFFFFF"/>
                  </a:solidFill>
                  <a:latin typeface="+mn-ea"/>
                </a:rPr>
                <a:t>新卖点</a:t>
              </a:r>
            </a:p>
          </p:txBody>
        </p:sp>
        <p:sp>
          <p:nvSpPr>
            <p:cNvPr id="5" name="任意多边形 4"/>
            <p:cNvSpPr/>
            <p:nvPr/>
          </p:nvSpPr>
          <p:spPr>
            <a:xfrm rot="19540719">
              <a:off x="3399960" y="1598120"/>
              <a:ext cx="783908" cy="1265340"/>
            </a:xfrm>
            <a:custGeom>
              <a:avLst/>
              <a:gdLst>
                <a:gd name="connsiteX0" fmla="*/ 410370 w 820739"/>
                <a:gd name="connsiteY0" fmla="*/ 0 h 1260220"/>
                <a:gd name="connsiteX1" fmla="*/ 516276 w 820739"/>
                <a:gd name="connsiteY1" fmla="*/ 57484 h 1260220"/>
                <a:gd name="connsiteX2" fmla="*/ 820739 w 820739"/>
                <a:gd name="connsiteY2" fmla="*/ 630110 h 1260220"/>
                <a:gd name="connsiteX3" fmla="*/ 516276 w 820739"/>
                <a:gd name="connsiteY3" fmla="*/ 1202736 h 1260220"/>
                <a:gd name="connsiteX4" fmla="*/ 410370 w 820739"/>
                <a:gd name="connsiteY4" fmla="*/ 1260220 h 1260220"/>
                <a:gd name="connsiteX5" fmla="*/ 304463 w 820739"/>
                <a:gd name="connsiteY5" fmla="*/ 1202736 h 1260220"/>
                <a:gd name="connsiteX6" fmla="*/ 0 w 820739"/>
                <a:gd name="connsiteY6" fmla="*/ 630110 h 1260220"/>
                <a:gd name="connsiteX7" fmla="*/ 304463 w 820739"/>
                <a:gd name="connsiteY7" fmla="*/ 57484 h 1260220"/>
                <a:gd name="connsiteX8" fmla="*/ 410370 w 820739"/>
                <a:gd name="connsiteY8" fmla="*/ 0 h 1260220"/>
                <a:gd name="connsiteX0-1" fmla="*/ 410370 w 820739"/>
                <a:gd name="connsiteY0-2" fmla="*/ 0 h 1260220"/>
                <a:gd name="connsiteX1-3" fmla="*/ 516276 w 820739"/>
                <a:gd name="connsiteY1-4" fmla="*/ 57484 h 1260220"/>
                <a:gd name="connsiteX2-5" fmla="*/ 820739 w 820739"/>
                <a:gd name="connsiteY2-6" fmla="*/ 630110 h 1260220"/>
                <a:gd name="connsiteX3-7" fmla="*/ 516276 w 820739"/>
                <a:gd name="connsiteY3-8" fmla="*/ 1202736 h 1260220"/>
                <a:gd name="connsiteX4-9" fmla="*/ 410370 w 820739"/>
                <a:gd name="connsiteY4-10" fmla="*/ 1260220 h 1260220"/>
                <a:gd name="connsiteX5-11" fmla="*/ 304463 w 820739"/>
                <a:gd name="connsiteY5-12" fmla="*/ 1202736 h 1260220"/>
                <a:gd name="connsiteX6-13" fmla="*/ 0 w 820739"/>
                <a:gd name="connsiteY6-14" fmla="*/ 630110 h 1260220"/>
                <a:gd name="connsiteX7-15" fmla="*/ 326799 w 820739"/>
                <a:gd name="connsiteY7-16" fmla="*/ 83379 h 1260220"/>
                <a:gd name="connsiteX8-17" fmla="*/ 410370 w 820739"/>
                <a:gd name="connsiteY8-18" fmla="*/ 0 h 1260220"/>
                <a:gd name="connsiteX0-19" fmla="*/ 433275 w 820739"/>
                <a:gd name="connsiteY0-20" fmla="*/ 0 h 1253820"/>
                <a:gd name="connsiteX1-21" fmla="*/ 516276 w 820739"/>
                <a:gd name="connsiteY1-22" fmla="*/ 51084 h 1253820"/>
                <a:gd name="connsiteX2-23" fmla="*/ 820739 w 820739"/>
                <a:gd name="connsiteY2-24" fmla="*/ 623710 h 1253820"/>
                <a:gd name="connsiteX3-25" fmla="*/ 516276 w 820739"/>
                <a:gd name="connsiteY3-26" fmla="*/ 1196336 h 1253820"/>
                <a:gd name="connsiteX4-27" fmla="*/ 410370 w 820739"/>
                <a:gd name="connsiteY4-28" fmla="*/ 1253820 h 1253820"/>
                <a:gd name="connsiteX5-29" fmla="*/ 304463 w 820739"/>
                <a:gd name="connsiteY5-30" fmla="*/ 1196336 h 1253820"/>
                <a:gd name="connsiteX6-31" fmla="*/ 0 w 820739"/>
                <a:gd name="connsiteY6-32" fmla="*/ 623710 h 1253820"/>
                <a:gd name="connsiteX7-33" fmla="*/ 326799 w 820739"/>
                <a:gd name="connsiteY7-34" fmla="*/ 76979 h 1253820"/>
                <a:gd name="connsiteX8-35" fmla="*/ 433275 w 820739"/>
                <a:gd name="connsiteY8-36" fmla="*/ 0 h 1253820"/>
                <a:gd name="connsiteX0-37" fmla="*/ 433275 w 820739"/>
                <a:gd name="connsiteY0-38" fmla="*/ 0 h 1253820"/>
                <a:gd name="connsiteX1-39" fmla="*/ 516276 w 820739"/>
                <a:gd name="connsiteY1-40" fmla="*/ 51084 h 1253820"/>
                <a:gd name="connsiteX2-41" fmla="*/ 820739 w 820739"/>
                <a:gd name="connsiteY2-42" fmla="*/ 623710 h 1253820"/>
                <a:gd name="connsiteX3-43" fmla="*/ 516276 w 820739"/>
                <a:gd name="connsiteY3-44" fmla="*/ 1196336 h 1253820"/>
                <a:gd name="connsiteX4-45" fmla="*/ 410370 w 820739"/>
                <a:gd name="connsiteY4-46" fmla="*/ 1253820 h 1253820"/>
                <a:gd name="connsiteX5-47" fmla="*/ 304463 w 820739"/>
                <a:gd name="connsiteY5-48" fmla="*/ 1196336 h 1253820"/>
                <a:gd name="connsiteX6-49" fmla="*/ 0 w 820739"/>
                <a:gd name="connsiteY6-50" fmla="*/ 623710 h 1253820"/>
                <a:gd name="connsiteX7-51" fmla="*/ 326799 w 820739"/>
                <a:gd name="connsiteY7-52" fmla="*/ 76979 h 1253820"/>
                <a:gd name="connsiteX8-53" fmla="*/ 433275 w 820739"/>
                <a:gd name="connsiteY8-54" fmla="*/ 0 h 1253820"/>
                <a:gd name="connsiteX0-55" fmla="*/ 433275 w 820739"/>
                <a:gd name="connsiteY0-56" fmla="*/ 0 h 1253820"/>
                <a:gd name="connsiteX1-57" fmla="*/ 516276 w 820739"/>
                <a:gd name="connsiteY1-58" fmla="*/ 51084 h 1253820"/>
                <a:gd name="connsiteX2-59" fmla="*/ 820739 w 820739"/>
                <a:gd name="connsiteY2-60" fmla="*/ 623710 h 1253820"/>
                <a:gd name="connsiteX3-61" fmla="*/ 516276 w 820739"/>
                <a:gd name="connsiteY3-62" fmla="*/ 1196336 h 1253820"/>
                <a:gd name="connsiteX4-63" fmla="*/ 410370 w 820739"/>
                <a:gd name="connsiteY4-64" fmla="*/ 1253820 h 1253820"/>
                <a:gd name="connsiteX5-65" fmla="*/ 310332 w 820739"/>
                <a:gd name="connsiteY5-66" fmla="*/ 1193062 h 1253820"/>
                <a:gd name="connsiteX6-67" fmla="*/ 0 w 820739"/>
                <a:gd name="connsiteY6-68" fmla="*/ 623710 h 1253820"/>
                <a:gd name="connsiteX7-69" fmla="*/ 326799 w 820739"/>
                <a:gd name="connsiteY7-70" fmla="*/ 76979 h 1253820"/>
                <a:gd name="connsiteX8-71" fmla="*/ 433275 w 820739"/>
                <a:gd name="connsiteY8-72" fmla="*/ 0 h 1253820"/>
                <a:gd name="connsiteX0-73" fmla="*/ 433275 w 820821"/>
                <a:gd name="connsiteY0-74" fmla="*/ 0 h 1253820"/>
                <a:gd name="connsiteX1-75" fmla="*/ 493730 w 820821"/>
                <a:gd name="connsiteY1-76" fmla="*/ 52155 h 1253820"/>
                <a:gd name="connsiteX2-77" fmla="*/ 820739 w 820821"/>
                <a:gd name="connsiteY2-78" fmla="*/ 623710 h 1253820"/>
                <a:gd name="connsiteX3-79" fmla="*/ 516276 w 820821"/>
                <a:gd name="connsiteY3-80" fmla="*/ 1196336 h 1253820"/>
                <a:gd name="connsiteX4-81" fmla="*/ 410370 w 820821"/>
                <a:gd name="connsiteY4-82" fmla="*/ 1253820 h 1253820"/>
                <a:gd name="connsiteX5-83" fmla="*/ 310332 w 820821"/>
                <a:gd name="connsiteY5-84" fmla="*/ 1193062 h 1253820"/>
                <a:gd name="connsiteX6-85" fmla="*/ 0 w 820821"/>
                <a:gd name="connsiteY6-86" fmla="*/ 623710 h 1253820"/>
                <a:gd name="connsiteX7-87" fmla="*/ 326799 w 820821"/>
                <a:gd name="connsiteY7-88" fmla="*/ 76979 h 1253820"/>
                <a:gd name="connsiteX8-89" fmla="*/ 433275 w 820821"/>
                <a:gd name="connsiteY8-90" fmla="*/ 0 h 1253820"/>
                <a:gd name="connsiteX0-91" fmla="*/ 433275 w 820868"/>
                <a:gd name="connsiteY0-92" fmla="*/ 0 h 1253820"/>
                <a:gd name="connsiteX1-93" fmla="*/ 487862 w 820868"/>
                <a:gd name="connsiteY1-94" fmla="*/ 55429 h 1253820"/>
                <a:gd name="connsiteX2-95" fmla="*/ 820739 w 820868"/>
                <a:gd name="connsiteY2-96" fmla="*/ 623710 h 1253820"/>
                <a:gd name="connsiteX3-97" fmla="*/ 516276 w 820868"/>
                <a:gd name="connsiteY3-98" fmla="*/ 1196336 h 1253820"/>
                <a:gd name="connsiteX4-99" fmla="*/ 410370 w 820868"/>
                <a:gd name="connsiteY4-100" fmla="*/ 1253820 h 1253820"/>
                <a:gd name="connsiteX5-101" fmla="*/ 310332 w 820868"/>
                <a:gd name="connsiteY5-102" fmla="*/ 1193062 h 1253820"/>
                <a:gd name="connsiteX6-103" fmla="*/ 0 w 820868"/>
                <a:gd name="connsiteY6-104" fmla="*/ 623710 h 1253820"/>
                <a:gd name="connsiteX7-105" fmla="*/ 326799 w 820868"/>
                <a:gd name="connsiteY7-106" fmla="*/ 76979 h 1253820"/>
                <a:gd name="connsiteX8-107" fmla="*/ 433275 w 820868"/>
                <a:gd name="connsiteY8-108" fmla="*/ 0 h 1253820"/>
                <a:gd name="connsiteX0-109" fmla="*/ 433275 w 820868"/>
                <a:gd name="connsiteY0-110" fmla="*/ 0 h 1253820"/>
                <a:gd name="connsiteX1-111" fmla="*/ 487862 w 820868"/>
                <a:gd name="connsiteY1-112" fmla="*/ 55429 h 1253820"/>
                <a:gd name="connsiteX2-113" fmla="*/ 820739 w 820868"/>
                <a:gd name="connsiteY2-114" fmla="*/ 623710 h 1253820"/>
                <a:gd name="connsiteX3-115" fmla="*/ 516276 w 820868"/>
                <a:gd name="connsiteY3-116" fmla="*/ 1196336 h 1253820"/>
                <a:gd name="connsiteX4-117" fmla="*/ 410370 w 820868"/>
                <a:gd name="connsiteY4-118" fmla="*/ 1253820 h 1253820"/>
                <a:gd name="connsiteX5-119" fmla="*/ 310332 w 820868"/>
                <a:gd name="connsiteY5-120" fmla="*/ 1193062 h 1253820"/>
                <a:gd name="connsiteX6-121" fmla="*/ 0 w 820868"/>
                <a:gd name="connsiteY6-122" fmla="*/ 623710 h 1253820"/>
                <a:gd name="connsiteX7-123" fmla="*/ 307906 w 820868"/>
                <a:gd name="connsiteY7-124" fmla="*/ 91355 h 1253820"/>
                <a:gd name="connsiteX8-125" fmla="*/ 433275 w 820868"/>
                <a:gd name="connsiteY8-126" fmla="*/ 0 h 1253820"/>
                <a:gd name="connsiteX0-127" fmla="*/ 433275 w 820868"/>
                <a:gd name="connsiteY0-128" fmla="*/ 0 h 1253820"/>
                <a:gd name="connsiteX1-129" fmla="*/ 487862 w 820868"/>
                <a:gd name="connsiteY1-130" fmla="*/ 55429 h 1253820"/>
                <a:gd name="connsiteX2-131" fmla="*/ 820739 w 820868"/>
                <a:gd name="connsiteY2-132" fmla="*/ 623710 h 1253820"/>
                <a:gd name="connsiteX3-133" fmla="*/ 516276 w 820868"/>
                <a:gd name="connsiteY3-134" fmla="*/ 1196336 h 1253820"/>
                <a:gd name="connsiteX4-135" fmla="*/ 410370 w 820868"/>
                <a:gd name="connsiteY4-136" fmla="*/ 1253820 h 1253820"/>
                <a:gd name="connsiteX5-137" fmla="*/ 310332 w 820868"/>
                <a:gd name="connsiteY5-138" fmla="*/ 1193062 h 1253820"/>
                <a:gd name="connsiteX6-139" fmla="*/ 0 w 820868"/>
                <a:gd name="connsiteY6-140" fmla="*/ 623710 h 1253820"/>
                <a:gd name="connsiteX7-141" fmla="*/ 307906 w 820868"/>
                <a:gd name="connsiteY7-142" fmla="*/ 91355 h 1253820"/>
                <a:gd name="connsiteX8-143" fmla="*/ 433275 w 820868"/>
                <a:gd name="connsiteY8-144" fmla="*/ 0 h 1253820"/>
                <a:gd name="connsiteX0-145" fmla="*/ 433275 w 821563"/>
                <a:gd name="connsiteY0-146" fmla="*/ 0 h 1253820"/>
                <a:gd name="connsiteX1-147" fmla="*/ 487862 w 821563"/>
                <a:gd name="connsiteY1-148" fmla="*/ 55429 h 1253820"/>
                <a:gd name="connsiteX2-149" fmla="*/ 820739 w 821563"/>
                <a:gd name="connsiteY2-150" fmla="*/ 623710 h 1253820"/>
                <a:gd name="connsiteX3-151" fmla="*/ 516276 w 821563"/>
                <a:gd name="connsiteY3-152" fmla="*/ 1196336 h 1253820"/>
                <a:gd name="connsiteX4-153" fmla="*/ 410370 w 821563"/>
                <a:gd name="connsiteY4-154" fmla="*/ 1253820 h 1253820"/>
                <a:gd name="connsiteX5-155" fmla="*/ 310332 w 821563"/>
                <a:gd name="connsiteY5-156" fmla="*/ 1193062 h 1253820"/>
                <a:gd name="connsiteX6-157" fmla="*/ 0 w 821563"/>
                <a:gd name="connsiteY6-158" fmla="*/ 623710 h 1253820"/>
                <a:gd name="connsiteX7-159" fmla="*/ 307906 w 821563"/>
                <a:gd name="connsiteY7-160" fmla="*/ 91355 h 1253820"/>
                <a:gd name="connsiteX8-161" fmla="*/ 433275 w 821563"/>
                <a:gd name="connsiteY8-162" fmla="*/ 0 h 1253820"/>
                <a:gd name="connsiteX0-163" fmla="*/ 433275 w 821554"/>
                <a:gd name="connsiteY0-164" fmla="*/ 0 h 1253820"/>
                <a:gd name="connsiteX1-165" fmla="*/ 487862 w 821554"/>
                <a:gd name="connsiteY1-166" fmla="*/ 55429 h 1253820"/>
                <a:gd name="connsiteX2-167" fmla="*/ 820739 w 821554"/>
                <a:gd name="connsiteY2-168" fmla="*/ 623710 h 1253820"/>
                <a:gd name="connsiteX3-169" fmla="*/ 516276 w 821554"/>
                <a:gd name="connsiteY3-170" fmla="*/ 1196336 h 1253820"/>
                <a:gd name="connsiteX4-171" fmla="*/ 410370 w 821554"/>
                <a:gd name="connsiteY4-172" fmla="*/ 1253820 h 1253820"/>
                <a:gd name="connsiteX5-173" fmla="*/ 310332 w 821554"/>
                <a:gd name="connsiteY5-174" fmla="*/ 1193062 h 1253820"/>
                <a:gd name="connsiteX6-175" fmla="*/ 0 w 821554"/>
                <a:gd name="connsiteY6-176" fmla="*/ 623710 h 1253820"/>
                <a:gd name="connsiteX7-177" fmla="*/ 307906 w 821554"/>
                <a:gd name="connsiteY7-178" fmla="*/ 91355 h 1253820"/>
                <a:gd name="connsiteX8-179" fmla="*/ 433275 w 821554"/>
                <a:gd name="connsiteY8-180" fmla="*/ 0 h 1253820"/>
                <a:gd name="connsiteX0-181" fmla="*/ 433275 w 821554"/>
                <a:gd name="connsiteY0-182" fmla="*/ 0 h 1253820"/>
                <a:gd name="connsiteX1-183" fmla="*/ 487862 w 821554"/>
                <a:gd name="connsiteY1-184" fmla="*/ 55429 h 1253820"/>
                <a:gd name="connsiteX2-185" fmla="*/ 820739 w 821554"/>
                <a:gd name="connsiteY2-186" fmla="*/ 623710 h 1253820"/>
                <a:gd name="connsiteX3-187" fmla="*/ 516276 w 821554"/>
                <a:gd name="connsiteY3-188" fmla="*/ 1196336 h 1253820"/>
                <a:gd name="connsiteX4-189" fmla="*/ 410370 w 821554"/>
                <a:gd name="connsiteY4-190" fmla="*/ 1253820 h 1253820"/>
                <a:gd name="connsiteX5-191" fmla="*/ 310332 w 821554"/>
                <a:gd name="connsiteY5-192" fmla="*/ 1193062 h 1253820"/>
                <a:gd name="connsiteX6-193" fmla="*/ 0 w 821554"/>
                <a:gd name="connsiteY6-194" fmla="*/ 623710 h 1253820"/>
                <a:gd name="connsiteX7-195" fmla="*/ 307906 w 821554"/>
                <a:gd name="connsiteY7-196" fmla="*/ 91355 h 1253820"/>
                <a:gd name="connsiteX8-197" fmla="*/ 433275 w 821554"/>
                <a:gd name="connsiteY8-198" fmla="*/ 0 h 1253820"/>
                <a:gd name="connsiteX0-199" fmla="*/ 433290 w 821569"/>
                <a:gd name="connsiteY0-200" fmla="*/ 0 h 1253820"/>
                <a:gd name="connsiteX1-201" fmla="*/ 487877 w 821569"/>
                <a:gd name="connsiteY1-202" fmla="*/ 55429 h 1253820"/>
                <a:gd name="connsiteX2-203" fmla="*/ 820754 w 821569"/>
                <a:gd name="connsiteY2-204" fmla="*/ 623710 h 1253820"/>
                <a:gd name="connsiteX3-205" fmla="*/ 516291 w 821569"/>
                <a:gd name="connsiteY3-206" fmla="*/ 1196336 h 1253820"/>
                <a:gd name="connsiteX4-207" fmla="*/ 410385 w 821569"/>
                <a:gd name="connsiteY4-208" fmla="*/ 1253820 h 1253820"/>
                <a:gd name="connsiteX5-209" fmla="*/ 310347 w 821569"/>
                <a:gd name="connsiteY5-210" fmla="*/ 1193062 h 1253820"/>
                <a:gd name="connsiteX6-211" fmla="*/ 15 w 821569"/>
                <a:gd name="connsiteY6-212" fmla="*/ 623710 h 1253820"/>
                <a:gd name="connsiteX7-213" fmla="*/ 307921 w 821569"/>
                <a:gd name="connsiteY7-214" fmla="*/ 91355 h 1253820"/>
                <a:gd name="connsiteX8-215" fmla="*/ 433290 w 821569"/>
                <a:gd name="connsiteY8-216" fmla="*/ 0 h 1253820"/>
                <a:gd name="connsiteX0-217" fmla="*/ 459559 w 821569"/>
                <a:gd name="connsiteY0-218" fmla="*/ 0 h 1256861"/>
                <a:gd name="connsiteX1-219" fmla="*/ 487877 w 821569"/>
                <a:gd name="connsiteY1-220" fmla="*/ 58470 h 1256861"/>
                <a:gd name="connsiteX2-221" fmla="*/ 820754 w 821569"/>
                <a:gd name="connsiteY2-222" fmla="*/ 626751 h 1256861"/>
                <a:gd name="connsiteX3-223" fmla="*/ 516291 w 821569"/>
                <a:gd name="connsiteY3-224" fmla="*/ 1199377 h 1256861"/>
                <a:gd name="connsiteX4-225" fmla="*/ 410385 w 821569"/>
                <a:gd name="connsiteY4-226" fmla="*/ 1256861 h 1256861"/>
                <a:gd name="connsiteX5-227" fmla="*/ 310347 w 821569"/>
                <a:gd name="connsiteY5-228" fmla="*/ 1196103 h 1256861"/>
                <a:gd name="connsiteX6-229" fmla="*/ 15 w 821569"/>
                <a:gd name="connsiteY6-230" fmla="*/ 626751 h 1256861"/>
                <a:gd name="connsiteX7-231" fmla="*/ 307921 w 821569"/>
                <a:gd name="connsiteY7-232" fmla="*/ 94396 h 1256861"/>
                <a:gd name="connsiteX8-233" fmla="*/ 459559 w 821569"/>
                <a:gd name="connsiteY8-234" fmla="*/ 0 h 1256861"/>
                <a:gd name="connsiteX0-235" fmla="*/ 459559 w 820796"/>
                <a:gd name="connsiteY0-236" fmla="*/ 0 h 1256861"/>
                <a:gd name="connsiteX1-237" fmla="*/ 500409 w 820796"/>
                <a:gd name="connsiteY1-238" fmla="*/ 49306 h 1256861"/>
                <a:gd name="connsiteX2-239" fmla="*/ 820754 w 820796"/>
                <a:gd name="connsiteY2-240" fmla="*/ 626751 h 1256861"/>
                <a:gd name="connsiteX3-241" fmla="*/ 516291 w 820796"/>
                <a:gd name="connsiteY3-242" fmla="*/ 1199377 h 1256861"/>
                <a:gd name="connsiteX4-243" fmla="*/ 410385 w 820796"/>
                <a:gd name="connsiteY4-244" fmla="*/ 1256861 h 1256861"/>
                <a:gd name="connsiteX5-245" fmla="*/ 310347 w 820796"/>
                <a:gd name="connsiteY5-246" fmla="*/ 1196103 h 1256861"/>
                <a:gd name="connsiteX6-247" fmla="*/ 15 w 820796"/>
                <a:gd name="connsiteY6-248" fmla="*/ 626751 h 1256861"/>
                <a:gd name="connsiteX7-249" fmla="*/ 307921 w 820796"/>
                <a:gd name="connsiteY7-250" fmla="*/ 94396 h 1256861"/>
                <a:gd name="connsiteX8-251" fmla="*/ 459559 w 820796"/>
                <a:gd name="connsiteY8-252" fmla="*/ 0 h 1256861"/>
                <a:gd name="connsiteX0-253" fmla="*/ 459559 w 820795"/>
                <a:gd name="connsiteY0-254" fmla="*/ 0 h 1256861"/>
                <a:gd name="connsiteX1-255" fmla="*/ 500409 w 820795"/>
                <a:gd name="connsiteY1-256" fmla="*/ 49306 h 1256861"/>
                <a:gd name="connsiteX2-257" fmla="*/ 820754 w 820795"/>
                <a:gd name="connsiteY2-258" fmla="*/ 626751 h 1256861"/>
                <a:gd name="connsiteX3-259" fmla="*/ 516291 w 820795"/>
                <a:gd name="connsiteY3-260" fmla="*/ 1199377 h 1256861"/>
                <a:gd name="connsiteX4-261" fmla="*/ 410385 w 820795"/>
                <a:gd name="connsiteY4-262" fmla="*/ 1256861 h 1256861"/>
                <a:gd name="connsiteX5-263" fmla="*/ 310347 w 820795"/>
                <a:gd name="connsiteY5-264" fmla="*/ 1196103 h 1256861"/>
                <a:gd name="connsiteX6-265" fmla="*/ 15 w 820795"/>
                <a:gd name="connsiteY6-266" fmla="*/ 626751 h 1256861"/>
                <a:gd name="connsiteX7-267" fmla="*/ 318200 w 820795"/>
                <a:gd name="connsiteY7-268" fmla="*/ 101144 h 1256861"/>
                <a:gd name="connsiteX8-269" fmla="*/ 459559 w 820795"/>
                <a:gd name="connsiteY8-270" fmla="*/ 0 h 1256861"/>
                <a:gd name="connsiteX0-271" fmla="*/ 459558 w 820794"/>
                <a:gd name="connsiteY0-272" fmla="*/ 0 h 1256861"/>
                <a:gd name="connsiteX1-273" fmla="*/ 500408 w 820794"/>
                <a:gd name="connsiteY1-274" fmla="*/ 49306 h 1256861"/>
                <a:gd name="connsiteX2-275" fmla="*/ 820753 w 820794"/>
                <a:gd name="connsiteY2-276" fmla="*/ 626751 h 1256861"/>
                <a:gd name="connsiteX3-277" fmla="*/ 516290 w 820794"/>
                <a:gd name="connsiteY3-278" fmla="*/ 1199377 h 1256861"/>
                <a:gd name="connsiteX4-279" fmla="*/ 410384 w 820794"/>
                <a:gd name="connsiteY4-280" fmla="*/ 1256861 h 1256861"/>
                <a:gd name="connsiteX5-281" fmla="*/ 328293 w 820794"/>
                <a:gd name="connsiteY5-282" fmla="*/ 1196293 h 1256861"/>
                <a:gd name="connsiteX6-283" fmla="*/ 14 w 820794"/>
                <a:gd name="connsiteY6-284" fmla="*/ 626751 h 1256861"/>
                <a:gd name="connsiteX7-285" fmla="*/ 318199 w 820794"/>
                <a:gd name="connsiteY7-286" fmla="*/ 101144 h 1256861"/>
                <a:gd name="connsiteX8-287" fmla="*/ 459558 w 820794"/>
                <a:gd name="connsiteY8-288" fmla="*/ 0 h 1256861"/>
                <a:gd name="connsiteX0-289" fmla="*/ 459558 w 820865"/>
                <a:gd name="connsiteY0-290" fmla="*/ 0 h 1256861"/>
                <a:gd name="connsiteX1-291" fmla="*/ 500408 w 820865"/>
                <a:gd name="connsiteY1-292" fmla="*/ 49306 h 1256861"/>
                <a:gd name="connsiteX2-293" fmla="*/ 820753 w 820865"/>
                <a:gd name="connsiteY2-294" fmla="*/ 626751 h 1256861"/>
                <a:gd name="connsiteX3-295" fmla="*/ 525916 w 820865"/>
                <a:gd name="connsiteY3-296" fmla="*/ 1202798 h 1256861"/>
                <a:gd name="connsiteX4-297" fmla="*/ 410384 w 820865"/>
                <a:gd name="connsiteY4-298" fmla="*/ 1256861 h 1256861"/>
                <a:gd name="connsiteX5-299" fmla="*/ 328293 w 820865"/>
                <a:gd name="connsiteY5-300" fmla="*/ 1196293 h 1256861"/>
                <a:gd name="connsiteX6-301" fmla="*/ 14 w 820865"/>
                <a:gd name="connsiteY6-302" fmla="*/ 626751 h 1256861"/>
                <a:gd name="connsiteX7-303" fmla="*/ 318199 w 820865"/>
                <a:gd name="connsiteY7-304" fmla="*/ 101144 h 1256861"/>
                <a:gd name="connsiteX8-305" fmla="*/ 459558 w 820865"/>
                <a:gd name="connsiteY8-306" fmla="*/ 0 h 1256861"/>
                <a:gd name="connsiteX0-307" fmla="*/ 459558 w 820865"/>
                <a:gd name="connsiteY0-308" fmla="*/ 0 h 1256861"/>
                <a:gd name="connsiteX1-309" fmla="*/ 500408 w 820865"/>
                <a:gd name="connsiteY1-310" fmla="*/ 49306 h 1256861"/>
                <a:gd name="connsiteX2-311" fmla="*/ 820753 w 820865"/>
                <a:gd name="connsiteY2-312" fmla="*/ 626751 h 1256861"/>
                <a:gd name="connsiteX3-313" fmla="*/ 525916 w 820865"/>
                <a:gd name="connsiteY3-314" fmla="*/ 1202798 h 1256861"/>
                <a:gd name="connsiteX4-315" fmla="*/ 410384 w 820865"/>
                <a:gd name="connsiteY4-316" fmla="*/ 1256861 h 1256861"/>
                <a:gd name="connsiteX5-317" fmla="*/ 328293 w 820865"/>
                <a:gd name="connsiteY5-318" fmla="*/ 1196293 h 1256861"/>
                <a:gd name="connsiteX6-319" fmla="*/ 14 w 820865"/>
                <a:gd name="connsiteY6-320" fmla="*/ 626751 h 1256861"/>
                <a:gd name="connsiteX7-321" fmla="*/ 318199 w 820865"/>
                <a:gd name="connsiteY7-322" fmla="*/ 101144 h 1256861"/>
                <a:gd name="connsiteX8-323" fmla="*/ 459558 w 820865"/>
                <a:gd name="connsiteY8-324" fmla="*/ 0 h 1256861"/>
                <a:gd name="connsiteX0-325" fmla="*/ 459558 w 820865"/>
                <a:gd name="connsiteY0-326" fmla="*/ 0 h 1275566"/>
                <a:gd name="connsiteX1-327" fmla="*/ 500408 w 820865"/>
                <a:gd name="connsiteY1-328" fmla="*/ 49306 h 1275566"/>
                <a:gd name="connsiteX2-329" fmla="*/ 820753 w 820865"/>
                <a:gd name="connsiteY2-330" fmla="*/ 626751 h 1275566"/>
                <a:gd name="connsiteX3-331" fmla="*/ 525916 w 820865"/>
                <a:gd name="connsiteY3-332" fmla="*/ 1202798 h 1275566"/>
                <a:gd name="connsiteX4-333" fmla="*/ 421217 w 820865"/>
                <a:gd name="connsiteY4-334" fmla="*/ 1275566 h 1275566"/>
                <a:gd name="connsiteX5-335" fmla="*/ 328293 w 820865"/>
                <a:gd name="connsiteY5-336" fmla="*/ 1196293 h 1275566"/>
                <a:gd name="connsiteX6-337" fmla="*/ 14 w 820865"/>
                <a:gd name="connsiteY6-338" fmla="*/ 626751 h 1275566"/>
                <a:gd name="connsiteX7-339" fmla="*/ 318199 w 820865"/>
                <a:gd name="connsiteY7-340" fmla="*/ 101144 h 1275566"/>
                <a:gd name="connsiteX8-341" fmla="*/ 459558 w 820865"/>
                <a:gd name="connsiteY8-342" fmla="*/ 0 h 1275566"/>
                <a:gd name="connsiteX0-343" fmla="*/ 459558 w 820865"/>
                <a:gd name="connsiteY0-344" fmla="*/ 0 h 1275566"/>
                <a:gd name="connsiteX1-345" fmla="*/ 500408 w 820865"/>
                <a:gd name="connsiteY1-346" fmla="*/ 49306 h 1275566"/>
                <a:gd name="connsiteX2-347" fmla="*/ 820753 w 820865"/>
                <a:gd name="connsiteY2-348" fmla="*/ 626751 h 1275566"/>
                <a:gd name="connsiteX3-349" fmla="*/ 525916 w 820865"/>
                <a:gd name="connsiteY3-350" fmla="*/ 1202798 h 1275566"/>
                <a:gd name="connsiteX4-351" fmla="*/ 421217 w 820865"/>
                <a:gd name="connsiteY4-352" fmla="*/ 1275566 h 1275566"/>
                <a:gd name="connsiteX5-353" fmla="*/ 328293 w 820865"/>
                <a:gd name="connsiteY5-354" fmla="*/ 1196293 h 1275566"/>
                <a:gd name="connsiteX6-355" fmla="*/ 14 w 820865"/>
                <a:gd name="connsiteY6-356" fmla="*/ 626751 h 1275566"/>
                <a:gd name="connsiteX7-357" fmla="*/ 318199 w 820865"/>
                <a:gd name="connsiteY7-358" fmla="*/ 101144 h 1275566"/>
                <a:gd name="connsiteX8-359" fmla="*/ 459558 w 820865"/>
                <a:gd name="connsiteY8-360" fmla="*/ 0 h 12755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820865" h="1275566">
                  <a:moveTo>
                    <a:pt x="459558" y="0"/>
                  </a:moveTo>
                  <a:lnTo>
                    <a:pt x="500408" y="49306"/>
                  </a:lnTo>
                  <a:cubicBezTo>
                    <a:pt x="673856" y="189074"/>
                    <a:pt x="816502" y="434502"/>
                    <a:pt x="820753" y="626751"/>
                  </a:cubicBezTo>
                  <a:cubicBezTo>
                    <a:pt x="825004" y="819000"/>
                    <a:pt x="707960" y="1075782"/>
                    <a:pt x="525916" y="1202798"/>
                  </a:cubicBezTo>
                  <a:cubicBezTo>
                    <a:pt x="491016" y="1227054"/>
                    <a:pt x="470506" y="1260758"/>
                    <a:pt x="421217" y="1275566"/>
                  </a:cubicBezTo>
                  <a:lnTo>
                    <a:pt x="328293" y="1196293"/>
                  </a:lnTo>
                  <a:cubicBezTo>
                    <a:pt x="144602" y="1072194"/>
                    <a:pt x="-1633" y="862202"/>
                    <a:pt x="14" y="626751"/>
                  </a:cubicBezTo>
                  <a:cubicBezTo>
                    <a:pt x="32799" y="412285"/>
                    <a:pt x="156485" y="243668"/>
                    <a:pt x="318199" y="101144"/>
                  </a:cubicBezTo>
                  <a:lnTo>
                    <a:pt x="4595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600" dirty="0">
                  <a:solidFill>
                    <a:srgbClr val="FFFFFF"/>
                  </a:solidFill>
                  <a:latin typeface="+mn-ea"/>
                </a:rPr>
                <a:t>促销战</a:t>
              </a:r>
            </a:p>
          </p:txBody>
        </p:sp>
        <p:sp>
          <p:nvSpPr>
            <p:cNvPr id="6" name="任意多边形 5"/>
            <p:cNvSpPr/>
            <p:nvPr/>
          </p:nvSpPr>
          <p:spPr>
            <a:xfrm rot="2587076">
              <a:off x="4521188" y="1613957"/>
              <a:ext cx="934356" cy="1563066"/>
            </a:xfrm>
            <a:custGeom>
              <a:avLst/>
              <a:gdLst>
                <a:gd name="connsiteX0" fmla="*/ 410370 w 820739"/>
                <a:gd name="connsiteY0" fmla="*/ 0 h 1260220"/>
                <a:gd name="connsiteX1" fmla="*/ 516276 w 820739"/>
                <a:gd name="connsiteY1" fmla="*/ 57484 h 1260220"/>
                <a:gd name="connsiteX2" fmla="*/ 820739 w 820739"/>
                <a:gd name="connsiteY2" fmla="*/ 630110 h 1260220"/>
                <a:gd name="connsiteX3" fmla="*/ 516276 w 820739"/>
                <a:gd name="connsiteY3" fmla="*/ 1202736 h 1260220"/>
                <a:gd name="connsiteX4" fmla="*/ 410370 w 820739"/>
                <a:gd name="connsiteY4" fmla="*/ 1260220 h 1260220"/>
                <a:gd name="connsiteX5" fmla="*/ 304463 w 820739"/>
                <a:gd name="connsiteY5" fmla="*/ 1202736 h 1260220"/>
                <a:gd name="connsiteX6" fmla="*/ 0 w 820739"/>
                <a:gd name="connsiteY6" fmla="*/ 630110 h 1260220"/>
                <a:gd name="connsiteX7" fmla="*/ 304463 w 820739"/>
                <a:gd name="connsiteY7" fmla="*/ 57484 h 1260220"/>
                <a:gd name="connsiteX8" fmla="*/ 410370 w 820739"/>
                <a:gd name="connsiteY8" fmla="*/ 0 h 1260220"/>
                <a:gd name="connsiteX0-1" fmla="*/ 410370 w 820739"/>
                <a:gd name="connsiteY0-2" fmla="*/ 0 h 1260220"/>
                <a:gd name="connsiteX1-3" fmla="*/ 516276 w 820739"/>
                <a:gd name="connsiteY1-4" fmla="*/ 57484 h 1260220"/>
                <a:gd name="connsiteX2-5" fmla="*/ 820739 w 820739"/>
                <a:gd name="connsiteY2-6" fmla="*/ 630110 h 1260220"/>
                <a:gd name="connsiteX3-7" fmla="*/ 516276 w 820739"/>
                <a:gd name="connsiteY3-8" fmla="*/ 1202736 h 1260220"/>
                <a:gd name="connsiteX4-9" fmla="*/ 410370 w 820739"/>
                <a:gd name="connsiteY4-10" fmla="*/ 1260220 h 1260220"/>
                <a:gd name="connsiteX5-11" fmla="*/ 304463 w 820739"/>
                <a:gd name="connsiteY5-12" fmla="*/ 1202736 h 1260220"/>
                <a:gd name="connsiteX6-13" fmla="*/ 0 w 820739"/>
                <a:gd name="connsiteY6-14" fmla="*/ 630110 h 1260220"/>
                <a:gd name="connsiteX7-15" fmla="*/ 326799 w 820739"/>
                <a:gd name="connsiteY7-16" fmla="*/ 83379 h 1260220"/>
                <a:gd name="connsiteX8-17" fmla="*/ 410370 w 820739"/>
                <a:gd name="connsiteY8-18" fmla="*/ 0 h 1260220"/>
                <a:gd name="connsiteX0-19" fmla="*/ 433275 w 820739"/>
                <a:gd name="connsiteY0-20" fmla="*/ 0 h 1253820"/>
                <a:gd name="connsiteX1-21" fmla="*/ 516276 w 820739"/>
                <a:gd name="connsiteY1-22" fmla="*/ 51084 h 1253820"/>
                <a:gd name="connsiteX2-23" fmla="*/ 820739 w 820739"/>
                <a:gd name="connsiteY2-24" fmla="*/ 623710 h 1253820"/>
                <a:gd name="connsiteX3-25" fmla="*/ 516276 w 820739"/>
                <a:gd name="connsiteY3-26" fmla="*/ 1196336 h 1253820"/>
                <a:gd name="connsiteX4-27" fmla="*/ 410370 w 820739"/>
                <a:gd name="connsiteY4-28" fmla="*/ 1253820 h 1253820"/>
                <a:gd name="connsiteX5-29" fmla="*/ 304463 w 820739"/>
                <a:gd name="connsiteY5-30" fmla="*/ 1196336 h 1253820"/>
                <a:gd name="connsiteX6-31" fmla="*/ 0 w 820739"/>
                <a:gd name="connsiteY6-32" fmla="*/ 623710 h 1253820"/>
                <a:gd name="connsiteX7-33" fmla="*/ 326799 w 820739"/>
                <a:gd name="connsiteY7-34" fmla="*/ 76979 h 1253820"/>
                <a:gd name="connsiteX8-35" fmla="*/ 433275 w 820739"/>
                <a:gd name="connsiteY8-36" fmla="*/ 0 h 1253820"/>
                <a:gd name="connsiteX0-37" fmla="*/ 433275 w 820739"/>
                <a:gd name="connsiteY0-38" fmla="*/ 0 h 1253820"/>
                <a:gd name="connsiteX1-39" fmla="*/ 516276 w 820739"/>
                <a:gd name="connsiteY1-40" fmla="*/ 51084 h 1253820"/>
                <a:gd name="connsiteX2-41" fmla="*/ 820739 w 820739"/>
                <a:gd name="connsiteY2-42" fmla="*/ 623710 h 1253820"/>
                <a:gd name="connsiteX3-43" fmla="*/ 516276 w 820739"/>
                <a:gd name="connsiteY3-44" fmla="*/ 1196336 h 1253820"/>
                <a:gd name="connsiteX4-45" fmla="*/ 410370 w 820739"/>
                <a:gd name="connsiteY4-46" fmla="*/ 1253820 h 1253820"/>
                <a:gd name="connsiteX5-47" fmla="*/ 304463 w 820739"/>
                <a:gd name="connsiteY5-48" fmla="*/ 1196336 h 1253820"/>
                <a:gd name="connsiteX6-49" fmla="*/ 0 w 820739"/>
                <a:gd name="connsiteY6-50" fmla="*/ 623710 h 1253820"/>
                <a:gd name="connsiteX7-51" fmla="*/ 326799 w 820739"/>
                <a:gd name="connsiteY7-52" fmla="*/ 76979 h 1253820"/>
                <a:gd name="connsiteX8-53" fmla="*/ 433275 w 820739"/>
                <a:gd name="connsiteY8-54" fmla="*/ 0 h 1253820"/>
                <a:gd name="connsiteX0-55" fmla="*/ 433275 w 820739"/>
                <a:gd name="connsiteY0-56" fmla="*/ 0 h 1253820"/>
                <a:gd name="connsiteX1-57" fmla="*/ 516276 w 820739"/>
                <a:gd name="connsiteY1-58" fmla="*/ 51084 h 1253820"/>
                <a:gd name="connsiteX2-59" fmla="*/ 820739 w 820739"/>
                <a:gd name="connsiteY2-60" fmla="*/ 623710 h 1253820"/>
                <a:gd name="connsiteX3-61" fmla="*/ 516276 w 820739"/>
                <a:gd name="connsiteY3-62" fmla="*/ 1196336 h 1253820"/>
                <a:gd name="connsiteX4-63" fmla="*/ 410370 w 820739"/>
                <a:gd name="connsiteY4-64" fmla="*/ 1253820 h 1253820"/>
                <a:gd name="connsiteX5-65" fmla="*/ 310332 w 820739"/>
                <a:gd name="connsiteY5-66" fmla="*/ 1193062 h 1253820"/>
                <a:gd name="connsiteX6-67" fmla="*/ 0 w 820739"/>
                <a:gd name="connsiteY6-68" fmla="*/ 623710 h 1253820"/>
                <a:gd name="connsiteX7-69" fmla="*/ 326799 w 820739"/>
                <a:gd name="connsiteY7-70" fmla="*/ 76979 h 1253820"/>
                <a:gd name="connsiteX8-71" fmla="*/ 433275 w 820739"/>
                <a:gd name="connsiteY8-72" fmla="*/ 0 h 1253820"/>
                <a:gd name="connsiteX0-73" fmla="*/ 433275 w 820821"/>
                <a:gd name="connsiteY0-74" fmla="*/ 0 h 1253820"/>
                <a:gd name="connsiteX1-75" fmla="*/ 493730 w 820821"/>
                <a:gd name="connsiteY1-76" fmla="*/ 52155 h 1253820"/>
                <a:gd name="connsiteX2-77" fmla="*/ 820739 w 820821"/>
                <a:gd name="connsiteY2-78" fmla="*/ 623710 h 1253820"/>
                <a:gd name="connsiteX3-79" fmla="*/ 516276 w 820821"/>
                <a:gd name="connsiteY3-80" fmla="*/ 1196336 h 1253820"/>
                <a:gd name="connsiteX4-81" fmla="*/ 410370 w 820821"/>
                <a:gd name="connsiteY4-82" fmla="*/ 1253820 h 1253820"/>
                <a:gd name="connsiteX5-83" fmla="*/ 310332 w 820821"/>
                <a:gd name="connsiteY5-84" fmla="*/ 1193062 h 1253820"/>
                <a:gd name="connsiteX6-85" fmla="*/ 0 w 820821"/>
                <a:gd name="connsiteY6-86" fmla="*/ 623710 h 1253820"/>
                <a:gd name="connsiteX7-87" fmla="*/ 326799 w 820821"/>
                <a:gd name="connsiteY7-88" fmla="*/ 76979 h 1253820"/>
                <a:gd name="connsiteX8-89" fmla="*/ 433275 w 820821"/>
                <a:gd name="connsiteY8-90" fmla="*/ 0 h 1253820"/>
                <a:gd name="connsiteX0-91" fmla="*/ 433275 w 820868"/>
                <a:gd name="connsiteY0-92" fmla="*/ 0 h 1253820"/>
                <a:gd name="connsiteX1-93" fmla="*/ 487862 w 820868"/>
                <a:gd name="connsiteY1-94" fmla="*/ 55429 h 1253820"/>
                <a:gd name="connsiteX2-95" fmla="*/ 820739 w 820868"/>
                <a:gd name="connsiteY2-96" fmla="*/ 623710 h 1253820"/>
                <a:gd name="connsiteX3-97" fmla="*/ 516276 w 820868"/>
                <a:gd name="connsiteY3-98" fmla="*/ 1196336 h 1253820"/>
                <a:gd name="connsiteX4-99" fmla="*/ 410370 w 820868"/>
                <a:gd name="connsiteY4-100" fmla="*/ 1253820 h 1253820"/>
                <a:gd name="connsiteX5-101" fmla="*/ 310332 w 820868"/>
                <a:gd name="connsiteY5-102" fmla="*/ 1193062 h 1253820"/>
                <a:gd name="connsiteX6-103" fmla="*/ 0 w 820868"/>
                <a:gd name="connsiteY6-104" fmla="*/ 623710 h 1253820"/>
                <a:gd name="connsiteX7-105" fmla="*/ 326799 w 820868"/>
                <a:gd name="connsiteY7-106" fmla="*/ 76979 h 1253820"/>
                <a:gd name="connsiteX8-107" fmla="*/ 433275 w 820868"/>
                <a:gd name="connsiteY8-108" fmla="*/ 0 h 1253820"/>
                <a:gd name="connsiteX0-109" fmla="*/ 433275 w 820868"/>
                <a:gd name="connsiteY0-110" fmla="*/ 0 h 1253820"/>
                <a:gd name="connsiteX1-111" fmla="*/ 487862 w 820868"/>
                <a:gd name="connsiteY1-112" fmla="*/ 55429 h 1253820"/>
                <a:gd name="connsiteX2-113" fmla="*/ 820739 w 820868"/>
                <a:gd name="connsiteY2-114" fmla="*/ 623710 h 1253820"/>
                <a:gd name="connsiteX3-115" fmla="*/ 516276 w 820868"/>
                <a:gd name="connsiteY3-116" fmla="*/ 1196336 h 1253820"/>
                <a:gd name="connsiteX4-117" fmla="*/ 410370 w 820868"/>
                <a:gd name="connsiteY4-118" fmla="*/ 1253820 h 1253820"/>
                <a:gd name="connsiteX5-119" fmla="*/ 310332 w 820868"/>
                <a:gd name="connsiteY5-120" fmla="*/ 1193062 h 1253820"/>
                <a:gd name="connsiteX6-121" fmla="*/ 0 w 820868"/>
                <a:gd name="connsiteY6-122" fmla="*/ 623710 h 1253820"/>
                <a:gd name="connsiteX7-123" fmla="*/ 307906 w 820868"/>
                <a:gd name="connsiteY7-124" fmla="*/ 91355 h 1253820"/>
                <a:gd name="connsiteX8-125" fmla="*/ 433275 w 820868"/>
                <a:gd name="connsiteY8-126" fmla="*/ 0 h 1253820"/>
                <a:gd name="connsiteX0-127" fmla="*/ 433275 w 820868"/>
                <a:gd name="connsiteY0-128" fmla="*/ 0 h 1253820"/>
                <a:gd name="connsiteX1-129" fmla="*/ 487862 w 820868"/>
                <a:gd name="connsiteY1-130" fmla="*/ 55429 h 1253820"/>
                <a:gd name="connsiteX2-131" fmla="*/ 820739 w 820868"/>
                <a:gd name="connsiteY2-132" fmla="*/ 623710 h 1253820"/>
                <a:gd name="connsiteX3-133" fmla="*/ 516276 w 820868"/>
                <a:gd name="connsiteY3-134" fmla="*/ 1196336 h 1253820"/>
                <a:gd name="connsiteX4-135" fmla="*/ 410370 w 820868"/>
                <a:gd name="connsiteY4-136" fmla="*/ 1253820 h 1253820"/>
                <a:gd name="connsiteX5-137" fmla="*/ 310332 w 820868"/>
                <a:gd name="connsiteY5-138" fmla="*/ 1193062 h 1253820"/>
                <a:gd name="connsiteX6-139" fmla="*/ 0 w 820868"/>
                <a:gd name="connsiteY6-140" fmla="*/ 623710 h 1253820"/>
                <a:gd name="connsiteX7-141" fmla="*/ 307906 w 820868"/>
                <a:gd name="connsiteY7-142" fmla="*/ 91355 h 1253820"/>
                <a:gd name="connsiteX8-143" fmla="*/ 433275 w 820868"/>
                <a:gd name="connsiteY8-144" fmla="*/ 0 h 1253820"/>
                <a:gd name="connsiteX0-145" fmla="*/ 433275 w 821563"/>
                <a:gd name="connsiteY0-146" fmla="*/ 0 h 1253820"/>
                <a:gd name="connsiteX1-147" fmla="*/ 487862 w 821563"/>
                <a:gd name="connsiteY1-148" fmla="*/ 55429 h 1253820"/>
                <a:gd name="connsiteX2-149" fmla="*/ 820739 w 821563"/>
                <a:gd name="connsiteY2-150" fmla="*/ 623710 h 1253820"/>
                <a:gd name="connsiteX3-151" fmla="*/ 516276 w 821563"/>
                <a:gd name="connsiteY3-152" fmla="*/ 1196336 h 1253820"/>
                <a:gd name="connsiteX4-153" fmla="*/ 410370 w 821563"/>
                <a:gd name="connsiteY4-154" fmla="*/ 1253820 h 1253820"/>
                <a:gd name="connsiteX5-155" fmla="*/ 310332 w 821563"/>
                <a:gd name="connsiteY5-156" fmla="*/ 1193062 h 1253820"/>
                <a:gd name="connsiteX6-157" fmla="*/ 0 w 821563"/>
                <a:gd name="connsiteY6-158" fmla="*/ 623710 h 1253820"/>
                <a:gd name="connsiteX7-159" fmla="*/ 307906 w 821563"/>
                <a:gd name="connsiteY7-160" fmla="*/ 91355 h 1253820"/>
                <a:gd name="connsiteX8-161" fmla="*/ 433275 w 821563"/>
                <a:gd name="connsiteY8-162" fmla="*/ 0 h 1253820"/>
                <a:gd name="connsiteX0-163" fmla="*/ 433275 w 821554"/>
                <a:gd name="connsiteY0-164" fmla="*/ 0 h 1253820"/>
                <a:gd name="connsiteX1-165" fmla="*/ 487862 w 821554"/>
                <a:gd name="connsiteY1-166" fmla="*/ 55429 h 1253820"/>
                <a:gd name="connsiteX2-167" fmla="*/ 820739 w 821554"/>
                <a:gd name="connsiteY2-168" fmla="*/ 623710 h 1253820"/>
                <a:gd name="connsiteX3-169" fmla="*/ 516276 w 821554"/>
                <a:gd name="connsiteY3-170" fmla="*/ 1196336 h 1253820"/>
                <a:gd name="connsiteX4-171" fmla="*/ 410370 w 821554"/>
                <a:gd name="connsiteY4-172" fmla="*/ 1253820 h 1253820"/>
                <a:gd name="connsiteX5-173" fmla="*/ 310332 w 821554"/>
                <a:gd name="connsiteY5-174" fmla="*/ 1193062 h 1253820"/>
                <a:gd name="connsiteX6-175" fmla="*/ 0 w 821554"/>
                <a:gd name="connsiteY6-176" fmla="*/ 623710 h 1253820"/>
                <a:gd name="connsiteX7-177" fmla="*/ 307906 w 821554"/>
                <a:gd name="connsiteY7-178" fmla="*/ 91355 h 1253820"/>
                <a:gd name="connsiteX8-179" fmla="*/ 433275 w 821554"/>
                <a:gd name="connsiteY8-180" fmla="*/ 0 h 1253820"/>
                <a:gd name="connsiteX0-181" fmla="*/ 433275 w 821554"/>
                <a:gd name="connsiteY0-182" fmla="*/ 0 h 1253820"/>
                <a:gd name="connsiteX1-183" fmla="*/ 487862 w 821554"/>
                <a:gd name="connsiteY1-184" fmla="*/ 55429 h 1253820"/>
                <a:gd name="connsiteX2-185" fmla="*/ 820739 w 821554"/>
                <a:gd name="connsiteY2-186" fmla="*/ 623710 h 1253820"/>
                <a:gd name="connsiteX3-187" fmla="*/ 516276 w 821554"/>
                <a:gd name="connsiteY3-188" fmla="*/ 1196336 h 1253820"/>
                <a:gd name="connsiteX4-189" fmla="*/ 410370 w 821554"/>
                <a:gd name="connsiteY4-190" fmla="*/ 1253820 h 1253820"/>
                <a:gd name="connsiteX5-191" fmla="*/ 310332 w 821554"/>
                <a:gd name="connsiteY5-192" fmla="*/ 1193062 h 1253820"/>
                <a:gd name="connsiteX6-193" fmla="*/ 0 w 821554"/>
                <a:gd name="connsiteY6-194" fmla="*/ 623710 h 1253820"/>
                <a:gd name="connsiteX7-195" fmla="*/ 307906 w 821554"/>
                <a:gd name="connsiteY7-196" fmla="*/ 91355 h 1253820"/>
                <a:gd name="connsiteX8-197" fmla="*/ 433275 w 821554"/>
                <a:gd name="connsiteY8-198" fmla="*/ 0 h 1253820"/>
                <a:gd name="connsiteX0-199" fmla="*/ 433290 w 821569"/>
                <a:gd name="connsiteY0-200" fmla="*/ 0 h 1253820"/>
                <a:gd name="connsiteX1-201" fmla="*/ 487877 w 821569"/>
                <a:gd name="connsiteY1-202" fmla="*/ 55429 h 1253820"/>
                <a:gd name="connsiteX2-203" fmla="*/ 820754 w 821569"/>
                <a:gd name="connsiteY2-204" fmla="*/ 623710 h 1253820"/>
                <a:gd name="connsiteX3-205" fmla="*/ 516291 w 821569"/>
                <a:gd name="connsiteY3-206" fmla="*/ 1196336 h 1253820"/>
                <a:gd name="connsiteX4-207" fmla="*/ 410385 w 821569"/>
                <a:gd name="connsiteY4-208" fmla="*/ 1253820 h 1253820"/>
                <a:gd name="connsiteX5-209" fmla="*/ 310347 w 821569"/>
                <a:gd name="connsiteY5-210" fmla="*/ 1193062 h 1253820"/>
                <a:gd name="connsiteX6-211" fmla="*/ 15 w 821569"/>
                <a:gd name="connsiteY6-212" fmla="*/ 623710 h 1253820"/>
                <a:gd name="connsiteX7-213" fmla="*/ 307921 w 821569"/>
                <a:gd name="connsiteY7-214" fmla="*/ 91355 h 1253820"/>
                <a:gd name="connsiteX8-215" fmla="*/ 433290 w 821569"/>
                <a:gd name="connsiteY8-216" fmla="*/ 0 h 1253820"/>
                <a:gd name="connsiteX0-217" fmla="*/ 433290 w 821403"/>
                <a:gd name="connsiteY0-218" fmla="*/ 0 h 1253820"/>
                <a:gd name="connsiteX1-219" fmla="*/ 487877 w 821403"/>
                <a:gd name="connsiteY1-220" fmla="*/ 55429 h 1253820"/>
                <a:gd name="connsiteX2-221" fmla="*/ 820754 w 821403"/>
                <a:gd name="connsiteY2-222" fmla="*/ 623710 h 1253820"/>
                <a:gd name="connsiteX3-223" fmla="*/ 516291 w 821403"/>
                <a:gd name="connsiteY3-224" fmla="*/ 1196336 h 1253820"/>
                <a:gd name="connsiteX4-225" fmla="*/ 410385 w 821403"/>
                <a:gd name="connsiteY4-226" fmla="*/ 1253820 h 1253820"/>
                <a:gd name="connsiteX5-227" fmla="*/ 310347 w 821403"/>
                <a:gd name="connsiteY5-228" fmla="*/ 1193062 h 1253820"/>
                <a:gd name="connsiteX6-229" fmla="*/ 15 w 821403"/>
                <a:gd name="connsiteY6-230" fmla="*/ 623710 h 1253820"/>
                <a:gd name="connsiteX7-231" fmla="*/ 307921 w 821403"/>
                <a:gd name="connsiteY7-232" fmla="*/ 91355 h 1253820"/>
                <a:gd name="connsiteX8-233" fmla="*/ 433290 w 821403"/>
                <a:gd name="connsiteY8-234" fmla="*/ 0 h 1253820"/>
                <a:gd name="connsiteX0-235" fmla="*/ 433290 w 811275"/>
                <a:gd name="connsiteY0-236" fmla="*/ 0 h 1253820"/>
                <a:gd name="connsiteX1-237" fmla="*/ 487877 w 811275"/>
                <a:gd name="connsiteY1-238" fmla="*/ 55429 h 1253820"/>
                <a:gd name="connsiteX2-239" fmla="*/ 810588 w 811275"/>
                <a:gd name="connsiteY2-240" fmla="*/ 620654 h 1253820"/>
                <a:gd name="connsiteX3-241" fmla="*/ 516291 w 811275"/>
                <a:gd name="connsiteY3-242" fmla="*/ 1196336 h 1253820"/>
                <a:gd name="connsiteX4-243" fmla="*/ 410385 w 811275"/>
                <a:gd name="connsiteY4-244" fmla="*/ 1253820 h 1253820"/>
                <a:gd name="connsiteX5-245" fmla="*/ 310347 w 811275"/>
                <a:gd name="connsiteY5-246" fmla="*/ 1193062 h 1253820"/>
                <a:gd name="connsiteX6-247" fmla="*/ 15 w 811275"/>
                <a:gd name="connsiteY6-248" fmla="*/ 623710 h 1253820"/>
                <a:gd name="connsiteX7-249" fmla="*/ 307921 w 811275"/>
                <a:gd name="connsiteY7-250" fmla="*/ 91355 h 1253820"/>
                <a:gd name="connsiteX8-251" fmla="*/ 433290 w 811275"/>
                <a:gd name="connsiteY8-252" fmla="*/ 0 h 1253820"/>
                <a:gd name="connsiteX0-253" fmla="*/ 433290 w 811275"/>
                <a:gd name="connsiteY0-254" fmla="*/ 0 h 1253820"/>
                <a:gd name="connsiteX1-255" fmla="*/ 487877 w 811275"/>
                <a:gd name="connsiteY1-256" fmla="*/ 55429 h 1253820"/>
                <a:gd name="connsiteX2-257" fmla="*/ 810588 w 811275"/>
                <a:gd name="connsiteY2-258" fmla="*/ 620654 h 1253820"/>
                <a:gd name="connsiteX3-259" fmla="*/ 516291 w 811275"/>
                <a:gd name="connsiteY3-260" fmla="*/ 1196336 h 1253820"/>
                <a:gd name="connsiteX4-261" fmla="*/ 410385 w 811275"/>
                <a:gd name="connsiteY4-262" fmla="*/ 1253820 h 1253820"/>
                <a:gd name="connsiteX5-263" fmla="*/ 310347 w 811275"/>
                <a:gd name="connsiteY5-264" fmla="*/ 1193062 h 1253820"/>
                <a:gd name="connsiteX6-265" fmla="*/ 15 w 811275"/>
                <a:gd name="connsiteY6-266" fmla="*/ 623710 h 1253820"/>
                <a:gd name="connsiteX7-267" fmla="*/ 307921 w 811275"/>
                <a:gd name="connsiteY7-268" fmla="*/ 91355 h 1253820"/>
                <a:gd name="connsiteX8-269" fmla="*/ 433290 w 811275"/>
                <a:gd name="connsiteY8-270" fmla="*/ 0 h 1253820"/>
                <a:gd name="connsiteX0-271" fmla="*/ 433290 w 810847"/>
                <a:gd name="connsiteY0-272" fmla="*/ 0 h 1253820"/>
                <a:gd name="connsiteX1-273" fmla="*/ 487877 w 810847"/>
                <a:gd name="connsiteY1-274" fmla="*/ 55429 h 1253820"/>
                <a:gd name="connsiteX2-275" fmla="*/ 810588 w 810847"/>
                <a:gd name="connsiteY2-276" fmla="*/ 620654 h 1253820"/>
                <a:gd name="connsiteX3-277" fmla="*/ 516291 w 810847"/>
                <a:gd name="connsiteY3-278" fmla="*/ 1196336 h 1253820"/>
                <a:gd name="connsiteX4-279" fmla="*/ 410385 w 810847"/>
                <a:gd name="connsiteY4-280" fmla="*/ 1253820 h 1253820"/>
                <a:gd name="connsiteX5-281" fmla="*/ 310347 w 810847"/>
                <a:gd name="connsiteY5-282" fmla="*/ 1193062 h 1253820"/>
                <a:gd name="connsiteX6-283" fmla="*/ 15 w 810847"/>
                <a:gd name="connsiteY6-284" fmla="*/ 623710 h 1253820"/>
                <a:gd name="connsiteX7-285" fmla="*/ 307921 w 810847"/>
                <a:gd name="connsiteY7-286" fmla="*/ 91355 h 1253820"/>
                <a:gd name="connsiteX8-287" fmla="*/ 433290 w 810847"/>
                <a:gd name="connsiteY8-288" fmla="*/ 0 h 1253820"/>
                <a:gd name="connsiteX0-289" fmla="*/ 450824 w 828381"/>
                <a:gd name="connsiteY0-290" fmla="*/ 0 h 1253820"/>
                <a:gd name="connsiteX1-291" fmla="*/ 505411 w 828381"/>
                <a:gd name="connsiteY1-292" fmla="*/ 55429 h 1253820"/>
                <a:gd name="connsiteX2-293" fmla="*/ 828122 w 828381"/>
                <a:gd name="connsiteY2-294" fmla="*/ 620654 h 1253820"/>
                <a:gd name="connsiteX3-295" fmla="*/ 533825 w 828381"/>
                <a:gd name="connsiteY3-296" fmla="*/ 1196336 h 1253820"/>
                <a:gd name="connsiteX4-297" fmla="*/ 427919 w 828381"/>
                <a:gd name="connsiteY4-298" fmla="*/ 1253820 h 1253820"/>
                <a:gd name="connsiteX5-299" fmla="*/ 327881 w 828381"/>
                <a:gd name="connsiteY5-300" fmla="*/ 1193062 h 1253820"/>
                <a:gd name="connsiteX6-301" fmla="*/ 13 w 828381"/>
                <a:gd name="connsiteY6-302" fmla="*/ 629890 h 1253820"/>
                <a:gd name="connsiteX7-303" fmla="*/ 325455 w 828381"/>
                <a:gd name="connsiteY7-304" fmla="*/ 91355 h 1253820"/>
                <a:gd name="connsiteX8-305" fmla="*/ 450824 w 828381"/>
                <a:gd name="connsiteY8-306" fmla="*/ 0 h 1253820"/>
                <a:gd name="connsiteX0-307" fmla="*/ 451487 w 829044"/>
                <a:gd name="connsiteY0-308" fmla="*/ 0 h 1253820"/>
                <a:gd name="connsiteX1-309" fmla="*/ 506074 w 829044"/>
                <a:gd name="connsiteY1-310" fmla="*/ 55429 h 1253820"/>
                <a:gd name="connsiteX2-311" fmla="*/ 828785 w 829044"/>
                <a:gd name="connsiteY2-312" fmla="*/ 620654 h 1253820"/>
                <a:gd name="connsiteX3-313" fmla="*/ 534488 w 829044"/>
                <a:gd name="connsiteY3-314" fmla="*/ 1196336 h 1253820"/>
                <a:gd name="connsiteX4-315" fmla="*/ 428582 w 829044"/>
                <a:gd name="connsiteY4-316" fmla="*/ 1253820 h 1253820"/>
                <a:gd name="connsiteX5-317" fmla="*/ 328544 w 829044"/>
                <a:gd name="connsiteY5-318" fmla="*/ 1193062 h 1253820"/>
                <a:gd name="connsiteX6-319" fmla="*/ 676 w 829044"/>
                <a:gd name="connsiteY6-320" fmla="*/ 629890 h 1253820"/>
                <a:gd name="connsiteX7-321" fmla="*/ 326118 w 829044"/>
                <a:gd name="connsiteY7-322" fmla="*/ 91355 h 1253820"/>
                <a:gd name="connsiteX8-323" fmla="*/ 451487 w 829044"/>
                <a:gd name="connsiteY8-324" fmla="*/ 0 h 1253820"/>
                <a:gd name="connsiteX0-325" fmla="*/ 451487 w 829044"/>
                <a:gd name="connsiteY0-326" fmla="*/ 0 h 1253820"/>
                <a:gd name="connsiteX1-327" fmla="*/ 506074 w 829044"/>
                <a:gd name="connsiteY1-328" fmla="*/ 55429 h 1253820"/>
                <a:gd name="connsiteX2-329" fmla="*/ 828785 w 829044"/>
                <a:gd name="connsiteY2-330" fmla="*/ 620654 h 1253820"/>
                <a:gd name="connsiteX3-331" fmla="*/ 534488 w 829044"/>
                <a:gd name="connsiteY3-332" fmla="*/ 1196336 h 1253820"/>
                <a:gd name="connsiteX4-333" fmla="*/ 428582 w 829044"/>
                <a:gd name="connsiteY4-334" fmla="*/ 1253820 h 1253820"/>
                <a:gd name="connsiteX5-335" fmla="*/ 328544 w 829044"/>
                <a:gd name="connsiteY5-336" fmla="*/ 1193062 h 1253820"/>
                <a:gd name="connsiteX6-337" fmla="*/ 676 w 829044"/>
                <a:gd name="connsiteY6-338" fmla="*/ 629890 h 1253820"/>
                <a:gd name="connsiteX7-339" fmla="*/ 326118 w 829044"/>
                <a:gd name="connsiteY7-340" fmla="*/ 91355 h 1253820"/>
                <a:gd name="connsiteX8-341" fmla="*/ 451487 w 829044"/>
                <a:gd name="connsiteY8-342" fmla="*/ 0 h 1253820"/>
                <a:gd name="connsiteX0-343" fmla="*/ 451487 w 829044"/>
                <a:gd name="connsiteY0-344" fmla="*/ 0 h 1265247"/>
                <a:gd name="connsiteX1-345" fmla="*/ 506074 w 829044"/>
                <a:gd name="connsiteY1-346" fmla="*/ 55429 h 1265247"/>
                <a:gd name="connsiteX2-347" fmla="*/ 828785 w 829044"/>
                <a:gd name="connsiteY2-348" fmla="*/ 620654 h 1265247"/>
                <a:gd name="connsiteX3-349" fmla="*/ 534488 w 829044"/>
                <a:gd name="connsiteY3-350" fmla="*/ 1196336 h 1265247"/>
                <a:gd name="connsiteX4-351" fmla="*/ 423064 w 829044"/>
                <a:gd name="connsiteY4-352" fmla="*/ 1265247 h 1265247"/>
                <a:gd name="connsiteX5-353" fmla="*/ 328544 w 829044"/>
                <a:gd name="connsiteY5-354" fmla="*/ 1193062 h 1265247"/>
                <a:gd name="connsiteX6-355" fmla="*/ 676 w 829044"/>
                <a:gd name="connsiteY6-356" fmla="*/ 629890 h 1265247"/>
                <a:gd name="connsiteX7-357" fmla="*/ 326118 w 829044"/>
                <a:gd name="connsiteY7-358" fmla="*/ 91355 h 1265247"/>
                <a:gd name="connsiteX8-359" fmla="*/ 451487 w 829044"/>
                <a:gd name="connsiteY8-360" fmla="*/ 0 h 1265247"/>
                <a:gd name="connsiteX0-361" fmla="*/ 451513 w 829070"/>
                <a:gd name="connsiteY0-362" fmla="*/ 0 h 1265247"/>
                <a:gd name="connsiteX1-363" fmla="*/ 506100 w 829070"/>
                <a:gd name="connsiteY1-364" fmla="*/ 55429 h 1265247"/>
                <a:gd name="connsiteX2-365" fmla="*/ 828811 w 829070"/>
                <a:gd name="connsiteY2-366" fmla="*/ 620654 h 1265247"/>
                <a:gd name="connsiteX3-367" fmla="*/ 534514 w 829070"/>
                <a:gd name="connsiteY3-368" fmla="*/ 1196336 h 1265247"/>
                <a:gd name="connsiteX4-369" fmla="*/ 423090 w 829070"/>
                <a:gd name="connsiteY4-370" fmla="*/ 1265247 h 1265247"/>
                <a:gd name="connsiteX5-371" fmla="*/ 322108 w 829070"/>
                <a:gd name="connsiteY5-372" fmla="*/ 1194392 h 1265247"/>
                <a:gd name="connsiteX6-373" fmla="*/ 702 w 829070"/>
                <a:gd name="connsiteY6-374" fmla="*/ 629890 h 1265247"/>
                <a:gd name="connsiteX7-375" fmla="*/ 326144 w 829070"/>
                <a:gd name="connsiteY7-376" fmla="*/ 91355 h 1265247"/>
                <a:gd name="connsiteX8-377" fmla="*/ 451513 w 829070"/>
                <a:gd name="connsiteY8-378" fmla="*/ 0 h 1265247"/>
                <a:gd name="connsiteX0-379" fmla="*/ 451513 w 829070"/>
                <a:gd name="connsiteY0-380" fmla="*/ 0 h 1271823"/>
                <a:gd name="connsiteX1-381" fmla="*/ 506100 w 829070"/>
                <a:gd name="connsiteY1-382" fmla="*/ 55429 h 1271823"/>
                <a:gd name="connsiteX2-383" fmla="*/ 828811 w 829070"/>
                <a:gd name="connsiteY2-384" fmla="*/ 620654 h 1271823"/>
                <a:gd name="connsiteX3-385" fmla="*/ 534514 w 829070"/>
                <a:gd name="connsiteY3-386" fmla="*/ 1196336 h 1271823"/>
                <a:gd name="connsiteX4-387" fmla="*/ 428644 w 829070"/>
                <a:gd name="connsiteY4-388" fmla="*/ 1271823 h 1271823"/>
                <a:gd name="connsiteX5-389" fmla="*/ 322108 w 829070"/>
                <a:gd name="connsiteY5-390" fmla="*/ 1194392 h 1271823"/>
                <a:gd name="connsiteX6-391" fmla="*/ 702 w 829070"/>
                <a:gd name="connsiteY6-392" fmla="*/ 629890 h 1271823"/>
                <a:gd name="connsiteX7-393" fmla="*/ 326144 w 829070"/>
                <a:gd name="connsiteY7-394" fmla="*/ 91355 h 1271823"/>
                <a:gd name="connsiteX8-395" fmla="*/ 451513 w 829070"/>
                <a:gd name="connsiteY8-396" fmla="*/ 0 h 1271823"/>
                <a:gd name="connsiteX0-397" fmla="*/ 451513 w 829057"/>
                <a:gd name="connsiteY0-398" fmla="*/ 0 h 1271823"/>
                <a:gd name="connsiteX1-399" fmla="*/ 506100 w 829057"/>
                <a:gd name="connsiteY1-400" fmla="*/ 55429 h 1271823"/>
                <a:gd name="connsiteX2-401" fmla="*/ 828811 w 829057"/>
                <a:gd name="connsiteY2-402" fmla="*/ 620654 h 1271823"/>
                <a:gd name="connsiteX3-403" fmla="*/ 548216 w 829057"/>
                <a:gd name="connsiteY3-404" fmla="*/ 1202432 h 1271823"/>
                <a:gd name="connsiteX4-405" fmla="*/ 428644 w 829057"/>
                <a:gd name="connsiteY4-406" fmla="*/ 1271823 h 1271823"/>
                <a:gd name="connsiteX5-407" fmla="*/ 322108 w 829057"/>
                <a:gd name="connsiteY5-408" fmla="*/ 1194392 h 1271823"/>
                <a:gd name="connsiteX6-409" fmla="*/ 702 w 829057"/>
                <a:gd name="connsiteY6-410" fmla="*/ 629890 h 1271823"/>
                <a:gd name="connsiteX7-411" fmla="*/ 326144 w 829057"/>
                <a:gd name="connsiteY7-412" fmla="*/ 91355 h 1271823"/>
                <a:gd name="connsiteX8-413" fmla="*/ 451513 w 829057"/>
                <a:gd name="connsiteY8-414" fmla="*/ 0 h 1271823"/>
                <a:gd name="connsiteX0-415" fmla="*/ 451513 w 828855"/>
                <a:gd name="connsiteY0-416" fmla="*/ 0 h 1271823"/>
                <a:gd name="connsiteX1-417" fmla="*/ 530705 w 828855"/>
                <a:gd name="connsiteY1-418" fmla="*/ 33520 h 1271823"/>
                <a:gd name="connsiteX2-419" fmla="*/ 828811 w 828855"/>
                <a:gd name="connsiteY2-420" fmla="*/ 620654 h 1271823"/>
                <a:gd name="connsiteX3-421" fmla="*/ 548216 w 828855"/>
                <a:gd name="connsiteY3-422" fmla="*/ 1202432 h 1271823"/>
                <a:gd name="connsiteX4-423" fmla="*/ 428644 w 828855"/>
                <a:gd name="connsiteY4-424" fmla="*/ 1271823 h 1271823"/>
                <a:gd name="connsiteX5-425" fmla="*/ 322108 w 828855"/>
                <a:gd name="connsiteY5-426" fmla="*/ 1194392 h 1271823"/>
                <a:gd name="connsiteX6-427" fmla="*/ 702 w 828855"/>
                <a:gd name="connsiteY6-428" fmla="*/ 629890 h 1271823"/>
                <a:gd name="connsiteX7-429" fmla="*/ 326144 w 828855"/>
                <a:gd name="connsiteY7-430" fmla="*/ 91355 h 1271823"/>
                <a:gd name="connsiteX8-431" fmla="*/ 451513 w 828855"/>
                <a:gd name="connsiteY8-432" fmla="*/ 0 h 1271823"/>
                <a:gd name="connsiteX0-433" fmla="*/ 478039 w 828855"/>
                <a:gd name="connsiteY0-434" fmla="*/ 0 h 1291781"/>
                <a:gd name="connsiteX1-435" fmla="*/ 530705 w 828855"/>
                <a:gd name="connsiteY1-436" fmla="*/ 53478 h 1291781"/>
                <a:gd name="connsiteX2-437" fmla="*/ 828811 w 828855"/>
                <a:gd name="connsiteY2-438" fmla="*/ 640612 h 1291781"/>
                <a:gd name="connsiteX3-439" fmla="*/ 548216 w 828855"/>
                <a:gd name="connsiteY3-440" fmla="*/ 1222390 h 1291781"/>
                <a:gd name="connsiteX4-441" fmla="*/ 428644 w 828855"/>
                <a:gd name="connsiteY4-442" fmla="*/ 1291781 h 1291781"/>
                <a:gd name="connsiteX5-443" fmla="*/ 322108 w 828855"/>
                <a:gd name="connsiteY5-444" fmla="*/ 1214350 h 1291781"/>
                <a:gd name="connsiteX6-445" fmla="*/ 702 w 828855"/>
                <a:gd name="connsiteY6-446" fmla="*/ 649848 h 1291781"/>
                <a:gd name="connsiteX7-447" fmla="*/ 326144 w 828855"/>
                <a:gd name="connsiteY7-448" fmla="*/ 111313 h 1291781"/>
                <a:gd name="connsiteX8-449" fmla="*/ 478039 w 828855"/>
                <a:gd name="connsiteY8-450" fmla="*/ 0 h 1291781"/>
                <a:gd name="connsiteX0-451" fmla="*/ 477999 w 828815"/>
                <a:gd name="connsiteY0-452" fmla="*/ 0 h 1291781"/>
                <a:gd name="connsiteX1-453" fmla="*/ 530665 w 828815"/>
                <a:gd name="connsiteY1-454" fmla="*/ 53478 h 1291781"/>
                <a:gd name="connsiteX2-455" fmla="*/ 828771 w 828815"/>
                <a:gd name="connsiteY2-456" fmla="*/ 640612 h 1291781"/>
                <a:gd name="connsiteX3-457" fmla="*/ 548176 w 828815"/>
                <a:gd name="connsiteY3-458" fmla="*/ 1222390 h 1291781"/>
                <a:gd name="connsiteX4-459" fmla="*/ 428604 w 828815"/>
                <a:gd name="connsiteY4-460" fmla="*/ 1291781 h 1291781"/>
                <a:gd name="connsiteX5-461" fmla="*/ 322068 w 828815"/>
                <a:gd name="connsiteY5-462" fmla="*/ 1214350 h 1291781"/>
                <a:gd name="connsiteX6-463" fmla="*/ 662 w 828815"/>
                <a:gd name="connsiteY6-464" fmla="*/ 649848 h 1291781"/>
                <a:gd name="connsiteX7-465" fmla="*/ 326104 w 828815"/>
                <a:gd name="connsiteY7-466" fmla="*/ 111313 h 1291781"/>
                <a:gd name="connsiteX8-467" fmla="*/ 477999 w 828815"/>
                <a:gd name="connsiteY8-468" fmla="*/ 0 h 1291781"/>
                <a:gd name="connsiteX0-469" fmla="*/ 477999 w 828815"/>
                <a:gd name="connsiteY0-470" fmla="*/ 0 h 1291781"/>
                <a:gd name="connsiteX1-471" fmla="*/ 530665 w 828815"/>
                <a:gd name="connsiteY1-472" fmla="*/ 53478 h 1291781"/>
                <a:gd name="connsiteX2-473" fmla="*/ 828771 w 828815"/>
                <a:gd name="connsiteY2-474" fmla="*/ 640612 h 1291781"/>
                <a:gd name="connsiteX3-475" fmla="*/ 548176 w 828815"/>
                <a:gd name="connsiteY3-476" fmla="*/ 1222390 h 1291781"/>
                <a:gd name="connsiteX4-477" fmla="*/ 428604 w 828815"/>
                <a:gd name="connsiteY4-478" fmla="*/ 1291781 h 1291781"/>
                <a:gd name="connsiteX5-479" fmla="*/ 322068 w 828815"/>
                <a:gd name="connsiteY5-480" fmla="*/ 1214350 h 1291781"/>
                <a:gd name="connsiteX6-481" fmla="*/ 662 w 828815"/>
                <a:gd name="connsiteY6-482" fmla="*/ 649848 h 1291781"/>
                <a:gd name="connsiteX7-483" fmla="*/ 326104 w 828815"/>
                <a:gd name="connsiteY7-484" fmla="*/ 111313 h 1291781"/>
                <a:gd name="connsiteX8-485" fmla="*/ 477999 w 828815"/>
                <a:gd name="connsiteY8-486" fmla="*/ 0 h 1291781"/>
                <a:gd name="connsiteX0-487" fmla="*/ 477999 w 828815"/>
                <a:gd name="connsiteY0-488" fmla="*/ 0 h 1317004"/>
                <a:gd name="connsiteX1-489" fmla="*/ 530665 w 828815"/>
                <a:gd name="connsiteY1-490" fmla="*/ 53478 h 1317004"/>
                <a:gd name="connsiteX2-491" fmla="*/ 828771 w 828815"/>
                <a:gd name="connsiteY2-492" fmla="*/ 640612 h 1317004"/>
                <a:gd name="connsiteX3-493" fmla="*/ 548176 w 828815"/>
                <a:gd name="connsiteY3-494" fmla="*/ 1222390 h 1317004"/>
                <a:gd name="connsiteX4-495" fmla="*/ 449594 w 828815"/>
                <a:gd name="connsiteY4-496" fmla="*/ 1317004 h 1317004"/>
                <a:gd name="connsiteX5-497" fmla="*/ 322068 w 828815"/>
                <a:gd name="connsiteY5-498" fmla="*/ 1214350 h 1317004"/>
                <a:gd name="connsiteX6-499" fmla="*/ 662 w 828815"/>
                <a:gd name="connsiteY6-500" fmla="*/ 649848 h 1317004"/>
                <a:gd name="connsiteX7-501" fmla="*/ 326104 w 828815"/>
                <a:gd name="connsiteY7-502" fmla="*/ 111313 h 1317004"/>
                <a:gd name="connsiteX8-503" fmla="*/ 477999 w 828815"/>
                <a:gd name="connsiteY8-504" fmla="*/ 0 h 1317004"/>
                <a:gd name="connsiteX0-505" fmla="*/ 477999 w 828790"/>
                <a:gd name="connsiteY0-506" fmla="*/ 0 h 1317004"/>
                <a:gd name="connsiteX1-507" fmla="*/ 530665 w 828790"/>
                <a:gd name="connsiteY1-508" fmla="*/ 53478 h 1317004"/>
                <a:gd name="connsiteX2-509" fmla="*/ 828771 w 828790"/>
                <a:gd name="connsiteY2-510" fmla="*/ 640612 h 1317004"/>
                <a:gd name="connsiteX3-511" fmla="*/ 542416 w 828790"/>
                <a:gd name="connsiteY3-512" fmla="*/ 1216541 h 1317004"/>
                <a:gd name="connsiteX4-513" fmla="*/ 449594 w 828790"/>
                <a:gd name="connsiteY4-514" fmla="*/ 1317004 h 1317004"/>
                <a:gd name="connsiteX5-515" fmla="*/ 322068 w 828790"/>
                <a:gd name="connsiteY5-516" fmla="*/ 1214350 h 1317004"/>
                <a:gd name="connsiteX6-517" fmla="*/ 662 w 828790"/>
                <a:gd name="connsiteY6-518" fmla="*/ 649848 h 1317004"/>
                <a:gd name="connsiteX7-519" fmla="*/ 326104 w 828790"/>
                <a:gd name="connsiteY7-520" fmla="*/ 111313 h 1317004"/>
                <a:gd name="connsiteX8-521" fmla="*/ 477999 w 828790"/>
                <a:gd name="connsiteY8-522" fmla="*/ 0 h 13170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828790" h="1317004">
                  <a:moveTo>
                    <a:pt x="477999" y="0"/>
                  </a:moveTo>
                  <a:lnTo>
                    <a:pt x="530665" y="53478"/>
                  </a:lnTo>
                  <a:cubicBezTo>
                    <a:pt x="715101" y="192801"/>
                    <a:pt x="826813" y="446768"/>
                    <a:pt x="828771" y="640612"/>
                  </a:cubicBezTo>
                  <a:cubicBezTo>
                    <a:pt x="830729" y="834456"/>
                    <a:pt x="686064" y="1057540"/>
                    <a:pt x="542416" y="1216541"/>
                  </a:cubicBezTo>
                  <a:lnTo>
                    <a:pt x="449594" y="1317004"/>
                  </a:lnTo>
                  <a:lnTo>
                    <a:pt x="322068" y="1214350"/>
                  </a:lnTo>
                  <a:cubicBezTo>
                    <a:pt x="148630" y="1081123"/>
                    <a:pt x="-11606" y="886197"/>
                    <a:pt x="662" y="649848"/>
                  </a:cubicBezTo>
                  <a:cubicBezTo>
                    <a:pt x="27893" y="428805"/>
                    <a:pt x="164390" y="253837"/>
                    <a:pt x="326104" y="111313"/>
                  </a:cubicBezTo>
                  <a:lnTo>
                    <a:pt x="4779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900" dirty="0">
                  <a:solidFill>
                    <a:srgbClr val="FFFFFF"/>
                  </a:solidFill>
                  <a:latin typeface="+mn-ea"/>
                </a:rPr>
                <a:t>新技术</a:t>
              </a:r>
            </a:p>
          </p:txBody>
        </p:sp>
        <p:sp>
          <p:nvSpPr>
            <p:cNvPr id="7" name="任意多边形 6"/>
            <p:cNvSpPr/>
            <p:nvPr/>
          </p:nvSpPr>
          <p:spPr>
            <a:xfrm rot="314826">
              <a:off x="4027087" y="915566"/>
              <a:ext cx="755403" cy="1214662"/>
            </a:xfrm>
            <a:custGeom>
              <a:avLst/>
              <a:gdLst>
                <a:gd name="connsiteX0" fmla="*/ 410370 w 820739"/>
                <a:gd name="connsiteY0" fmla="*/ 0 h 1260220"/>
                <a:gd name="connsiteX1" fmla="*/ 516276 w 820739"/>
                <a:gd name="connsiteY1" fmla="*/ 57484 h 1260220"/>
                <a:gd name="connsiteX2" fmla="*/ 820739 w 820739"/>
                <a:gd name="connsiteY2" fmla="*/ 630110 h 1260220"/>
                <a:gd name="connsiteX3" fmla="*/ 516276 w 820739"/>
                <a:gd name="connsiteY3" fmla="*/ 1202736 h 1260220"/>
                <a:gd name="connsiteX4" fmla="*/ 410370 w 820739"/>
                <a:gd name="connsiteY4" fmla="*/ 1260220 h 1260220"/>
                <a:gd name="connsiteX5" fmla="*/ 304463 w 820739"/>
                <a:gd name="connsiteY5" fmla="*/ 1202736 h 1260220"/>
                <a:gd name="connsiteX6" fmla="*/ 0 w 820739"/>
                <a:gd name="connsiteY6" fmla="*/ 630110 h 1260220"/>
                <a:gd name="connsiteX7" fmla="*/ 304463 w 820739"/>
                <a:gd name="connsiteY7" fmla="*/ 57484 h 1260220"/>
                <a:gd name="connsiteX8" fmla="*/ 410370 w 820739"/>
                <a:gd name="connsiteY8" fmla="*/ 0 h 1260220"/>
                <a:gd name="connsiteX0-1" fmla="*/ 410370 w 820739"/>
                <a:gd name="connsiteY0-2" fmla="*/ 0 h 1260220"/>
                <a:gd name="connsiteX1-3" fmla="*/ 516276 w 820739"/>
                <a:gd name="connsiteY1-4" fmla="*/ 57484 h 1260220"/>
                <a:gd name="connsiteX2-5" fmla="*/ 820739 w 820739"/>
                <a:gd name="connsiteY2-6" fmla="*/ 630110 h 1260220"/>
                <a:gd name="connsiteX3-7" fmla="*/ 516276 w 820739"/>
                <a:gd name="connsiteY3-8" fmla="*/ 1202736 h 1260220"/>
                <a:gd name="connsiteX4-9" fmla="*/ 410370 w 820739"/>
                <a:gd name="connsiteY4-10" fmla="*/ 1260220 h 1260220"/>
                <a:gd name="connsiteX5-11" fmla="*/ 304463 w 820739"/>
                <a:gd name="connsiteY5-12" fmla="*/ 1202736 h 1260220"/>
                <a:gd name="connsiteX6-13" fmla="*/ 0 w 820739"/>
                <a:gd name="connsiteY6-14" fmla="*/ 630110 h 1260220"/>
                <a:gd name="connsiteX7-15" fmla="*/ 326799 w 820739"/>
                <a:gd name="connsiteY7-16" fmla="*/ 83379 h 1260220"/>
                <a:gd name="connsiteX8-17" fmla="*/ 410370 w 820739"/>
                <a:gd name="connsiteY8-18" fmla="*/ 0 h 1260220"/>
                <a:gd name="connsiteX0-19" fmla="*/ 433275 w 820739"/>
                <a:gd name="connsiteY0-20" fmla="*/ 0 h 1253820"/>
                <a:gd name="connsiteX1-21" fmla="*/ 516276 w 820739"/>
                <a:gd name="connsiteY1-22" fmla="*/ 51084 h 1253820"/>
                <a:gd name="connsiteX2-23" fmla="*/ 820739 w 820739"/>
                <a:gd name="connsiteY2-24" fmla="*/ 623710 h 1253820"/>
                <a:gd name="connsiteX3-25" fmla="*/ 516276 w 820739"/>
                <a:gd name="connsiteY3-26" fmla="*/ 1196336 h 1253820"/>
                <a:gd name="connsiteX4-27" fmla="*/ 410370 w 820739"/>
                <a:gd name="connsiteY4-28" fmla="*/ 1253820 h 1253820"/>
                <a:gd name="connsiteX5-29" fmla="*/ 304463 w 820739"/>
                <a:gd name="connsiteY5-30" fmla="*/ 1196336 h 1253820"/>
                <a:gd name="connsiteX6-31" fmla="*/ 0 w 820739"/>
                <a:gd name="connsiteY6-32" fmla="*/ 623710 h 1253820"/>
                <a:gd name="connsiteX7-33" fmla="*/ 326799 w 820739"/>
                <a:gd name="connsiteY7-34" fmla="*/ 76979 h 1253820"/>
                <a:gd name="connsiteX8-35" fmla="*/ 433275 w 820739"/>
                <a:gd name="connsiteY8-36" fmla="*/ 0 h 1253820"/>
                <a:gd name="connsiteX0-37" fmla="*/ 433275 w 820739"/>
                <a:gd name="connsiteY0-38" fmla="*/ 0 h 1253820"/>
                <a:gd name="connsiteX1-39" fmla="*/ 516276 w 820739"/>
                <a:gd name="connsiteY1-40" fmla="*/ 51084 h 1253820"/>
                <a:gd name="connsiteX2-41" fmla="*/ 820739 w 820739"/>
                <a:gd name="connsiteY2-42" fmla="*/ 623710 h 1253820"/>
                <a:gd name="connsiteX3-43" fmla="*/ 516276 w 820739"/>
                <a:gd name="connsiteY3-44" fmla="*/ 1196336 h 1253820"/>
                <a:gd name="connsiteX4-45" fmla="*/ 410370 w 820739"/>
                <a:gd name="connsiteY4-46" fmla="*/ 1253820 h 1253820"/>
                <a:gd name="connsiteX5-47" fmla="*/ 304463 w 820739"/>
                <a:gd name="connsiteY5-48" fmla="*/ 1196336 h 1253820"/>
                <a:gd name="connsiteX6-49" fmla="*/ 0 w 820739"/>
                <a:gd name="connsiteY6-50" fmla="*/ 623710 h 1253820"/>
                <a:gd name="connsiteX7-51" fmla="*/ 326799 w 820739"/>
                <a:gd name="connsiteY7-52" fmla="*/ 76979 h 1253820"/>
                <a:gd name="connsiteX8-53" fmla="*/ 433275 w 820739"/>
                <a:gd name="connsiteY8-54" fmla="*/ 0 h 1253820"/>
                <a:gd name="connsiteX0-55" fmla="*/ 433275 w 820739"/>
                <a:gd name="connsiteY0-56" fmla="*/ 0 h 1253820"/>
                <a:gd name="connsiteX1-57" fmla="*/ 516276 w 820739"/>
                <a:gd name="connsiteY1-58" fmla="*/ 51084 h 1253820"/>
                <a:gd name="connsiteX2-59" fmla="*/ 820739 w 820739"/>
                <a:gd name="connsiteY2-60" fmla="*/ 623710 h 1253820"/>
                <a:gd name="connsiteX3-61" fmla="*/ 516276 w 820739"/>
                <a:gd name="connsiteY3-62" fmla="*/ 1196336 h 1253820"/>
                <a:gd name="connsiteX4-63" fmla="*/ 410370 w 820739"/>
                <a:gd name="connsiteY4-64" fmla="*/ 1253820 h 1253820"/>
                <a:gd name="connsiteX5-65" fmla="*/ 310332 w 820739"/>
                <a:gd name="connsiteY5-66" fmla="*/ 1193062 h 1253820"/>
                <a:gd name="connsiteX6-67" fmla="*/ 0 w 820739"/>
                <a:gd name="connsiteY6-68" fmla="*/ 623710 h 1253820"/>
                <a:gd name="connsiteX7-69" fmla="*/ 326799 w 820739"/>
                <a:gd name="connsiteY7-70" fmla="*/ 76979 h 1253820"/>
                <a:gd name="connsiteX8-71" fmla="*/ 433275 w 820739"/>
                <a:gd name="connsiteY8-72" fmla="*/ 0 h 1253820"/>
                <a:gd name="connsiteX0-73" fmla="*/ 433275 w 820821"/>
                <a:gd name="connsiteY0-74" fmla="*/ 0 h 1253820"/>
                <a:gd name="connsiteX1-75" fmla="*/ 493730 w 820821"/>
                <a:gd name="connsiteY1-76" fmla="*/ 52155 h 1253820"/>
                <a:gd name="connsiteX2-77" fmla="*/ 820739 w 820821"/>
                <a:gd name="connsiteY2-78" fmla="*/ 623710 h 1253820"/>
                <a:gd name="connsiteX3-79" fmla="*/ 516276 w 820821"/>
                <a:gd name="connsiteY3-80" fmla="*/ 1196336 h 1253820"/>
                <a:gd name="connsiteX4-81" fmla="*/ 410370 w 820821"/>
                <a:gd name="connsiteY4-82" fmla="*/ 1253820 h 1253820"/>
                <a:gd name="connsiteX5-83" fmla="*/ 310332 w 820821"/>
                <a:gd name="connsiteY5-84" fmla="*/ 1193062 h 1253820"/>
                <a:gd name="connsiteX6-85" fmla="*/ 0 w 820821"/>
                <a:gd name="connsiteY6-86" fmla="*/ 623710 h 1253820"/>
                <a:gd name="connsiteX7-87" fmla="*/ 326799 w 820821"/>
                <a:gd name="connsiteY7-88" fmla="*/ 76979 h 1253820"/>
                <a:gd name="connsiteX8-89" fmla="*/ 433275 w 820821"/>
                <a:gd name="connsiteY8-90" fmla="*/ 0 h 1253820"/>
                <a:gd name="connsiteX0-91" fmla="*/ 433275 w 820868"/>
                <a:gd name="connsiteY0-92" fmla="*/ 0 h 1253820"/>
                <a:gd name="connsiteX1-93" fmla="*/ 487862 w 820868"/>
                <a:gd name="connsiteY1-94" fmla="*/ 55429 h 1253820"/>
                <a:gd name="connsiteX2-95" fmla="*/ 820739 w 820868"/>
                <a:gd name="connsiteY2-96" fmla="*/ 623710 h 1253820"/>
                <a:gd name="connsiteX3-97" fmla="*/ 516276 w 820868"/>
                <a:gd name="connsiteY3-98" fmla="*/ 1196336 h 1253820"/>
                <a:gd name="connsiteX4-99" fmla="*/ 410370 w 820868"/>
                <a:gd name="connsiteY4-100" fmla="*/ 1253820 h 1253820"/>
                <a:gd name="connsiteX5-101" fmla="*/ 310332 w 820868"/>
                <a:gd name="connsiteY5-102" fmla="*/ 1193062 h 1253820"/>
                <a:gd name="connsiteX6-103" fmla="*/ 0 w 820868"/>
                <a:gd name="connsiteY6-104" fmla="*/ 623710 h 1253820"/>
                <a:gd name="connsiteX7-105" fmla="*/ 326799 w 820868"/>
                <a:gd name="connsiteY7-106" fmla="*/ 76979 h 1253820"/>
                <a:gd name="connsiteX8-107" fmla="*/ 433275 w 820868"/>
                <a:gd name="connsiteY8-108" fmla="*/ 0 h 1253820"/>
                <a:gd name="connsiteX0-109" fmla="*/ 433275 w 820868"/>
                <a:gd name="connsiteY0-110" fmla="*/ 0 h 1253820"/>
                <a:gd name="connsiteX1-111" fmla="*/ 487862 w 820868"/>
                <a:gd name="connsiteY1-112" fmla="*/ 55429 h 1253820"/>
                <a:gd name="connsiteX2-113" fmla="*/ 820739 w 820868"/>
                <a:gd name="connsiteY2-114" fmla="*/ 623710 h 1253820"/>
                <a:gd name="connsiteX3-115" fmla="*/ 516276 w 820868"/>
                <a:gd name="connsiteY3-116" fmla="*/ 1196336 h 1253820"/>
                <a:gd name="connsiteX4-117" fmla="*/ 410370 w 820868"/>
                <a:gd name="connsiteY4-118" fmla="*/ 1253820 h 1253820"/>
                <a:gd name="connsiteX5-119" fmla="*/ 310332 w 820868"/>
                <a:gd name="connsiteY5-120" fmla="*/ 1193062 h 1253820"/>
                <a:gd name="connsiteX6-121" fmla="*/ 0 w 820868"/>
                <a:gd name="connsiteY6-122" fmla="*/ 623710 h 1253820"/>
                <a:gd name="connsiteX7-123" fmla="*/ 307906 w 820868"/>
                <a:gd name="connsiteY7-124" fmla="*/ 91355 h 1253820"/>
                <a:gd name="connsiteX8-125" fmla="*/ 433275 w 820868"/>
                <a:gd name="connsiteY8-126" fmla="*/ 0 h 1253820"/>
                <a:gd name="connsiteX0-127" fmla="*/ 433275 w 820868"/>
                <a:gd name="connsiteY0-128" fmla="*/ 0 h 1253820"/>
                <a:gd name="connsiteX1-129" fmla="*/ 487862 w 820868"/>
                <a:gd name="connsiteY1-130" fmla="*/ 55429 h 1253820"/>
                <a:gd name="connsiteX2-131" fmla="*/ 820739 w 820868"/>
                <a:gd name="connsiteY2-132" fmla="*/ 623710 h 1253820"/>
                <a:gd name="connsiteX3-133" fmla="*/ 516276 w 820868"/>
                <a:gd name="connsiteY3-134" fmla="*/ 1196336 h 1253820"/>
                <a:gd name="connsiteX4-135" fmla="*/ 410370 w 820868"/>
                <a:gd name="connsiteY4-136" fmla="*/ 1253820 h 1253820"/>
                <a:gd name="connsiteX5-137" fmla="*/ 310332 w 820868"/>
                <a:gd name="connsiteY5-138" fmla="*/ 1193062 h 1253820"/>
                <a:gd name="connsiteX6-139" fmla="*/ 0 w 820868"/>
                <a:gd name="connsiteY6-140" fmla="*/ 623710 h 1253820"/>
                <a:gd name="connsiteX7-141" fmla="*/ 307906 w 820868"/>
                <a:gd name="connsiteY7-142" fmla="*/ 91355 h 1253820"/>
                <a:gd name="connsiteX8-143" fmla="*/ 433275 w 820868"/>
                <a:gd name="connsiteY8-144" fmla="*/ 0 h 1253820"/>
                <a:gd name="connsiteX0-145" fmla="*/ 433275 w 821563"/>
                <a:gd name="connsiteY0-146" fmla="*/ 0 h 1253820"/>
                <a:gd name="connsiteX1-147" fmla="*/ 487862 w 821563"/>
                <a:gd name="connsiteY1-148" fmla="*/ 55429 h 1253820"/>
                <a:gd name="connsiteX2-149" fmla="*/ 820739 w 821563"/>
                <a:gd name="connsiteY2-150" fmla="*/ 623710 h 1253820"/>
                <a:gd name="connsiteX3-151" fmla="*/ 516276 w 821563"/>
                <a:gd name="connsiteY3-152" fmla="*/ 1196336 h 1253820"/>
                <a:gd name="connsiteX4-153" fmla="*/ 410370 w 821563"/>
                <a:gd name="connsiteY4-154" fmla="*/ 1253820 h 1253820"/>
                <a:gd name="connsiteX5-155" fmla="*/ 310332 w 821563"/>
                <a:gd name="connsiteY5-156" fmla="*/ 1193062 h 1253820"/>
                <a:gd name="connsiteX6-157" fmla="*/ 0 w 821563"/>
                <a:gd name="connsiteY6-158" fmla="*/ 623710 h 1253820"/>
                <a:gd name="connsiteX7-159" fmla="*/ 307906 w 821563"/>
                <a:gd name="connsiteY7-160" fmla="*/ 91355 h 1253820"/>
                <a:gd name="connsiteX8-161" fmla="*/ 433275 w 821563"/>
                <a:gd name="connsiteY8-162" fmla="*/ 0 h 1253820"/>
                <a:gd name="connsiteX0-163" fmla="*/ 433275 w 821554"/>
                <a:gd name="connsiteY0-164" fmla="*/ 0 h 1253820"/>
                <a:gd name="connsiteX1-165" fmla="*/ 487862 w 821554"/>
                <a:gd name="connsiteY1-166" fmla="*/ 55429 h 1253820"/>
                <a:gd name="connsiteX2-167" fmla="*/ 820739 w 821554"/>
                <a:gd name="connsiteY2-168" fmla="*/ 623710 h 1253820"/>
                <a:gd name="connsiteX3-169" fmla="*/ 516276 w 821554"/>
                <a:gd name="connsiteY3-170" fmla="*/ 1196336 h 1253820"/>
                <a:gd name="connsiteX4-171" fmla="*/ 410370 w 821554"/>
                <a:gd name="connsiteY4-172" fmla="*/ 1253820 h 1253820"/>
                <a:gd name="connsiteX5-173" fmla="*/ 310332 w 821554"/>
                <a:gd name="connsiteY5-174" fmla="*/ 1193062 h 1253820"/>
                <a:gd name="connsiteX6-175" fmla="*/ 0 w 821554"/>
                <a:gd name="connsiteY6-176" fmla="*/ 623710 h 1253820"/>
                <a:gd name="connsiteX7-177" fmla="*/ 307906 w 821554"/>
                <a:gd name="connsiteY7-178" fmla="*/ 91355 h 1253820"/>
                <a:gd name="connsiteX8-179" fmla="*/ 433275 w 821554"/>
                <a:gd name="connsiteY8-180" fmla="*/ 0 h 1253820"/>
                <a:gd name="connsiteX0-181" fmla="*/ 433275 w 821554"/>
                <a:gd name="connsiteY0-182" fmla="*/ 0 h 1253820"/>
                <a:gd name="connsiteX1-183" fmla="*/ 487862 w 821554"/>
                <a:gd name="connsiteY1-184" fmla="*/ 55429 h 1253820"/>
                <a:gd name="connsiteX2-185" fmla="*/ 820739 w 821554"/>
                <a:gd name="connsiteY2-186" fmla="*/ 623710 h 1253820"/>
                <a:gd name="connsiteX3-187" fmla="*/ 516276 w 821554"/>
                <a:gd name="connsiteY3-188" fmla="*/ 1196336 h 1253820"/>
                <a:gd name="connsiteX4-189" fmla="*/ 410370 w 821554"/>
                <a:gd name="connsiteY4-190" fmla="*/ 1253820 h 1253820"/>
                <a:gd name="connsiteX5-191" fmla="*/ 310332 w 821554"/>
                <a:gd name="connsiteY5-192" fmla="*/ 1193062 h 1253820"/>
                <a:gd name="connsiteX6-193" fmla="*/ 0 w 821554"/>
                <a:gd name="connsiteY6-194" fmla="*/ 623710 h 1253820"/>
                <a:gd name="connsiteX7-195" fmla="*/ 307906 w 821554"/>
                <a:gd name="connsiteY7-196" fmla="*/ 91355 h 1253820"/>
                <a:gd name="connsiteX8-197" fmla="*/ 433275 w 821554"/>
                <a:gd name="connsiteY8-198" fmla="*/ 0 h 1253820"/>
                <a:gd name="connsiteX0-199" fmla="*/ 433290 w 821569"/>
                <a:gd name="connsiteY0-200" fmla="*/ 0 h 1253820"/>
                <a:gd name="connsiteX1-201" fmla="*/ 487877 w 821569"/>
                <a:gd name="connsiteY1-202" fmla="*/ 55429 h 1253820"/>
                <a:gd name="connsiteX2-203" fmla="*/ 820754 w 821569"/>
                <a:gd name="connsiteY2-204" fmla="*/ 623710 h 1253820"/>
                <a:gd name="connsiteX3-205" fmla="*/ 516291 w 821569"/>
                <a:gd name="connsiteY3-206" fmla="*/ 1196336 h 1253820"/>
                <a:gd name="connsiteX4-207" fmla="*/ 410385 w 821569"/>
                <a:gd name="connsiteY4-208" fmla="*/ 1253820 h 1253820"/>
                <a:gd name="connsiteX5-209" fmla="*/ 310347 w 821569"/>
                <a:gd name="connsiteY5-210" fmla="*/ 1193062 h 1253820"/>
                <a:gd name="connsiteX6-211" fmla="*/ 15 w 821569"/>
                <a:gd name="connsiteY6-212" fmla="*/ 623710 h 1253820"/>
                <a:gd name="connsiteX7-213" fmla="*/ 307921 w 821569"/>
                <a:gd name="connsiteY7-214" fmla="*/ 91355 h 1253820"/>
                <a:gd name="connsiteX8-215" fmla="*/ 433290 w 821569"/>
                <a:gd name="connsiteY8-216" fmla="*/ 0 h 1253820"/>
                <a:gd name="connsiteX0-217" fmla="*/ 459559 w 821569"/>
                <a:gd name="connsiteY0-218" fmla="*/ 0 h 1256861"/>
                <a:gd name="connsiteX1-219" fmla="*/ 487877 w 821569"/>
                <a:gd name="connsiteY1-220" fmla="*/ 58470 h 1256861"/>
                <a:gd name="connsiteX2-221" fmla="*/ 820754 w 821569"/>
                <a:gd name="connsiteY2-222" fmla="*/ 626751 h 1256861"/>
                <a:gd name="connsiteX3-223" fmla="*/ 516291 w 821569"/>
                <a:gd name="connsiteY3-224" fmla="*/ 1199377 h 1256861"/>
                <a:gd name="connsiteX4-225" fmla="*/ 410385 w 821569"/>
                <a:gd name="connsiteY4-226" fmla="*/ 1256861 h 1256861"/>
                <a:gd name="connsiteX5-227" fmla="*/ 310347 w 821569"/>
                <a:gd name="connsiteY5-228" fmla="*/ 1196103 h 1256861"/>
                <a:gd name="connsiteX6-229" fmla="*/ 15 w 821569"/>
                <a:gd name="connsiteY6-230" fmla="*/ 626751 h 1256861"/>
                <a:gd name="connsiteX7-231" fmla="*/ 307921 w 821569"/>
                <a:gd name="connsiteY7-232" fmla="*/ 94396 h 1256861"/>
                <a:gd name="connsiteX8-233" fmla="*/ 459559 w 821569"/>
                <a:gd name="connsiteY8-234" fmla="*/ 0 h 1256861"/>
                <a:gd name="connsiteX0-235" fmla="*/ 459559 w 820796"/>
                <a:gd name="connsiteY0-236" fmla="*/ 0 h 1256861"/>
                <a:gd name="connsiteX1-237" fmla="*/ 500409 w 820796"/>
                <a:gd name="connsiteY1-238" fmla="*/ 49306 h 1256861"/>
                <a:gd name="connsiteX2-239" fmla="*/ 820754 w 820796"/>
                <a:gd name="connsiteY2-240" fmla="*/ 626751 h 1256861"/>
                <a:gd name="connsiteX3-241" fmla="*/ 516291 w 820796"/>
                <a:gd name="connsiteY3-242" fmla="*/ 1199377 h 1256861"/>
                <a:gd name="connsiteX4-243" fmla="*/ 410385 w 820796"/>
                <a:gd name="connsiteY4-244" fmla="*/ 1256861 h 1256861"/>
                <a:gd name="connsiteX5-245" fmla="*/ 310347 w 820796"/>
                <a:gd name="connsiteY5-246" fmla="*/ 1196103 h 1256861"/>
                <a:gd name="connsiteX6-247" fmla="*/ 15 w 820796"/>
                <a:gd name="connsiteY6-248" fmla="*/ 626751 h 1256861"/>
                <a:gd name="connsiteX7-249" fmla="*/ 307921 w 820796"/>
                <a:gd name="connsiteY7-250" fmla="*/ 94396 h 1256861"/>
                <a:gd name="connsiteX8-251" fmla="*/ 459559 w 820796"/>
                <a:gd name="connsiteY8-252" fmla="*/ 0 h 1256861"/>
                <a:gd name="connsiteX0-253" fmla="*/ 459559 w 820795"/>
                <a:gd name="connsiteY0-254" fmla="*/ 0 h 1256861"/>
                <a:gd name="connsiteX1-255" fmla="*/ 500409 w 820795"/>
                <a:gd name="connsiteY1-256" fmla="*/ 49306 h 1256861"/>
                <a:gd name="connsiteX2-257" fmla="*/ 820754 w 820795"/>
                <a:gd name="connsiteY2-258" fmla="*/ 626751 h 1256861"/>
                <a:gd name="connsiteX3-259" fmla="*/ 516291 w 820795"/>
                <a:gd name="connsiteY3-260" fmla="*/ 1199377 h 1256861"/>
                <a:gd name="connsiteX4-261" fmla="*/ 410385 w 820795"/>
                <a:gd name="connsiteY4-262" fmla="*/ 1256861 h 1256861"/>
                <a:gd name="connsiteX5-263" fmla="*/ 310347 w 820795"/>
                <a:gd name="connsiteY5-264" fmla="*/ 1196103 h 1256861"/>
                <a:gd name="connsiteX6-265" fmla="*/ 15 w 820795"/>
                <a:gd name="connsiteY6-266" fmla="*/ 626751 h 1256861"/>
                <a:gd name="connsiteX7-267" fmla="*/ 318200 w 820795"/>
                <a:gd name="connsiteY7-268" fmla="*/ 101144 h 1256861"/>
                <a:gd name="connsiteX8-269" fmla="*/ 459559 w 820795"/>
                <a:gd name="connsiteY8-270" fmla="*/ 0 h 1256861"/>
                <a:gd name="connsiteX0-271" fmla="*/ 459558 w 820794"/>
                <a:gd name="connsiteY0-272" fmla="*/ 0 h 1256861"/>
                <a:gd name="connsiteX1-273" fmla="*/ 500408 w 820794"/>
                <a:gd name="connsiteY1-274" fmla="*/ 49306 h 1256861"/>
                <a:gd name="connsiteX2-275" fmla="*/ 820753 w 820794"/>
                <a:gd name="connsiteY2-276" fmla="*/ 626751 h 1256861"/>
                <a:gd name="connsiteX3-277" fmla="*/ 516290 w 820794"/>
                <a:gd name="connsiteY3-278" fmla="*/ 1199377 h 1256861"/>
                <a:gd name="connsiteX4-279" fmla="*/ 410384 w 820794"/>
                <a:gd name="connsiteY4-280" fmla="*/ 1256861 h 1256861"/>
                <a:gd name="connsiteX5-281" fmla="*/ 328293 w 820794"/>
                <a:gd name="connsiteY5-282" fmla="*/ 1196293 h 1256861"/>
                <a:gd name="connsiteX6-283" fmla="*/ 14 w 820794"/>
                <a:gd name="connsiteY6-284" fmla="*/ 626751 h 1256861"/>
                <a:gd name="connsiteX7-285" fmla="*/ 318199 w 820794"/>
                <a:gd name="connsiteY7-286" fmla="*/ 101144 h 1256861"/>
                <a:gd name="connsiteX8-287" fmla="*/ 459558 w 820794"/>
                <a:gd name="connsiteY8-288" fmla="*/ 0 h 1256861"/>
                <a:gd name="connsiteX0-289" fmla="*/ 459558 w 820865"/>
                <a:gd name="connsiteY0-290" fmla="*/ 0 h 1256861"/>
                <a:gd name="connsiteX1-291" fmla="*/ 500408 w 820865"/>
                <a:gd name="connsiteY1-292" fmla="*/ 49306 h 1256861"/>
                <a:gd name="connsiteX2-293" fmla="*/ 820753 w 820865"/>
                <a:gd name="connsiteY2-294" fmla="*/ 626751 h 1256861"/>
                <a:gd name="connsiteX3-295" fmla="*/ 525916 w 820865"/>
                <a:gd name="connsiteY3-296" fmla="*/ 1202798 h 1256861"/>
                <a:gd name="connsiteX4-297" fmla="*/ 410384 w 820865"/>
                <a:gd name="connsiteY4-298" fmla="*/ 1256861 h 1256861"/>
                <a:gd name="connsiteX5-299" fmla="*/ 328293 w 820865"/>
                <a:gd name="connsiteY5-300" fmla="*/ 1196293 h 1256861"/>
                <a:gd name="connsiteX6-301" fmla="*/ 14 w 820865"/>
                <a:gd name="connsiteY6-302" fmla="*/ 626751 h 1256861"/>
                <a:gd name="connsiteX7-303" fmla="*/ 318199 w 820865"/>
                <a:gd name="connsiteY7-304" fmla="*/ 101144 h 1256861"/>
                <a:gd name="connsiteX8-305" fmla="*/ 459558 w 820865"/>
                <a:gd name="connsiteY8-306" fmla="*/ 0 h 1256861"/>
                <a:gd name="connsiteX0-307" fmla="*/ 459558 w 820865"/>
                <a:gd name="connsiteY0-308" fmla="*/ 0 h 1256861"/>
                <a:gd name="connsiteX1-309" fmla="*/ 500408 w 820865"/>
                <a:gd name="connsiteY1-310" fmla="*/ 49306 h 1256861"/>
                <a:gd name="connsiteX2-311" fmla="*/ 820753 w 820865"/>
                <a:gd name="connsiteY2-312" fmla="*/ 626751 h 1256861"/>
                <a:gd name="connsiteX3-313" fmla="*/ 525916 w 820865"/>
                <a:gd name="connsiteY3-314" fmla="*/ 1202798 h 1256861"/>
                <a:gd name="connsiteX4-315" fmla="*/ 410384 w 820865"/>
                <a:gd name="connsiteY4-316" fmla="*/ 1256861 h 1256861"/>
                <a:gd name="connsiteX5-317" fmla="*/ 328293 w 820865"/>
                <a:gd name="connsiteY5-318" fmla="*/ 1196293 h 1256861"/>
                <a:gd name="connsiteX6-319" fmla="*/ 14 w 820865"/>
                <a:gd name="connsiteY6-320" fmla="*/ 626751 h 1256861"/>
                <a:gd name="connsiteX7-321" fmla="*/ 318199 w 820865"/>
                <a:gd name="connsiteY7-322" fmla="*/ 101144 h 1256861"/>
                <a:gd name="connsiteX8-323" fmla="*/ 459558 w 820865"/>
                <a:gd name="connsiteY8-324" fmla="*/ 0 h 1256861"/>
                <a:gd name="connsiteX0-325" fmla="*/ 459558 w 820865"/>
                <a:gd name="connsiteY0-326" fmla="*/ 0 h 1275566"/>
                <a:gd name="connsiteX1-327" fmla="*/ 500408 w 820865"/>
                <a:gd name="connsiteY1-328" fmla="*/ 49306 h 1275566"/>
                <a:gd name="connsiteX2-329" fmla="*/ 820753 w 820865"/>
                <a:gd name="connsiteY2-330" fmla="*/ 626751 h 1275566"/>
                <a:gd name="connsiteX3-331" fmla="*/ 525916 w 820865"/>
                <a:gd name="connsiteY3-332" fmla="*/ 1202798 h 1275566"/>
                <a:gd name="connsiteX4-333" fmla="*/ 421217 w 820865"/>
                <a:gd name="connsiteY4-334" fmla="*/ 1275566 h 1275566"/>
                <a:gd name="connsiteX5-335" fmla="*/ 328293 w 820865"/>
                <a:gd name="connsiteY5-336" fmla="*/ 1196293 h 1275566"/>
                <a:gd name="connsiteX6-337" fmla="*/ 14 w 820865"/>
                <a:gd name="connsiteY6-338" fmla="*/ 626751 h 1275566"/>
                <a:gd name="connsiteX7-339" fmla="*/ 318199 w 820865"/>
                <a:gd name="connsiteY7-340" fmla="*/ 101144 h 1275566"/>
                <a:gd name="connsiteX8-341" fmla="*/ 459558 w 820865"/>
                <a:gd name="connsiteY8-342" fmla="*/ 0 h 1275566"/>
                <a:gd name="connsiteX0-343" fmla="*/ 459558 w 820865"/>
                <a:gd name="connsiteY0-344" fmla="*/ 0 h 1275566"/>
                <a:gd name="connsiteX1-345" fmla="*/ 500408 w 820865"/>
                <a:gd name="connsiteY1-346" fmla="*/ 49306 h 1275566"/>
                <a:gd name="connsiteX2-347" fmla="*/ 820753 w 820865"/>
                <a:gd name="connsiteY2-348" fmla="*/ 626751 h 1275566"/>
                <a:gd name="connsiteX3-349" fmla="*/ 525916 w 820865"/>
                <a:gd name="connsiteY3-350" fmla="*/ 1202798 h 1275566"/>
                <a:gd name="connsiteX4-351" fmla="*/ 421217 w 820865"/>
                <a:gd name="connsiteY4-352" fmla="*/ 1275566 h 1275566"/>
                <a:gd name="connsiteX5-353" fmla="*/ 328293 w 820865"/>
                <a:gd name="connsiteY5-354" fmla="*/ 1196293 h 1275566"/>
                <a:gd name="connsiteX6-355" fmla="*/ 14 w 820865"/>
                <a:gd name="connsiteY6-356" fmla="*/ 626751 h 1275566"/>
                <a:gd name="connsiteX7-357" fmla="*/ 318199 w 820865"/>
                <a:gd name="connsiteY7-358" fmla="*/ 101144 h 1275566"/>
                <a:gd name="connsiteX8-359" fmla="*/ 459558 w 820865"/>
                <a:gd name="connsiteY8-360" fmla="*/ 0 h 1275566"/>
                <a:gd name="connsiteX0-361" fmla="*/ 438815 w 820865"/>
                <a:gd name="connsiteY0-362" fmla="*/ 0 h 1276220"/>
                <a:gd name="connsiteX1-363" fmla="*/ 500408 w 820865"/>
                <a:gd name="connsiteY1-364" fmla="*/ 49960 h 1276220"/>
                <a:gd name="connsiteX2-365" fmla="*/ 820753 w 820865"/>
                <a:gd name="connsiteY2-366" fmla="*/ 627405 h 1276220"/>
                <a:gd name="connsiteX3-367" fmla="*/ 525916 w 820865"/>
                <a:gd name="connsiteY3-368" fmla="*/ 1203452 h 1276220"/>
                <a:gd name="connsiteX4-369" fmla="*/ 421217 w 820865"/>
                <a:gd name="connsiteY4-370" fmla="*/ 1276220 h 1276220"/>
                <a:gd name="connsiteX5-371" fmla="*/ 328293 w 820865"/>
                <a:gd name="connsiteY5-372" fmla="*/ 1196947 h 1276220"/>
                <a:gd name="connsiteX6-373" fmla="*/ 14 w 820865"/>
                <a:gd name="connsiteY6-374" fmla="*/ 627405 h 1276220"/>
                <a:gd name="connsiteX7-375" fmla="*/ 318199 w 820865"/>
                <a:gd name="connsiteY7-376" fmla="*/ 101798 h 1276220"/>
                <a:gd name="connsiteX8-377" fmla="*/ 438815 w 820865"/>
                <a:gd name="connsiteY8-378" fmla="*/ 0 h 1276220"/>
                <a:gd name="connsiteX0-379" fmla="*/ 438815 w 820865"/>
                <a:gd name="connsiteY0-380" fmla="*/ 0 h 1266560"/>
                <a:gd name="connsiteX1-381" fmla="*/ 500408 w 820865"/>
                <a:gd name="connsiteY1-382" fmla="*/ 49960 h 1266560"/>
                <a:gd name="connsiteX2-383" fmla="*/ 820753 w 820865"/>
                <a:gd name="connsiteY2-384" fmla="*/ 627405 h 1266560"/>
                <a:gd name="connsiteX3-385" fmla="*/ 525916 w 820865"/>
                <a:gd name="connsiteY3-386" fmla="*/ 1203452 h 1266560"/>
                <a:gd name="connsiteX4-387" fmla="*/ 446146 w 820865"/>
                <a:gd name="connsiteY4-388" fmla="*/ 1266560 h 1266560"/>
                <a:gd name="connsiteX5-389" fmla="*/ 328293 w 820865"/>
                <a:gd name="connsiteY5-390" fmla="*/ 1196947 h 1266560"/>
                <a:gd name="connsiteX6-391" fmla="*/ 14 w 820865"/>
                <a:gd name="connsiteY6-392" fmla="*/ 627405 h 1266560"/>
                <a:gd name="connsiteX7-393" fmla="*/ 318199 w 820865"/>
                <a:gd name="connsiteY7-394" fmla="*/ 101798 h 1266560"/>
                <a:gd name="connsiteX8-395" fmla="*/ 438815 w 820865"/>
                <a:gd name="connsiteY8-396" fmla="*/ 0 h 1266560"/>
                <a:gd name="connsiteX0-397" fmla="*/ 438815 w 821234"/>
                <a:gd name="connsiteY0-398" fmla="*/ 0 h 1266560"/>
                <a:gd name="connsiteX1-399" fmla="*/ 500408 w 821234"/>
                <a:gd name="connsiteY1-400" fmla="*/ 49960 h 1266560"/>
                <a:gd name="connsiteX2-401" fmla="*/ 820753 w 821234"/>
                <a:gd name="connsiteY2-402" fmla="*/ 627405 h 1266560"/>
                <a:gd name="connsiteX3-403" fmla="*/ 549693 w 821234"/>
                <a:gd name="connsiteY3-404" fmla="*/ 1208811 h 1266560"/>
                <a:gd name="connsiteX4-405" fmla="*/ 446146 w 821234"/>
                <a:gd name="connsiteY4-406" fmla="*/ 1266560 h 1266560"/>
                <a:gd name="connsiteX5-407" fmla="*/ 328293 w 821234"/>
                <a:gd name="connsiteY5-408" fmla="*/ 1196947 h 1266560"/>
                <a:gd name="connsiteX6-409" fmla="*/ 14 w 821234"/>
                <a:gd name="connsiteY6-410" fmla="*/ 627405 h 1266560"/>
                <a:gd name="connsiteX7-411" fmla="*/ 318199 w 821234"/>
                <a:gd name="connsiteY7-412" fmla="*/ 101798 h 1266560"/>
                <a:gd name="connsiteX8-413" fmla="*/ 438815 w 821234"/>
                <a:gd name="connsiteY8-414" fmla="*/ 0 h 1266560"/>
                <a:gd name="connsiteX0-415" fmla="*/ 438815 w 821148"/>
                <a:gd name="connsiteY0-416" fmla="*/ 0 h 1266560"/>
                <a:gd name="connsiteX1-417" fmla="*/ 500408 w 821148"/>
                <a:gd name="connsiteY1-418" fmla="*/ 49960 h 1266560"/>
                <a:gd name="connsiteX2-419" fmla="*/ 820753 w 821148"/>
                <a:gd name="connsiteY2-420" fmla="*/ 627405 h 1266560"/>
                <a:gd name="connsiteX3-421" fmla="*/ 549693 w 821148"/>
                <a:gd name="connsiteY3-422" fmla="*/ 1208811 h 1266560"/>
                <a:gd name="connsiteX4-423" fmla="*/ 446146 w 821148"/>
                <a:gd name="connsiteY4-424" fmla="*/ 1266560 h 1266560"/>
                <a:gd name="connsiteX5-425" fmla="*/ 328293 w 821148"/>
                <a:gd name="connsiteY5-426" fmla="*/ 1196947 h 1266560"/>
                <a:gd name="connsiteX6-427" fmla="*/ 14 w 821148"/>
                <a:gd name="connsiteY6-428" fmla="*/ 627405 h 1266560"/>
                <a:gd name="connsiteX7-429" fmla="*/ 318199 w 821148"/>
                <a:gd name="connsiteY7-430" fmla="*/ 101798 h 1266560"/>
                <a:gd name="connsiteX8-431" fmla="*/ 438815 w 821148"/>
                <a:gd name="connsiteY8-432" fmla="*/ 0 h 1266560"/>
                <a:gd name="connsiteX0-433" fmla="*/ 438815 w 821263"/>
                <a:gd name="connsiteY0-434" fmla="*/ 0 h 1266560"/>
                <a:gd name="connsiteX1-435" fmla="*/ 500408 w 821263"/>
                <a:gd name="connsiteY1-436" fmla="*/ 49960 h 1266560"/>
                <a:gd name="connsiteX2-437" fmla="*/ 820753 w 821263"/>
                <a:gd name="connsiteY2-438" fmla="*/ 627405 h 1266560"/>
                <a:gd name="connsiteX3-439" fmla="*/ 555529 w 821263"/>
                <a:gd name="connsiteY3-440" fmla="*/ 1215755 h 1266560"/>
                <a:gd name="connsiteX4-441" fmla="*/ 446146 w 821263"/>
                <a:gd name="connsiteY4-442" fmla="*/ 1266560 h 1266560"/>
                <a:gd name="connsiteX5-443" fmla="*/ 328293 w 821263"/>
                <a:gd name="connsiteY5-444" fmla="*/ 1196947 h 1266560"/>
                <a:gd name="connsiteX6-445" fmla="*/ 14 w 821263"/>
                <a:gd name="connsiteY6-446" fmla="*/ 627405 h 1266560"/>
                <a:gd name="connsiteX7-447" fmla="*/ 318199 w 821263"/>
                <a:gd name="connsiteY7-448" fmla="*/ 101798 h 1266560"/>
                <a:gd name="connsiteX8-449" fmla="*/ 438815 w 821263"/>
                <a:gd name="connsiteY8-450" fmla="*/ 0 h 1266560"/>
                <a:gd name="connsiteX0-451" fmla="*/ 438815 w 818475"/>
                <a:gd name="connsiteY0-452" fmla="*/ 0 h 1266560"/>
                <a:gd name="connsiteX1-453" fmla="*/ 500408 w 818475"/>
                <a:gd name="connsiteY1-454" fmla="*/ 49960 h 1266560"/>
                <a:gd name="connsiteX2-455" fmla="*/ 817954 w 818475"/>
                <a:gd name="connsiteY2-456" fmla="*/ 625166 h 1266560"/>
                <a:gd name="connsiteX3-457" fmla="*/ 555529 w 818475"/>
                <a:gd name="connsiteY3-458" fmla="*/ 1215755 h 1266560"/>
                <a:gd name="connsiteX4-459" fmla="*/ 446146 w 818475"/>
                <a:gd name="connsiteY4-460" fmla="*/ 1266560 h 1266560"/>
                <a:gd name="connsiteX5-461" fmla="*/ 328293 w 818475"/>
                <a:gd name="connsiteY5-462" fmla="*/ 1196947 h 1266560"/>
                <a:gd name="connsiteX6-463" fmla="*/ 14 w 818475"/>
                <a:gd name="connsiteY6-464" fmla="*/ 627405 h 1266560"/>
                <a:gd name="connsiteX7-465" fmla="*/ 318199 w 818475"/>
                <a:gd name="connsiteY7-466" fmla="*/ 101798 h 1266560"/>
                <a:gd name="connsiteX8-467" fmla="*/ 438815 w 818475"/>
                <a:gd name="connsiteY8-468" fmla="*/ 0 h 12665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818475" h="1266560">
                  <a:moveTo>
                    <a:pt x="438815" y="0"/>
                  </a:moveTo>
                  <a:lnTo>
                    <a:pt x="500408" y="49960"/>
                  </a:lnTo>
                  <a:cubicBezTo>
                    <a:pt x="673856" y="189728"/>
                    <a:pt x="808767" y="430867"/>
                    <a:pt x="817954" y="625166"/>
                  </a:cubicBezTo>
                  <a:cubicBezTo>
                    <a:pt x="827141" y="819465"/>
                    <a:pt x="714031" y="1085845"/>
                    <a:pt x="555529" y="1215755"/>
                  </a:cubicBezTo>
                  <a:cubicBezTo>
                    <a:pt x="520629" y="1240011"/>
                    <a:pt x="495435" y="1251752"/>
                    <a:pt x="446146" y="1266560"/>
                  </a:cubicBezTo>
                  <a:lnTo>
                    <a:pt x="328293" y="1196947"/>
                  </a:lnTo>
                  <a:cubicBezTo>
                    <a:pt x="144602" y="1072848"/>
                    <a:pt x="-1633" y="862856"/>
                    <a:pt x="14" y="627405"/>
                  </a:cubicBezTo>
                  <a:cubicBezTo>
                    <a:pt x="32799" y="412939"/>
                    <a:pt x="156485" y="244322"/>
                    <a:pt x="318199" y="101798"/>
                  </a:cubicBezTo>
                  <a:lnTo>
                    <a:pt x="4388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900" dirty="0">
                  <a:solidFill>
                    <a:srgbClr val="FFFFFF"/>
                  </a:solidFill>
                  <a:latin typeface="+mn-ea"/>
                </a:rPr>
                <a:t>新产品</a:t>
              </a: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3941570" y="2044710"/>
              <a:ext cx="969196" cy="3113463"/>
            </a:xfrm>
            <a:custGeom>
              <a:avLst/>
              <a:gdLst>
                <a:gd name="connsiteX0" fmla="*/ 540542 w 971549"/>
                <a:gd name="connsiteY0" fmla="*/ 0 h 3121025"/>
                <a:gd name="connsiteX1" fmla="*/ 447674 w 971549"/>
                <a:gd name="connsiteY1" fmla="*/ 916781 h 3121025"/>
                <a:gd name="connsiteX2" fmla="*/ 440997 w 971549"/>
                <a:gd name="connsiteY2" fmla="*/ 913656 h 3121025"/>
                <a:gd name="connsiteX3" fmla="*/ 417204 w 971549"/>
                <a:gd name="connsiteY3" fmla="*/ 1251512 h 3121025"/>
                <a:gd name="connsiteX4" fmla="*/ 470694 w 971549"/>
                <a:gd name="connsiteY4" fmla="*/ 1046163 h 3121025"/>
                <a:gd name="connsiteX5" fmla="*/ 554037 w 971549"/>
                <a:gd name="connsiteY5" fmla="*/ 781050 h 3121025"/>
                <a:gd name="connsiteX6" fmla="*/ 617537 w 971549"/>
                <a:gd name="connsiteY6" fmla="*/ 876300 h 3121025"/>
                <a:gd name="connsiteX7" fmla="*/ 506412 w 971549"/>
                <a:gd name="connsiteY7" fmla="*/ 1419225 h 3121025"/>
                <a:gd name="connsiteX8" fmla="*/ 503554 w 971549"/>
                <a:gd name="connsiteY8" fmla="*/ 1416281 h 3121025"/>
                <a:gd name="connsiteX9" fmla="*/ 510877 w 971549"/>
                <a:gd name="connsiteY9" fmla="*/ 1641475 h 3121025"/>
                <a:gd name="connsiteX10" fmla="*/ 554037 w 971549"/>
                <a:gd name="connsiteY10" fmla="*/ 2346325 h 3121025"/>
                <a:gd name="connsiteX11" fmla="*/ 651669 w 971549"/>
                <a:gd name="connsiteY11" fmla="*/ 2726531 h 3121025"/>
                <a:gd name="connsiteX12" fmla="*/ 694279 w 971549"/>
                <a:gd name="connsiteY12" fmla="*/ 2836944 h 3121025"/>
                <a:gd name="connsiteX13" fmla="*/ 709612 w 971549"/>
                <a:gd name="connsiteY13" fmla="*/ 2771775 h 3121025"/>
                <a:gd name="connsiteX14" fmla="*/ 814387 w 971549"/>
                <a:gd name="connsiteY14" fmla="*/ 2471738 h 3121025"/>
                <a:gd name="connsiteX15" fmla="*/ 971549 w 971549"/>
                <a:gd name="connsiteY15" fmla="*/ 2512219 h 3121025"/>
                <a:gd name="connsiteX16" fmla="*/ 928687 w 971549"/>
                <a:gd name="connsiteY16" fmla="*/ 2543175 h 3121025"/>
                <a:gd name="connsiteX17" fmla="*/ 812006 w 971549"/>
                <a:gd name="connsiteY17" fmla="*/ 2883693 h 3121025"/>
                <a:gd name="connsiteX18" fmla="*/ 787597 w 971549"/>
                <a:gd name="connsiteY18" fmla="*/ 3067874 h 3121025"/>
                <a:gd name="connsiteX19" fmla="*/ 801687 w 971549"/>
                <a:gd name="connsiteY19" fmla="*/ 3101975 h 3121025"/>
                <a:gd name="connsiteX20" fmla="*/ 420687 w 971549"/>
                <a:gd name="connsiteY20" fmla="*/ 3121025 h 3121025"/>
                <a:gd name="connsiteX21" fmla="*/ 230187 w 971549"/>
                <a:gd name="connsiteY21" fmla="*/ 2219325 h 3121025"/>
                <a:gd name="connsiteX22" fmla="*/ 230269 w 971549"/>
                <a:gd name="connsiteY22" fmla="*/ 2219256 h 3121025"/>
                <a:gd name="connsiteX23" fmla="*/ 90487 w 971549"/>
                <a:gd name="connsiteY23" fmla="*/ 2085975 h 3121025"/>
                <a:gd name="connsiteX24" fmla="*/ 0 w 971549"/>
                <a:gd name="connsiteY24" fmla="*/ 2043113 h 3121025"/>
                <a:gd name="connsiteX25" fmla="*/ 104775 w 971549"/>
                <a:gd name="connsiteY25" fmla="*/ 1938338 h 3121025"/>
                <a:gd name="connsiteX26" fmla="*/ 311975 w 971549"/>
                <a:gd name="connsiteY26" fmla="*/ 2141393 h 3121025"/>
                <a:gd name="connsiteX27" fmla="*/ 298958 w 971549"/>
                <a:gd name="connsiteY27" fmla="*/ 2003425 h 3121025"/>
                <a:gd name="connsiteX28" fmla="*/ 325437 w 971549"/>
                <a:gd name="connsiteY28" fmla="*/ 981075 h 3121025"/>
                <a:gd name="connsiteX29" fmla="*/ 328381 w 971549"/>
                <a:gd name="connsiteY29" fmla="*/ 961942 h 3121025"/>
                <a:gd name="connsiteX30" fmla="*/ 264021 w 971549"/>
                <a:gd name="connsiteY30" fmla="*/ 839391 h 3121025"/>
                <a:gd name="connsiteX31" fmla="*/ 176212 w 971549"/>
                <a:gd name="connsiteY31" fmla="*/ 661987 h 3121025"/>
                <a:gd name="connsiteX32" fmla="*/ 219075 w 971549"/>
                <a:gd name="connsiteY32" fmla="*/ 614363 h 3121025"/>
                <a:gd name="connsiteX33" fmla="*/ 340076 w 971549"/>
                <a:gd name="connsiteY33" fmla="*/ 822986 h 3121025"/>
                <a:gd name="connsiteX34" fmla="*/ 421480 w 971549"/>
                <a:gd name="connsiteY34" fmla="*/ 42863 h 3121025"/>
                <a:gd name="connsiteX0-1" fmla="*/ 540542 w 971549"/>
                <a:gd name="connsiteY0-2" fmla="*/ 0 h 3121025"/>
                <a:gd name="connsiteX1-3" fmla="*/ 447674 w 971549"/>
                <a:gd name="connsiteY1-4" fmla="*/ 916781 h 3121025"/>
                <a:gd name="connsiteX2-5" fmla="*/ 440997 w 971549"/>
                <a:gd name="connsiteY2-6" fmla="*/ 913656 h 3121025"/>
                <a:gd name="connsiteX3-7" fmla="*/ 417204 w 971549"/>
                <a:gd name="connsiteY3-8" fmla="*/ 1251512 h 3121025"/>
                <a:gd name="connsiteX4-9" fmla="*/ 470694 w 971549"/>
                <a:gd name="connsiteY4-10" fmla="*/ 1046163 h 3121025"/>
                <a:gd name="connsiteX5-11" fmla="*/ 554037 w 971549"/>
                <a:gd name="connsiteY5-12" fmla="*/ 781050 h 3121025"/>
                <a:gd name="connsiteX6-13" fmla="*/ 617537 w 971549"/>
                <a:gd name="connsiteY6-14" fmla="*/ 876300 h 3121025"/>
                <a:gd name="connsiteX7-15" fmla="*/ 506412 w 971549"/>
                <a:gd name="connsiteY7-16" fmla="*/ 1419225 h 3121025"/>
                <a:gd name="connsiteX8-17" fmla="*/ 503554 w 971549"/>
                <a:gd name="connsiteY8-18" fmla="*/ 1416281 h 3121025"/>
                <a:gd name="connsiteX9-19" fmla="*/ 510877 w 971549"/>
                <a:gd name="connsiteY9-20" fmla="*/ 1641475 h 3121025"/>
                <a:gd name="connsiteX10-21" fmla="*/ 554037 w 971549"/>
                <a:gd name="connsiteY10-22" fmla="*/ 2346325 h 3121025"/>
                <a:gd name="connsiteX11-23" fmla="*/ 651669 w 971549"/>
                <a:gd name="connsiteY11-24" fmla="*/ 2726531 h 3121025"/>
                <a:gd name="connsiteX12-25" fmla="*/ 694279 w 971549"/>
                <a:gd name="connsiteY12-26" fmla="*/ 2836944 h 3121025"/>
                <a:gd name="connsiteX13-27" fmla="*/ 709612 w 971549"/>
                <a:gd name="connsiteY13-28" fmla="*/ 2771775 h 3121025"/>
                <a:gd name="connsiteX14-29" fmla="*/ 814387 w 971549"/>
                <a:gd name="connsiteY14-30" fmla="*/ 2471738 h 3121025"/>
                <a:gd name="connsiteX15-31" fmla="*/ 971549 w 971549"/>
                <a:gd name="connsiteY15-32" fmla="*/ 2512219 h 3121025"/>
                <a:gd name="connsiteX16-33" fmla="*/ 928687 w 971549"/>
                <a:gd name="connsiteY16-34" fmla="*/ 2543175 h 3121025"/>
                <a:gd name="connsiteX17-35" fmla="*/ 812006 w 971549"/>
                <a:gd name="connsiteY17-36" fmla="*/ 2883693 h 3121025"/>
                <a:gd name="connsiteX18-37" fmla="*/ 787597 w 971549"/>
                <a:gd name="connsiteY18-38" fmla="*/ 3067874 h 3121025"/>
                <a:gd name="connsiteX19-39" fmla="*/ 801687 w 971549"/>
                <a:gd name="connsiteY19-40" fmla="*/ 3101975 h 3121025"/>
                <a:gd name="connsiteX20-41" fmla="*/ 420687 w 971549"/>
                <a:gd name="connsiteY20-42" fmla="*/ 3121025 h 3121025"/>
                <a:gd name="connsiteX21-43" fmla="*/ 230187 w 971549"/>
                <a:gd name="connsiteY21-44" fmla="*/ 2219325 h 3121025"/>
                <a:gd name="connsiteX22-45" fmla="*/ 230269 w 971549"/>
                <a:gd name="connsiteY22-46" fmla="*/ 2219256 h 3121025"/>
                <a:gd name="connsiteX23-47" fmla="*/ 90487 w 971549"/>
                <a:gd name="connsiteY23-48" fmla="*/ 2085975 h 3121025"/>
                <a:gd name="connsiteX24-49" fmla="*/ 0 w 971549"/>
                <a:gd name="connsiteY24-50" fmla="*/ 2043113 h 3121025"/>
                <a:gd name="connsiteX25-51" fmla="*/ 104775 w 971549"/>
                <a:gd name="connsiteY25-52" fmla="*/ 1938338 h 3121025"/>
                <a:gd name="connsiteX26-53" fmla="*/ 311975 w 971549"/>
                <a:gd name="connsiteY26-54" fmla="*/ 2141393 h 3121025"/>
                <a:gd name="connsiteX27-55" fmla="*/ 298958 w 971549"/>
                <a:gd name="connsiteY27-56" fmla="*/ 2003425 h 3121025"/>
                <a:gd name="connsiteX28-57" fmla="*/ 325437 w 971549"/>
                <a:gd name="connsiteY28-58" fmla="*/ 981075 h 3121025"/>
                <a:gd name="connsiteX29-59" fmla="*/ 328381 w 971549"/>
                <a:gd name="connsiteY29-60" fmla="*/ 961942 h 3121025"/>
                <a:gd name="connsiteX30-61" fmla="*/ 264021 w 971549"/>
                <a:gd name="connsiteY30-62" fmla="*/ 839391 h 3121025"/>
                <a:gd name="connsiteX31-63" fmla="*/ 176212 w 971549"/>
                <a:gd name="connsiteY31-64" fmla="*/ 661987 h 3121025"/>
                <a:gd name="connsiteX32-65" fmla="*/ 219075 w 971549"/>
                <a:gd name="connsiteY32-66" fmla="*/ 614363 h 3121025"/>
                <a:gd name="connsiteX33-67" fmla="*/ 340076 w 971549"/>
                <a:gd name="connsiteY33-68" fmla="*/ 822986 h 3121025"/>
                <a:gd name="connsiteX34-69" fmla="*/ 421480 w 971549"/>
                <a:gd name="connsiteY34-70" fmla="*/ 42863 h 3121025"/>
                <a:gd name="connsiteX35" fmla="*/ 540542 w 971549"/>
                <a:gd name="connsiteY35" fmla="*/ 0 h 3121025"/>
                <a:gd name="connsiteX0-71" fmla="*/ 540542 w 971549"/>
                <a:gd name="connsiteY0-72" fmla="*/ 0 h 3121025"/>
                <a:gd name="connsiteX1-73" fmla="*/ 447674 w 971549"/>
                <a:gd name="connsiteY1-74" fmla="*/ 916781 h 3121025"/>
                <a:gd name="connsiteX2-75" fmla="*/ 440997 w 971549"/>
                <a:gd name="connsiteY2-76" fmla="*/ 913656 h 3121025"/>
                <a:gd name="connsiteX3-77" fmla="*/ 417204 w 971549"/>
                <a:gd name="connsiteY3-78" fmla="*/ 1251512 h 3121025"/>
                <a:gd name="connsiteX4-79" fmla="*/ 470694 w 971549"/>
                <a:gd name="connsiteY4-80" fmla="*/ 1046163 h 3121025"/>
                <a:gd name="connsiteX5-81" fmla="*/ 554037 w 971549"/>
                <a:gd name="connsiteY5-82" fmla="*/ 781050 h 3121025"/>
                <a:gd name="connsiteX6-83" fmla="*/ 617537 w 971549"/>
                <a:gd name="connsiteY6-84" fmla="*/ 876300 h 3121025"/>
                <a:gd name="connsiteX7-85" fmla="*/ 506412 w 971549"/>
                <a:gd name="connsiteY7-86" fmla="*/ 1419225 h 3121025"/>
                <a:gd name="connsiteX8-87" fmla="*/ 503554 w 971549"/>
                <a:gd name="connsiteY8-88" fmla="*/ 1416281 h 3121025"/>
                <a:gd name="connsiteX9-89" fmla="*/ 510877 w 971549"/>
                <a:gd name="connsiteY9-90" fmla="*/ 1641475 h 3121025"/>
                <a:gd name="connsiteX10-91" fmla="*/ 554037 w 971549"/>
                <a:gd name="connsiteY10-92" fmla="*/ 2346325 h 3121025"/>
                <a:gd name="connsiteX11-93" fmla="*/ 651669 w 971549"/>
                <a:gd name="connsiteY11-94" fmla="*/ 2726531 h 3121025"/>
                <a:gd name="connsiteX12-95" fmla="*/ 694279 w 971549"/>
                <a:gd name="connsiteY12-96" fmla="*/ 2836944 h 3121025"/>
                <a:gd name="connsiteX13-97" fmla="*/ 709612 w 971549"/>
                <a:gd name="connsiteY13-98" fmla="*/ 2771775 h 3121025"/>
                <a:gd name="connsiteX14-99" fmla="*/ 814387 w 971549"/>
                <a:gd name="connsiteY14-100" fmla="*/ 2471738 h 3121025"/>
                <a:gd name="connsiteX15-101" fmla="*/ 971549 w 971549"/>
                <a:gd name="connsiteY15-102" fmla="*/ 2512219 h 3121025"/>
                <a:gd name="connsiteX16-103" fmla="*/ 928687 w 971549"/>
                <a:gd name="connsiteY16-104" fmla="*/ 2543175 h 3121025"/>
                <a:gd name="connsiteX17-105" fmla="*/ 812006 w 971549"/>
                <a:gd name="connsiteY17-106" fmla="*/ 2883693 h 3121025"/>
                <a:gd name="connsiteX18-107" fmla="*/ 787597 w 971549"/>
                <a:gd name="connsiteY18-108" fmla="*/ 3067874 h 3121025"/>
                <a:gd name="connsiteX19-109" fmla="*/ 801687 w 971549"/>
                <a:gd name="connsiteY19-110" fmla="*/ 3101975 h 3121025"/>
                <a:gd name="connsiteX20-111" fmla="*/ 420687 w 971549"/>
                <a:gd name="connsiteY20-112" fmla="*/ 3121025 h 3121025"/>
                <a:gd name="connsiteX21-113" fmla="*/ 230187 w 971549"/>
                <a:gd name="connsiteY21-114" fmla="*/ 2219325 h 3121025"/>
                <a:gd name="connsiteX22-115" fmla="*/ 230269 w 971549"/>
                <a:gd name="connsiteY22-116" fmla="*/ 2219256 h 3121025"/>
                <a:gd name="connsiteX23-117" fmla="*/ 90487 w 971549"/>
                <a:gd name="connsiteY23-118" fmla="*/ 2085975 h 3121025"/>
                <a:gd name="connsiteX24-119" fmla="*/ 0 w 971549"/>
                <a:gd name="connsiteY24-120" fmla="*/ 2043113 h 3121025"/>
                <a:gd name="connsiteX25-121" fmla="*/ 104775 w 971549"/>
                <a:gd name="connsiteY25-122" fmla="*/ 1938338 h 3121025"/>
                <a:gd name="connsiteX26-123" fmla="*/ 311975 w 971549"/>
                <a:gd name="connsiteY26-124" fmla="*/ 2141393 h 3121025"/>
                <a:gd name="connsiteX27-125" fmla="*/ 298958 w 971549"/>
                <a:gd name="connsiteY27-126" fmla="*/ 2003425 h 3121025"/>
                <a:gd name="connsiteX28-127" fmla="*/ 325437 w 971549"/>
                <a:gd name="connsiteY28-128" fmla="*/ 981075 h 3121025"/>
                <a:gd name="connsiteX29-129" fmla="*/ 328381 w 971549"/>
                <a:gd name="connsiteY29-130" fmla="*/ 961942 h 3121025"/>
                <a:gd name="connsiteX30-131" fmla="*/ 264021 w 971549"/>
                <a:gd name="connsiteY30-132" fmla="*/ 839391 h 3121025"/>
                <a:gd name="connsiteX31-133" fmla="*/ 176212 w 971549"/>
                <a:gd name="connsiteY31-134" fmla="*/ 661987 h 3121025"/>
                <a:gd name="connsiteX32-135" fmla="*/ 219075 w 971549"/>
                <a:gd name="connsiteY32-136" fmla="*/ 614363 h 3121025"/>
                <a:gd name="connsiteX33-137" fmla="*/ 340076 w 971549"/>
                <a:gd name="connsiteY33-138" fmla="*/ 822986 h 3121025"/>
                <a:gd name="connsiteX34-139" fmla="*/ 421480 w 971549"/>
                <a:gd name="connsiteY34-140" fmla="*/ 42863 h 3121025"/>
                <a:gd name="connsiteX35-141" fmla="*/ 540542 w 971549"/>
                <a:gd name="connsiteY35-142" fmla="*/ 0 h 3121025"/>
                <a:gd name="connsiteX0-143" fmla="*/ 540542 w 971549"/>
                <a:gd name="connsiteY0-144" fmla="*/ 0 h 3121025"/>
                <a:gd name="connsiteX1-145" fmla="*/ 447674 w 971549"/>
                <a:gd name="connsiteY1-146" fmla="*/ 916781 h 3121025"/>
                <a:gd name="connsiteX2-147" fmla="*/ 450522 w 971549"/>
                <a:gd name="connsiteY2-148" fmla="*/ 913656 h 3121025"/>
                <a:gd name="connsiteX3-149" fmla="*/ 417204 w 971549"/>
                <a:gd name="connsiteY3-150" fmla="*/ 1251512 h 3121025"/>
                <a:gd name="connsiteX4-151" fmla="*/ 470694 w 971549"/>
                <a:gd name="connsiteY4-152" fmla="*/ 1046163 h 3121025"/>
                <a:gd name="connsiteX5-153" fmla="*/ 554037 w 971549"/>
                <a:gd name="connsiteY5-154" fmla="*/ 781050 h 3121025"/>
                <a:gd name="connsiteX6-155" fmla="*/ 617537 w 971549"/>
                <a:gd name="connsiteY6-156" fmla="*/ 876300 h 3121025"/>
                <a:gd name="connsiteX7-157" fmla="*/ 506412 w 971549"/>
                <a:gd name="connsiteY7-158" fmla="*/ 1419225 h 3121025"/>
                <a:gd name="connsiteX8-159" fmla="*/ 503554 w 971549"/>
                <a:gd name="connsiteY8-160" fmla="*/ 1416281 h 3121025"/>
                <a:gd name="connsiteX9-161" fmla="*/ 510877 w 971549"/>
                <a:gd name="connsiteY9-162" fmla="*/ 1641475 h 3121025"/>
                <a:gd name="connsiteX10-163" fmla="*/ 554037 w 971549"/>
                <a:gd name="connsiteY10-164" fmla="*/ 2346325 h 3121025"/>
                <a:gd name="connsiteX11-165" fmla="*/ 651669 w 971549"/>
                <a:gd name="connsiteY11-166" fmla="*/ 2726531 h 3121025"/>
                <a:gd name="connsiteX12-167" fmla="*/ 694279 w 971549"/>
                <a:gd name="connsiteY12-168" fmla="*/ 2836944 h 3121025"/>
                <a:gd name="connsiteX13-169" fmla="*/ 709612 w 971549"/>
                <a:gd name="connsiteY13-170" fmla="*/ 2771775 h 3121025"/>
                <a:gd name="connsiteX14-171" fmla="*/ 814387 w 971549"/>
                <a:gd name="connsiteY14-172" fmla="*/ 2471738 h 3121025"/>
                <a:gd name="connsiteX15-173" fmla="*/ 971549 w 971549"/>
                <a:gd name="connsiteY15-174" fmla="*/ 2512219 h 3121025"/>
                <a:gd name="connsiteX16-175" fmla="*/ 928687 w 971549"/>
                <a:gd name="connsiteY16-176" fmla="*/ 2543175 h 3121025"/>
                <a:gd name="connsiteX17-177" fmla="*/ 812006 w 971549"/>
                <a:gd name="connsiteY17-178" fmla="*/ 2883693 h 3121025"/>
                <a:gd name="connsiteX18-179" fmla="*/ 787597 w 971549"/>
                <a:gd name="connsiteY18-180" fmla="*/ 3067874 h 3121025"/>
                <a:gd name="connsiteX19-181" fmla="*/ 801687 w 971549"/>
                <a:gd name="connsiteY19-182" fmla="*/ 3101975 h 3121025"/>
                <a:gd name="connsiteX20-183" fmla="*/ 420687 w 971549"/>
                <a:gd name="connsiteY20-184" fmla="*/ 3121025 h 3121025"/>
                <a:gd name="connsiteX21-185" fmla="*/ 230187 w 971549"/>
                <a:gd name="connsiteY21-186" fmla="*/ 2219325 h 3121025"/>
                <a:gd name="connsiteX22-187" fmla="*/ 230269 w 971549"/>
                <a:gd name="connsiteY22-188" fmla="*/ 2219256 h 3121025"/>
                <a:gd name="connsiteX23-189" fmla="*/ 90487 w 971549"/>
                <a:gd name="connsiteY23-190" fmla="*/ 2085975 h 3121025"/>
                <a:gd name="connsiteX24-191" fmla="*/ 0 w 971549"/>
                <a:gd name="connsiteY24-192" fmla="*/ 2043113 h 3121025"/>
                <a:gd name="connsiteX25-193" fmla="*/ 104775 w 971549"/>
                <a:gd name="connsiteY25-194" fmla="*/ 1938338 h 3121025"/>
                <a:gd name="connsiteX26-195" fmla="*/ 311975 w 971549"/>
                <a:gd name="connsiteY26-196" fmla="*/ 2141393 h 3121025"/>
                <a:gd name="connsiteX27-197" fmla="*/ 298958 w 971549"/>
                <a:gd name="connsiteY27-198" fmla="*/ 2003425 h 3121025"/>
                <a:gd name="connsiteX28-199" fmla="*/ 325437 w 971549"/>
                <a:gd name="connsiteY28-200" fmla="*/ 981075 h 3121025"/>
                <a:gd name="connsiteX29-201" fmla="*/ 328381 w 971549"/>
                <a:gd name="connsiteY29-202" fmla="*/ 961942 h 3121025"/>
                <a:gd name="connsiteX30-203" fmla="*/ 264021 w 971549"/>
                <a:gd name="connsiteY30-204" fmla="*/ 839391 h 3121025"/>
                <a:gd name="connsiteX31-205" fmla="*/ 176212 w 971549"/>
                <a:gd name="connsiteY31-206" fmla="*/ 661987 h 3121025"/>
                <a:gd name="connsiteX32-207" fmla="*/ 219075 w 971549"/>
                <a:gd name="connsiteY32-208" fmla="*/ 614363 h 3121025"/>
                <a:gd name="connsiteX33-209" fmla="*/ 340076 w 971549"/>
                <a:gd name="connsiteY33-210" fmla="*/ 822986 h 3121025"/>
                <a:gd name="connsiteX34-211" fmla="*/ 421480 w 971549"/>
                <a:gd name="connsiteY34-212" fmla="*/ 42863 h 3121025"/>
                <a:gd name="connsiteX35-213" fmla="*/ 540542 w 971549"/>
                <a:gd name="connsiteY35-214" fmla="*/ 0 h 31210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141" y="connsiteY35-142"/>
                </a:cxn>
              </a:cxnLst>
              <a:rect l="l" t="t" r="r" b="b"/>
              <a:pathLst>
                <a:path w="971549" h="3121025">
                  <a:moveTo>
                    <a:pt x="540542" y="0"/>
                  </a:moveTo>
                  <a:cubicBezTo>
                    <a:pt x="497680" y="303213"/>
                    <a:pt x="478630" y="611187"/>
                    <a:pt x="447674" y="916781"/>
                  </a:cubicBezTo>
                  <a:lnTo>
                    <a:pt x="450522" y="913656"/>
                  </a:lnTo>
                  <a:cubicBezTo>
                    <a:pt x="442591" y="1026275"/>
                    <a:pt x="444185" y="1138893"/>
                    <a:pt x="417204" y="1251512"/>
                  </a:cubicBezTo>
                  <a:lnTo>
                    <a:pt x="470694" y="1046163"/>
                  </a:lnTo>
                  <a:cubicBezTo>
                    <a:pt x="493712" y="957792"/>
                    <a:pt x="519112" y="869421"/>
                    <a:pt x="554037" y="781050"/>
                  </a:cubicBezTo>
                  <a:lnTo>
                    <a:pt x="617537" y="876300"/>
                  </a:lnTo>
                  <a:cubicBezTo>
                    <a:pt x="567795" y="1057275"/>
                    <a:pt x="533929" y="1244600"/>
                    <a:pt x="506412" y="1419225"/>
                  </a:cubicBezTo>
                  <a:lnTo>
                    <a:pt x="503554" y="1416281"/>
                  </a:lnTo>
                  <a:lnTo>
                    <a:pt x="510877" y="1641475"/>
                  </a:lnTo>
                  <a:cubicBezTo>
                    <a:pt x="516334" y="1876425"/>
                    <a:pt x="519112" y="2111375"/>
                    <a:pt x="554037" y="2346325"/>
                  </a:cubicBezTo>
                  <a:cubicBezTo>
                    <a:pt x="570971" y="2475442"/>
                    <a:pt x="606954" y="2601383"/>
                    <a:pt x="651669" y="2726531"/>
                  </a:cubicBezTo>
                  <a:lnTo>
                    <a:pt x="694279" y="2836944"/>
                  </a:lnTo>
                  <a:lnTo>
                    <a:pt x="709612" y="2771775"/>
                  </a:lnTo>
                  <a:lnTo>
                    <a:pt x="814387" y="2471738"/>
                  </a:lnTo>
                  <a:lnTo>
                    <a:pt x="971549" y="2512219"/>
                  </a:lnTo>
                  <a:lnTo>
                    <a:pt x="928687" y="2543175"/>
                  </a:lnTo>
                  <a:cubicBezTo>
                    <a:pt x="882650" y="2654299"/>
                    <a:pt x="843757" y="2770187"/>
                    <a:pt x="812006" y="2883693"/>
                  </a:cubicBezTo>
                  <a:lnTo>
                    <a:pt x="787597" y="3067874"/>
                  </a:lnTo>
                  <a:lnTo>
                    <a:pt x="801687" y="3101975"/>
                  </a:lnTo>
                  <a:lnTo>
                    <a:pt x="420687" y="3121025"/>
                  </a:lnTo>
                  <a:cubicBezTo>
                    <a:pt x="319087" y="2833158"/>
                    <a:pt x="293687" y="2513542"/>
                    <a:pt x="230187" y="2219325"/>
                  </a:cubicBezTo>
                  <a:cubicBezTo>
                    <a:pt x="230214" y="2219302"/>
                    <a:pt x="230242" y="2219279"/>
                    <a:pt x="230269" y="2219256"/>
                  </a:cubicBezTo>
                  <a:lnTo>
                    <a:pt x="90487" y="2085975"/>
                  </a:lnTo>
                  <a:lnTo>
                    <a:pt x="0" y="2043113"/>
                  </a:lnTo>
                  <a:lnTo>
                    <a:pt x="104775" y="1938338"/>
                  </a:lnTo>
                  <a:lnTo>
                    <a:pt x="311975" y="2141393"/>
                  </a:lnTo>
                  <a:lnTo>
                    <a:pt x="298958" y="2003425"/>
                  </a:lnTo>
                  <a:cubicBezTo>
                    <a:pt x="274968" y="1662642"/>
                    <a:pt x="305065" y="1321859"/>
                    <a:pt x="325437" y="981075"/>
                  </a:cubicBezTo>
                  <a:lnTo>
                    <a:pt x="328381" y="961942"/>
                  </a:lnTo>
                  <a:lnTo>
                    <a:pt x="264021" y="839391"/>
                  </a:lnTo>
                  <a:cubicBezTo>
                    <a:pt x="232966" y="780256"/>
                    <a:pt x="202803" y="721121"/>
                    <a:pt x="176212" y="661987"/>
                  </a:cubicBezTo>
                  <a:lnTo>
                    <a:pt x="219075" y="614363"/>
                  </a:lnTo>
                  <a:lnTo>
                    <a:pt x="340076" y="822986"/>
                  </a:lnTo>
                  <a:lnTo>
                    <a:pt x="421480" y="42863"/>
                  </a:lnTo>
                  <a:lnTo>
                    <a:pt x="5405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17124" y="4371623"/>
            <a:ext cx="1955836" cy="104644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单击此处添加段落文本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单击此处添加段落文本</a:t>
            </a:r>
          </a:p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单击此处添加段落文本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46750" y="2203060"/>
            <a:ext cx="1955836" cy="104644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单击此处添加段落文本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单击此处添加段落文本</a:t>
            </a:r>
          </a:p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单击此处添加段落文本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6748" y="984089"/>
            <a:ext cx="1955836" cy="104644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单击此处添加段落文本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单击此处添加段落文本</a:t>
            </a:r>
          </a:p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单击此处添加段落文本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35973" y="2277789"/>
            <a:ext cx="1955836" cy="104644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单击此处添加段落文本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单击此处添加段落文本</a:t>
            </a:r>
          </a:p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单击此处添加段落文本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36830" y="4197085"/>
            <a:ext cx="1955836" cy="1046440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单击此处添加段落文本</a:t>
            </a:r>
            <a:endParaRPr lang="en-US" altLang="zh-CN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单击此处添加段落文本</a:t>
            </a:r>
          </a:p>
          <a:p>
            <a:pPr algn="ctr">
              <a:lnSpc>
                <a:spcPct val="150000"/>
              </a:lnSpc>
            </a:pP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单击此处添加段落文本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551811" y="2015068"/>
            <a:ext cx="2728028" cy="2741083"/>
            <a:chOff x="825500" y="1511300"/>
            <a:chExt cx="2046287" cy="2055812"/>
          </a:xfrm>
        </p:grpSpPr>
        <p:sp>
          <p:nvSpPr>
            <p:cNvPr id="4" name="Freeform 6"/>
            <p:cNvSpPr/>
            <p:nvPr/>
          </p:nvSpPr>
          <p:spPr bwMode="auto">
            <a:xfrm>
              <a:off x="825500" y="1511300"/>
              <a:ext cx="2046287" cy="2055812"/>
            </a:xfrm>
            <a:custGeom>
              <a:avLst/>
              <a:gdLst>
                <a:gd name="T0" fmla="*/ 104 w 1588"/>
                <a:gd name="T1" fmla="*/ 1596 h 1596"/>
                <a:gd name="T2" fmla="*/ 1470 w 1588"/>
                <a:gd name="T3" fmla="*/ 1596 h 1596"/>
                <a:gd name="T4" fmla="*/ 1470 w 1588"/>
                <a:gd name="T5" fmla="*/ 1596 h 1596"/>
                <a:gd name="T6" fmla="*/ 1488 w 1588"/>
                <a:gd name="T7" fmla="*/ 1596 h 1596"/>
                <a:gd name="T8" fmla="*/ 1506 w 1588"/>
                <a:gd name="T9" fmla="*/ 1594 h 1596"/>
                <a:gd name="T10" fmla="*/ 1520 w 1588"/>
                <a:gd name="T11" fmla="*/ 1590 h 1596"/>
                <a:gd name="T12" fmla="*/ 1534 w 1588"/>
                <a:gd name="T13" fmla="*/ 1584 h 1596"/>
                <a:gd name="T14" fmla="*/ 1548 w 1588"/>
                <a:gd name="T15" fmla="*/ 1578 h 1596"/>
                <a:gd name="T16" fmla="*/ 1558 w 1588"/>
                <a:gd name="T17" fmla="*/ 1570 h 1596"/>
                <a:gd name="T18" fmla="*/ 1566 w 1588"/>
                <a:gd name="T19" fmla="*/ 1562 h 1596"/>
                <a:gd name="T20" fmla="*/ 1574 w 1588"/>
                <a:gd name="T21" fmla="*/ 1552 h 1596"/>
                <a:gd name="T22" fmla="*/ 1580 w 1588"/>
                <a:gd name="T23" fmla="*/ 1540 h 1596"/>
                <a:gd name="T24" fmla="*/ 1584 w 1588"/>
                <a:gd name="T25" fmla="*/ 1528 h 1596"/>
                <a:gd name="T26" fmla="*/ 1586 w 1588"/>
                <a:gd name="T27" fmla="*/ 1516 h 1596"/>
                <a:gd name="T28" fmla="*/ 1588 w 1588"/>
                <a:gd name="T29" fmla="*/ 1504 h 1596"/>
                <a:gd name="T30" fmla="*/ 1586 w 1588"/>
                <a:gd name="T31" fmla="*/ 1490 h 1596"/>
                <a:gd name="T32" fmla="*/ 1584 w 1588"/>
                <a:gd name="T33" fmla="*/ 1476 h 1596"/>
                <a:gd name="T34" fmla="*/ 1578 w 1588"/>
                <a:gd name="T35" fmla="*/ 1462 h 1596"/>
                <a:gd name="T36" fmla="*/ 1572 w 1588"/>
                <a:gd name="T37" fmla="*/ 1446 h 1596"/>
                <a:gd name="T38" fmla="*/ 862 w 1588"/>
                <a:gd name="T39" fmla="*/ 58 h 1596"/>
                <a:gd name="T40" fmla="*/ 862 w 1588"/>
                <a:gd name="T41" fmla="*/ 58 h 1596"/>
                <a:gd name="T42" fmla="*/ 854 w 1588"/>
                <a:gd name="T43" fmla="*/ 44 h 1596"/>
                <a:gd name="T44" fmla="*/ 846 w 1588"/>
                <a:gd name="T45" fmla="*/ 32 h 1596"/>
                <a:gd name="T46" fmla="*/ 836 w 1588"/>
                <a:gd name="T47" fmla="*/ 22 h 1596"/>
                <a:gd name="T48" fmla="*/ 828 w 1588"/>
                <a:gd name="T49" fmla="*/ 14 h 1596"/>
                <a:gd name="T50" fmla="*/ 818 w 1588"/>
                <a:gd name="T51" fmla="*/ 8 h 1596"/>
                <a:gd name="T52" fmla="*/ 808 w 1588"/>
                <a:gd name="T53" fmla="*/ 4 h 1596"/>
                <a:gd name="T54" fmla="*/ 798 w 1588"/>
                <a:gd name="T55" fmla="*/ 0 h 1596"/>
                <a:gd name="T56" fmla="*/ 788 w 1588"/>
                <a:gd name="T57" fmla="*/ 0 h 1596"/>
                <a:gd name="T58" fmla="*/ 778 w 1588"/>
                <a:gd name="T59" fmla="*/ 0 h 1596"/>
                <a:gd name="T60" fmla="*/ 768 w 1588"/>
                <a:gd name="T61" fmla="*/ 4 h 1596"/>
                <a:gd name="T62" fmla="*/ 758 w 1588"/>
                <a:gd name="T63" fmla="*/ 8 h 1596"/>
                <a:gd name="T64" fmla="*/ 748 w 1588"/>
                <a:gd name="T65" fmla="*/ 14 h 1596"/>
                <a:gd name="T66" fmla="*/ 738 w 1588"/>
                <a:gd name="T67" fmla="*/ 22 h 1596"/>
                <a:gd name="T68" fmla="*/ 730 w 1588"/>
                <a:gd name="T69" fmla="*/ 32 h 1596"/>
                <a:gd name="T70" fmla="*/ 722 w 1588"/>
                <a:gd name="T71" fmla="*/ 44 h 1596"/>
                <a:gd name="T72" fmla="*/ 714 w 1588"/>
                <a:gd name="T73" fmla="*/ 58 h 1596"/>
                <a:gd name="T74" fmla="*/ 14 w 1588"/>
                <a:gd name="T75" fmla="*/ 1456 h 1596"/>
                <a:gd name="T76" fmla="*/ 14 w 1588"/>
                <a:gd name="T77" fmla="*/ 1456 h 1596"/>
                <a:gd name="T78" fmla="*/ 8 w 1588"/>
                <a:gd name="T79" fmla="*/ 1472 h 1596"/>
                <a:gd name="T80" fmla="*/ 4 w 1588"/>
                <a:gd name="T81" fmla="*/ 1486 h 1596"/>
                <a:gd name="T82" fmla="*/ 0 w 1588"/>
                <a:gd name="T83" fmla="*/ 1500 h 1596"/>
                <a:gd name="T84" fmla="*/ 0 w 1588"/>
                <a:gd name="T85" fmla="*/ 1512 h 1596"/>
                <a:gd name="T86" fmla="*/ 0 w 1588"/>
                <a:gd name="T87" fmla="*/ 1524 h 1596"/>
                <a:gd name="T88" fmla="*/ 2 w 1588"/>
                <a:gd name="T89" fmla="*/ 1536 h 1596"/>
                <a:gd name="T90" fmla="*/ 6 w 1588"/>
                <a:gd name="T91" fmla="*/ 1546 h 1596"/>
                <a:gd name="T92" fmla="*/ 12 w 1588"/>
                <a:gd name="T93" fmla="*/ 1556 h 1596"/>
                <a:gd name="T94" fmla="*/ 18 w 1588"/>
                <a:gd name="T95" fmla="*/ 1566 h 1596"/>
                <a:gd name="T96" fmla="*/ 26 w 1588"/>
                <a:gd name="T97" fmla="*/ 1574 h 1596"/>
                <a:gd name="T98" fmla="*/ 36 w 1588"/>
                <a:gd name="T99" fmla="*/ 1580 h 1596"/>
                <a:gd name="T100" fmla="*/ 48 w 1588"/>
                <a:gd name="T101" fmla="*/ 1586 h 1596"/>
                <a:gd name="T102" fmla="*/ 60 w 1588"/>
                <a:gd name="T103" fmla="*/ 1590 h 1596"/>
                <a:gd name="T104" fmla="*/ 74 w 1588"/>
                <a:gd name="T105" fmla="*/ 1594 h 1596"/>
                <a:gd name="T106" fmla="*/ 88 w 1588"/>
                <a:gd name="T107" fmla="*/ 1596 h 1596"/>
                <a:gd name="T108" fmla="*/ 104 w 1588"/>
                <a:gd name="T109" fmla="*/ 1596 h 1596"/>
                <a:gd name="T110" fmla="*/ 104 w 1588"/>
                <a:gd name="T111" fmla="*/ 1596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8" h="1596">
                  <a:moveTo>
                    <a:pt x="104" y="1596"/>
                  </a:moveTo>
                  <a:lnTo>
                    <a:pt x="1470" y="1596"/>
                  </a:lnTo>
                  <a:lnTo>
                    <a:pt x="1470" y="1596"/>
                  </a:lnTo>
                  <a:lnTo>
                    <a:pt x="1488" y="1596"/>
                  </a:lnTo>
                  <a:lnTo>
                    <a:pt x="1506" y="1594"/>
                  </a:lnTo>
                  <a:lnTo>
                    <a:pt x="1520" y="1590"/>
                  </a:lnTo>
                  <a:lnTo>
                    <a:pt x="1534" y="1584"/>
                  </a:lnTo>
                  <a:lnTo>
                    <a:pt x="1548" y="1578"/>
                  </a:lnTo>
                  <a:lnTo>
                    <a:pt x="1558" y="1570"/>
                  </a:lnTo>
                  <a:lnTo>
                    <a:pt x="1566" y="1562"/>
                  </a:lnTo>
                  <a:lnTo>
                    <a:pt x="1574" y="1552"/>
                  </a:lnTo>
                  <a:lnTo>
                    <a:pt x="1580" y="1540"/>
                  </a:lnTo>
                  <a:lnTo>
                    <a:pt x="1584" y="1528"/>
                  </a:lnTo>
                  <a:lnTo>
                    <a:pt x="1586" y="1516"/>
                  </a:lnTo>
                  <a:lnTo>
                    <a:pt x="1588" y="1504"/>
                  </a:lnTo>
                  <a:lnTo>
                    <a:pt x="1586" y="1490"/>
                  </a:lnTo>
                  <a:lnTo>
                    <a:pt x="1584" y="1476"/>
                  </a:lnTo>
                  <a:lnTo>
                    <a:pt x="1578" y="1462"/>
                  </a:lnTo>
                  <a:lnTo>
                    <a:pt x="1572" y="1446"/>
                  </a:lnTo>
                  <a:lnTo>
                    <a:pt x="862" y="58"/>
                  </a:lnTo>
                  <a:lnTo>
                    <a:pt x="862" y="58"/>
                  </a:lnTo>
                  <a:lnTo>
                    <a:pt x="854" y="44"/>
                  </a:lnTo>
                  <a:lnTo>
                    <a:pt x="846" y="32"/>
                  </a:lnTo>
                  <a:lnTo>
                    <a:pt x="836" y="22"/>
                  </a:lnTo>
                  <a:lnTo>
                    <a:pt x="828" y="14"/>
                  </a:lnTo>
                  <a:lnTo>
                    <a:pt x="818" y="8"/>
                  </a:lnTo>
                  <a:lnTo>
                    <a:pt x="808" y="4"/>
                  </a:lnTo>
                  <a:lnTo>
                    <a:pt x="798" y="0"/>
                  </a:lnTo>
                  <a:lnTo>
                    <a:pt x="788" y="0"/>
                  </a:lnTo>
                  <a:lnTo>
                    <a:pt x="778" y="0"/>
                  </a:lnTo>
                  <a:lnTo>
                    <a:pt x="768" y="4"/>
                  </a:lnTo>
                  <a:lnTo>
                    <a:pt x="758" y="8"/>
                  </a:lnTo>
                  <a:lnTo>
                    <a:pt x="748" y="14"/>
                  </a:lnTo>
                  <a:lnTo>
                    <a:pt x="738" y="22"/>
                  </a:lnTo>
                  <a:lnTo>
                    <a:pt x="730" y="32"/>
                  </a:lnTo>
                  <a:lnTo>
                    <a:pt x="722" y="44"/>
                  </a:lnTo>
                  <a:lnTo>
                    <a:pt x="714" y="58"/>
                  </a:lnTo>
                  <a:lnTo>
                    <a:pt x="14" y="1456"/>
                  </a:lnTo>
                  <a:lnTo>
                    <a:pt x="14" y="1456"/>
                  </a:lnTo>
                  <a:lnTo>
                    <a:pt x="8" y="1472"/>
                  </a:lnTo>
                  <a:lnTo>
                    <a:pt x="4" y="1486"/>
                  </a:lnTo>
                  <a:lnTo>
                    <a:pt x="0" y="1500"/>
                  </a:lnTo>
                  <a:lnTo>
                    <a:pt x="0" y="1512"/>
                  </a:lnTo>
                  <a:lnTo>
                    <a:pt x="0" y="1524"/>
                  </a:lnTo>
                  <a:lnTo>
                    <a:pt x="2" y="1536"/>
                  </a:lnTo>
                  <a:lnTo>
                    <a:pt x="6" y="1546"/>
                  </a:lnTo>
                  <a:lnTo>
                    <a:pt x="12" y="1556"/>
                  </a:lnTo>
                  <a:lnTo>
                    <a:pt x="18" y="1566"/>
                  </a:lnTo>
                  <a:lnTo>
                    <a:pt x="26" y="1574"/>
                  </a:lnTo>
                  <a:lnTo>
                    <a:pt x="36" y="1580"/>
                  </a:lnTo>
                  <a:lnTo>
                    <a:pt x="48" y="1586"/>
                  </a:lnTo>
                  <a:lnTo>
                    <a:pt x="60" y="1590"/>
                  </a:lnTo>
                  <a:lnTo>
                    <a:pt x="74" y="1594"/>
                  </a:lnTo>
                  <a:lnTo>
                    <a:pt x="88" y="1596"/>
                  </a:lnTo>
                  <a:lnTo>
                    <a:pt x="104" y="1596"/>
                  </a:lnTo>
                  <a:lnTo>
                    <a:pt x="104" y="159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900" kern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34"/>
            <p:cNvSpPr txBox="1">
              <a:spLocks noChangeArrowheads="1"/>
            </p:cNvSpPr>
            <p:nvPr/>
          </p:nvSpPr>
          <p:spPr bwMode="auto">
            <a:xfrm>
              <a:off x="1231900" y="2305050"/>
              <a:ext cx="7508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6" name="图片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637" y="2446337"/>
              <a:ext cx="415925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直接连接符 36"/>
            <p:cNvCxnSpPr>
              <a:cxnSpLocks noChangeShapeType="1"/>
            </p:cNvCxnSpPr>
            <p:nvPr/>
          </p:nvCxnSpPr>
          <p:spPr bwMode="auto">
            <a:xfrm>
              <a:off x="1220787" y="2973387"/>
              <a:ext cx="1255713" cy="0"/>
            </a:xfrm>
            <a:prstGeom prst="line">
              <a:avLst/>
            </a:prstGeom>
            <a:noFill/>
            <a:ln w="6350" algn="ctr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" name="矩形 7"/>
            <p:cNvSpPr/>
            <p:nvPr/>
          </p:nvSpPr>
          <p:spPr>
            <a:xfrm>
              <a:off x="1549826" y="3002700"/>
              <a:ext cx="657958" cy="53668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27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27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970505" y="2015068"/>
            <a:ext cx="2725912" cy="2741083"/>
            <a:chOff x="4746625" y="1511300"/>
            <a:chExt cx="2044700" cy="2055812"/>
          </a:xfrm>
        </p:grpSpPr>
        <p:sp>
          <p:nvSpPr>
            <p:cNvPr id="10" name="Freeform 7"/>
            <p:cNvSpPr/>
            <p:nvPr/>
          </p:nvSpPr>
          <p:spPr bwMode="auto">
            <a:xfrm>
              <a:off x="4746625" y="1511300"/>
              <a:ext cx="2044700" cy="2055812"/>
            </a:xfrm>
            <a:custGeom>
              <a:avLst/>
              <a:gdLst>
                <a:gd name="T0" fmla="*/ 104 w 1588"/>
                <a:gd name="T1" fmla="*/ 1596 h 1596"/>
                <a:gd name="T2" fmla="*/ 1482 w 1588"/>
                <a:gd name="T3" fmla="*/ 1596 h 1596"/>
                <a:gd name="T4" fmla="*/ 1482 w 1588"/>
                <a:gd name="T5" fmla="*/ 1596 h 1596"/>
                <a:gd name="T6" fmla="*/ 1498 w 1588"/>
                <a:gd name="T7" fmla="*/ 1596 h 1596"/>
                <a:gd name="T8" fmla="*/ 1514 w 1588"/>
                <a:gd name="T9" fmla="*/ 1594 h 1596"/>
                <a:gd name="T10" fmla="*/ 1526 w 1588"/>
                <a:gd name="T11" fmla="*/ 1590 h 1596"/>
                <a:gd name="T12" fmla="*/ 1540 w 1588"/>
                <a:gd name="T13" fmla="*/ 1584 h 1596"/>
                <a:gd name="T14" fmla="*/ 1550 w 1588"/>
                <a:gd name="T15" fmla="*/ 1578 h 1596"/>
                <a:gd name="T16" fmla="*/ 1560 w 1588"/>
                <a:gd name="T17" fmla="*/ 1570 h 1596"/>
                <a:gd name="T18" fmla="*/ 1568 w 1588"/>
                <a:gd name="T19" fmla="*/ 1562 h 1596"/>
                <a:gd name="T20" fmla="*/ 1576 w 1588"/>
                <a:gd name="T21" fmla="*/ 1552 h 1596"/>
                <a:gd name="T22" fmla="*/ 1580 w 1588"/>
                <a:gd name="T23" fmla="*/ 1540 h 1596"/>
                <a:gd name="T24" fmla="*/ 1584 w 1588"/>
                <a:gd name="T25" fmla="*/ 1528 h 1596"/>
                <a:gd name="T26" fmla="*/ 1586 w 1588"/>
                <a:gd name="T27" fmla="*/ 1516 h 1596"/>
                <a:gd name="T28" fmla="*/ 1588 w 1588"/>
                <a:gd name="T29" fmla="*/ 1504 h 1596"/>
                <a:gd name="T30" fmla="*/ 1586 w 1588"/>
                <a:gd name="T31" fmla="*/ 1490 h 1596"/>
                <a:gd name="T32" fmla="*/ 1584 w 1588"/>
                <a:gd name="T33" fmla="*/ 1476 h 1596"/>
                <a:gd name="T34" fmla="*/ 1578 w 1588"/>
                <a:gd name="T35" fmla="*/ 1462 h 1596"/>
                <a:gd name="T36" fmla="*/ 1572 w 1588"/>
                <a:gd name="T37" fmla="*/ 1446 h 1596"/>
                <a:gd name="T38" fmla="*/ 872 w 1588"/>
                <a:gd name="T39" fmla="*/ 58 h 1596"/>
                <a:gd name="T40" fmla="*/ 872 w 1588"/>
                <a:gd name="T41" fmla="*/ 58 h 1596"/>
                <a:gd name="T42" fmla="*/ 866 w 1588"/>
                <a:gd name="T43" fmla="*/ 44 h 1596"/>
                <a:gd name="T44" fmla="*/ 856 w 1588"/>
                <a:gd name="T45" fmla="*/ 32 h 1596"/>
                <a:gd name="T46" fmla="*/ 848 w 1588"/>
                <a:gd name="T47" fmla="*/ 22 h 1596"/>
                <a:gd name="T48" fmla="*/ 838 w 1588"/>
                <a:gd name="T49" fmla="*/ 14 h 1596"/>
                <a:gd name="T50" fmla="*/ 830 w 1588"/>
                <a:gd name="T51" fmla="*/ 8 h 1596"/>
                <a:gd name="T52" fmla="*/ 820 w 1588"/>
                <a:gd name="T53" fmla="*/ 4 h 1596"/>
                <a:gd name="T54" fmla="*/ 808 w 1588"/>
                <a:gd name="T55" fmla="*/ 0 h 1596"/>
                <a:gd name="T56" fmla="*/ 798 w 1588"/>
                <a:gd name="T57" fmla="*/ 0 h 1596"/>
                <a:gd name="T58" fmla="*/ 788 w 1588"/>
                <a:gd name="T59" fmla="*/ 0 h 1596"/>
                <a:gd name="T60" fmla="*/ 778 w 1588"/>
                <a:gd name="T61" fmla="*/ 4 h 1596"/>
                <a:gd name="T62" fmla="*/ 768 w 1588"/>
                <a:gd name="T63" fmla="*/ 8 h 1596"/>
                <a:gd name="T64" fmla="*/ 758 w 1588"/>
                <a:gd name="T65" fmla="*/ 14 h 1596"/>
                <a:gd name="T66" fmla="*/ 748 w 1588"/>
                <a:gd name="T67" fmla="*/ 22 h 1596"/>
                <a:gd name="T68" fmla="*/ 740 w 1588"/>
                <a:gd name="T69" fmla="*/ 32 h 1596"/>
                <a:gd name="T70" fmla="*/ 730 w 1588"/>
                <a:gd name="T71" fmla="*/ 44 h 1596"/>
                <a:gd name="T72" fmla="*/ 722 w 1588"/>
                <a:gd name="T73" fmla="*/ 58 h 1596"/>
                <a:gd name="T74" fmla="*/ 14 w 1588"/>
                <a:gd name="T75" fmla="*/ 1456 h 1596"/>
                <a:gd name="T76" fmla="*/ 14 w 1588"/>
                <a:gd name="T77" fmla="*/ 1456 h 1596"/>
                <a:gd name="T78" fmla="*/ 8 w 1588"/>
                <a:gd name="T79" fmla="*/ 1472 h 1596"/>
                <a:gd name="T80" fmla="*/ 4 w 1588"/>
                <a:gd name="T81" fmla="*/ 1486 h 1596"/>
                <a:gd name="T82" fmla="*/ 0 w 1588"/>
                <a:gd name="T83" fmla="*/ 1500 h 1596"/>
                <a:gd name="T84" fmla="*/ 0 w 1588"/>
                <a:gd name="T85" fmla="*/ 1512 h 1596"/>
                <a:gd name="T86" fmla="*/ 0 w 1588"/>
                <a:gd name="T87" fmla="*/ 1524 h 1596"/>
                <a:gd name="T88" fmla="*/ 2 w 1588"/>
                <a:gd name="T89" fmla="*/ 1536 h 1596"/>
                <a:gd name="T90" fmla="*/ 6 w 1588"/>
                <a:gd name="T91" fmla="*/ 1546 h 1596"/>
                <a:gd name="T92" fmla="*/ 10 w 1588"/>
                <a:gd name="T93" fmla="*/ 1556 h 1596"/>
                <a:gd name="T94" fmla="*/ 18 w 1588"/>
                <a:gd name="T95" fmla="*/ 1566 h 1596"/>
                <a:gd name="T96" fmla="*/ 26 w 1588"/>
                <a:gd name="T97" fmla="*/ 1574 h 1596"/>
                <a:gd name="T98" fmla="*/ 36 w 1588"/>
                <a:gd name="T99" fmla="*/ 1580 h 1596"/>
                <a:gd name="T100" fmla="*/ 46 w 1588"/>
                <a:gd name="T101" fmla="*/ 1586 h 1596"/>
                <a:gd name="T102" fmla="*/ 60 w 1588"/>
                <a:gd name="T103" fmla="*/ 1590 h 1596"/>
                <a:gd name="T104" fmla="*/ 74 w 1588"/>
                <a:gd name="T105" fmla="*/ 1594 h 1596"/>
                <a:gd name="T106" fmla="*/ 88 w 1588"/>
                <a:gd name="T107" fmla="*/ 1596 h 1596"/>
                <a:gd name="T108" fmla="*/ 104 w 1588"/>
                <a:gd name="T109" fmla="*/ 1596 h 1596"/>
                <a:gd name="T110" fmla="*/ 104 w 1588"/>
                <a:gd name="T111" fmla="*/ 1596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8" h="1596">
                  <a:moveTo>
                    <a:pt x="104" y="1596"/>
                  </a:moveTo>
                  <a:lnTo>
                    <a:pt x="1482" y="1596"/>
                  </a:lnTo>
                  <a:lnTo>
                    <a:pt x="1482" y="1596"/>
                  </a:lnTo>
                  <a:lnTo>
                    <a:pt x="1498" y="1596"/>
                  </a:lnTo>
                  <a:lnTo>
                    <a:pt x="1514" y="1594"/>
                  </a:lnTo>
                  <a:lnTo>
                    <a:pt x="1526" y="1590"/>
                  </a:lnTo>
                  <a:lnTo>
                    <a:pt x="1540" y="1584"/>
                  </a:lnTo>
                  <a:lnTo>
                    <a:pt x="1550" y="1578"/>
                  </a:lnTo>
                  <a:lnTo>
                    <a:pt x="1560" y="1570"/>
                  </a:lnTo>
                  <a:lnTo>
                    <a:pt x="1568" y="1562"/>
                  </a:lnTo>
                  <a:lnTo>
                    <a:pt x="1576" y="1552"/>
                  </a:lnTo>
                  <a:lnTo>
                    <a:pt x="1580" y="1540"/>
                  </a:lnTo>
                  <a:lnTo>
                    <a:pt x="1584" y="1528"/>
                  </a:lnTo>
                  <a:lnTo>
                    <a:pt x="1586" y="1516"/>
                  </a:lnTo>
                  <a:lnTo>
                    <a:pt x="1588" y="1504"/>
                  </a:lnTo>
                  <a:lnTo>
                    <a:pt x="1586" y="1490"/>
                  </a:lnTo>
                  <a:lnTo>
                    <a:pt x="1584" y="1476"/>
                  </a:lnTo>
                  <a:lnTo>
                    <a:pt x="1578" y="1462"/>
                  </a:lnTo>
                  <a:lnTo>
                    <a:pt x="1572" y="1446"/>
                  </a:lnTo>
                  <a:lnTo>
                    <a:pt x="872" y="58"/>
                  </a:lnTo>
                  <a:lnTo>
                    <a:pt x="872" y="58"/>
                  </a:lnTo>
                  <a:lnTo>
                    <a:pt x="866" y="44"/>
                  </a:lnTo>
                  <a:lnTo>
                    <a:pt x="856" y="32"/>
                  </a:lnTo>
                  <a:lnTo>
                    <a:pt x="848" y="22"/>
                  </a:lnTo>
                  <a:lnTo>
                    <a:pt x="838" y="14"/>
                  </a:lnTo>
                  <a:lnTo>
                    <a:pt x="830" y="8"/>
                  </a:lnTo>
                  <a:lnTo>
                    <a:pt x="820" y="4"/>
                  </a:lnTo>
                  <a:lnTo>
                    <a:pt x="808" y="0"/>
                  </a:lnTo>
                  <a:lnTo>
                    <a:pt x="798" y="0"/>
                  </a:lnTo>
                  <a:lnTo>
                    <a:pt x="788" y="0"/>
                  </a:lnTo>
                  <a:lnTo>
                    <a:pt x="778" y="4"/>
                  </a:lnTo>
                  <a:lnTo>
                    <a:pt x="768" y="8"/>
                  </a:lnTo>
                  <a:lnTo>
                    <a:pt x="758" y="14"/>
                  </a:lnTo>
                  <a:lnTo>
                    <a:pt x="748" y="22"/>
                  </a:lnTo>
                  <a:lnTo>
                    <a:pt x="740" y="32"/>
                  </a:lnTo>
                  <a:lnTo>
                    <a:pt x="730" y="44"/>
                  </a:lnTo>
                  <a:lnTo>
                    <a:pt x="722" y="58"/>
                  </a:lnTo>
                  <a:lnTo>
                    <a:pt x="14" y="1456"/>
                  </a:lnTo>
                  <a:lnTo>
                    <a:pt x="14" y="1456"/>
                  </a:lnTo>
                  <a:lnTo>
                    <a:pt x="8" y="1472"/>
                  </a:lnTo>
                  <a:lnTo>
                    <a:pt x="4" y="1486"/>
                  </a:lnTo>
                  <a:lnTo>
                    <a:pt x="0" y="1500"/>
                  </a:lnTo>
                  <a:lnTo>
                    <a:pt x="0" y="1512"/>
                  </a:lnTo>
                  <a:lnTo>
                    <a:pt x="0" y="1524"/>
                  </a:lnTo>
                  <a:lnTo>
                    <a:pt x="2" y="1536"/>
                  </a:lnTo>
                  <a:lnTo>
                    <a:pt x="6" y="1546"/>
                  </a:lnTo>
                  <a:lnTo>
                    <a:pt x="10" y="1556"/>
                  </a:lnTo>
                  <a:lnTo>
                    <a:pt x="18" y="1566"/>
                  </a:lnTo>
                  <a:lnTo>
                    <a:pt x="26" y="1574"/>
                  </a:lnTo>
                  <a:lnTo>
                    <a:pt x="36" y="1580"/>
                  </a:lnTo>
                  <a:lnTo>
                    <a:pt x="46" y="1586"/>
                  </a:lnTo>
                  <a:lnTo>
                    <a:pt x="60" y="1590"/>
                  </a:lnTo>
                  <a:lnTo>
                    <a:pt x="74" y="1594"/>
                  </a:lnTo>
                  <a:lnTo>
                    <a:pt x="88" y="1596"/>
                  </a:lnTo>
                  <a:lnTo>
                    <a:pt x="104" y="1596"/>
                  </a:lnTo>
                  <a:lnTo>
                    <a:pt x="104" y="15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900" kern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38"/>
            <p:cNvSpPr txBox="1">
              <a:spLocks noChangeArrowheads="1"/>
            </p:cNvSpPr>
            <p:nvPr/>
          </p:nvSpPr>
          <p:spPr bwMode="auto">
            <a:xfrm>
              <a:off x="5184775" y="2305050"/>
              <a:ext cx="7508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2" name="图片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0100" y="2484437"/>
              <a:ext cx="414337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直接连接符 40"/>
            <p:cNvCxnSpPr>
              <a:cxnSpLocks noChangeShapeType="1"/>
            </p:cNvCxnSpPr>
            <p:nvPr/>
          </p:nvCxnSpPr>
          <p:spPr bwMode="auto">
            <a:xfrm>
              <a:off x="5173662" y="2973387"/>
              <a:ext cx="1255713" cy="0"/>
            </a:xfrm>
            <a:prstGeom prst="line">
              <a:avLst/>
            </a:prstGeom>
            <a:noFill/>
            <a:ln w="6350" algn="ctr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" name="矩形 13"/>
            <p:cNvSpPr/>
            <p:nvPr/>
          </p:nvSpPr>
          <p:spPr>
            <a:xfrm>
              <a:off x="5503495" y="3002700"/>
              <a:ext cx="657958" cy="53668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27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27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62548" y="2819400"/>
            <a:ext cx="2711096" cy="2743200"/>
            <a:chOff x="2778125" y="2114550"/>
            <a:chExt cx="2033587" cy="2057400"/>
          </a:xfrm>
        </p:grpSpPr>
        <p:sp>
          <p:nvSpPr>
            <p:cNvPr id="16" name="Freeform 5"/>
            <p:cNvSpPr/>
            <p:nvPr/>
          </p:nvSpPr>
          <p:spPr bwMode="auto">
            <a:xfrm>
              <a:off x="2778125" y="2114550"/>
              <a:ext cx="2033587" cy="2057400"/>
            </a:xfrm>
            <a:custGeom>
              <a:avLst/>
              <a:gdLst>
                <a:gd name="T0" fmla="*/ 1472 w 1578"/>
                <a:gd name="T1" fmla="*/ 0 h 1598"/>
                <a:gd name="T2" fmla="*/ 104 w 1578"/>
                <a:gd name="T3" fmla="*/ 0 h 1598"/>
                <a:gd name="T4" fmla="*/ 104 w 1578"/>
                <a:gd name="T5" fmla="*/ 0 h 1598"/>
                <a:gd name="T6" fmla="*/ 88 w 1578"/>
                <a:gd name="T7" fmla="*/ 2 h 1598"/>
                <a:gd name="T8" fmla="*/ 74 w 1578"/>
                <a:gd name="T9" fmla="*/ 4 h 1598"/>
                <a:gd name="T10" fmla="*/ 60 w 1578"/>
                <a:gd name="T11" fmla="*/ 8 h 1598"/>
                <a:gd name="T12" fmla="*/ 48 w 1578"/>
                <a:gd name="T13" fmla="*/ 12 h 1598"/>
                <a:gd name="T14" fmla="*/ 36 w 1578"/>
                <a:gd name="T15" fmla="*/ 18 h 1598"/>
                <a:gd name="T16" fmla="*/ 26 w 1578"/>
                <a:gd name="T17" fmla="*/ 26 h 1598"/>
                <a:gd name="T18" fmla="*/ 18 w 1578"/>
                <a:gd name="T19" fmla="*/ 36 h 1598"/>
                <a:gd name="T20" fmla="*/ 12 w 1578"/>
                <a:gd name="T21" fmla="*/ 46 h 1598"/>
                <a:gd name="T22" fmla="*/ 6 w 1578"/>
                <a:gd name="T23" fmla="*/ 56 h 1598"/>
                <a:gd name="T24" fmla="*/ 2 w 1578"/>
                <a:gd name="T25" fmla="*/ 68 h 1598"/>
                <a:gd name="T26" fmla="*/ 0 w 1578"/>
                <a:gd name="T27" fmla="*/ 80 h 1598"/>
                <a:gd name="T28" fmla="*/ 0 w 1578"/>
                <a:gd name="T29" fmla="*/ 94 h 1598"/>
                <a:gd name="T30" fmla="*/ 0 w 1578"/>
                <a:gd name="T31" fmla="*/ 106 h 1598"/>
                <a:gd name="T32" fmla="*/ 4 w 1578"/>
                <a:gd name="T33" fmla="*/ 120 h 1598"/>
                <a:gd name="T34" fmla="*/ 8 w 1578"/>
                <a:gd name="T35" fmla="*/ 136 h 1598"/>
                <a:gd name="T36" fmla="*/ 14 w 1578"/>
                <a:gd name="T37" fmla="*/ 150 h 1598"/>
                <a:gd name="T38" fmla="*/ 714 w 1578"/>
                <a:gd name="T39" fmla="*/ 1538 h 1598"/>
                <a:gd name="T40" fmla="*/ 714 w 1578"/>
                <a:gd name="T41" fmla="*/ 1538 h 1598"/>
                <a:gd name="T42" fmla="*/ 722 w 1578"/>
                <a:gd name="T43" fmla="*/ 1552 h 1598"/>
                <a:gd name="T44" fmla="*/ 730 w 1578"/>
                <a:gd name="T45" fmla="*/ 1564 h 1598"/>
                <a:gd name="T46" fmla="*/ 738 w 1578"/>
                <a:gd name="T47" fmla="*/ 1574 h 1598"/>
                <a:gd name="T48" fmla="*/ 748 w 1578"/>
                <a:gd name="T49" fmla="*/ 1582 h 1598"/>
                <a:gd name="T50" fmla="*/ 758 w 1578"/>
                <a:gd name="T51" fmla="*/ 1588 h 1598"/>
                <a:gd name="T52" fmla="*/ 768 w 1578"/>
                <a:gd name="T53" fmla="*/ 1594 h 1598"/>
                <a:gd name="T54" fmla="*/ 778 w 1578"/>
                <a:gd name="T55" fmla="*/ 1596 h 1598"/>
                <a:gd name="T56" fmla="*/ 788 w 1578"/>
                <a:gd name="T57" fmla="*/ 1598 h 1598"/>
                <a:gd name="T58" fmla="*/ 800 w 1578"/>
                <a:gd name="T59" fmla="*/ 1596 h 1598"/>
                <a:gd name="T60" fmla="*/ 810 w 1578"/>
                <a:gd name="T61" fmla="*/ 1594 h 1598"/>
                <a:gd name="T62" fmla="*/ 820 w 1578"/>
                <a:gd name="T63" fmla="*/ 1588 h 1598"/>
                <a:gd name="T64" fmla="*/ 830 w 1578"/>
                <a:gd name="T65" fmla="*/ 1582 h 1598"/>
                <a:gd name="T66" fmla="*/ 838 w 1578"/>
                <a:gd name="T67" fmla="*/ 1574 h 1598"/>
                <a:gd name="T68" fmla="*/ 848 w 1578"/>
                <a:gd name="T69" fmla="*/ 1564 h 1598"/>
                <a:gd name="T70" fmla="*/ 856 w 1578"/>
                <a:gd name="T71" fmla="*/ 1552 h 1598"/>
                <a:gd name="T72" fmla="*/ 864 w 1578"/>
                <a:gd name="T73" fmla="*/ 1538 h 1598"/>
                <a:gd name="T74" fmla="*/ 1564 w 1578"/>
                <a:gd name="T75" fmla="*/ 140 h 1598"/>
                <a:gd name="T76" fmla="*/ 1564 w 1578"/>
                <a:gd name="T77" fmla="*/ 140 h 1598"/>
                <a:gd name="T78" fmla="*/ 1570 w 1578"/>
                <a:gd name="T79" fmla="*/ 126 h 1598"/>
                <a:gd name="T80" fmla="*/ 1574 w 1578"/>
                <a:gd name="T81" fmla="*/ 112 h 1598"/>
                <a:gd name="T82" fmla="*/ 1578 w 1578"/>
                <a:gd name="T83" fmla="*/ 98 h 1598"/>
                <a:gd name="T84" fmla="*/ 1578 w 1578"/>
                <a:gd name="T85" fmla="*/ 84 h 1598"/>
                <a:gd name="T86" fmla="*/ 1578 w 1578"/>
                <a:gd name="T87" fmla="*/ 72 h 1598"/>
                <a:gd name="T88" fmla="*/ 1576 w 1578"/>
                <a:gd name="T89" fmla="*/ 60 h 1598"/>
                <a:gd name="T90" fmla="*/ 1572 w 1578"/>
                <a:gd name="T91" fmla="*/ 50 h 1598"/>
                <a:gd name="T92" fmla="*/ 1566 w 1578"/>
                <a:gd name="T93" fmla="*/ 40 h 1598"/>
                <a:gd name="T94" fmla="*/ 1560 w 1578"/>
                <a:gd name="T95" fmla="*/ 32 h 1598"/>
                <a:gd name="T96" fmla="*/ 1552 w 1578"/>
                <a:gd name="T97" fmla="*/ 24 h 1598"/>
                <a:gd name="T98" fmla="*/ 1542 w 1578"/>
                <a:gd name="T99" fmla="*/ 16 h 1598"/>
                <a:gd name="T100" fmla="*/ 1530 w 1578"/>
                <a:gd name="T101" fmla="*/ 10 h 1598"/>
                <a:gd name="T102" fmla="*/ 1518 w 1578"/>
                <a:gd name="T103" fmla="*/ 6 h 1598"/>
                <a:gd name="T104" fmla="*/ 1504 w 1578"/>
                <a:gd name="T105" fmla="*/ 4 h 1598"/>
                <a:gd name="T106" fmla="*/ 1490 w 1578"/>
                <a:gd name="T107" fmla="*/ 0 h 1598"/>
                <a:gd name="T108" fmla="*/ 1472 w 1578"/>
                <a:gd name="T109" fmla="*/ 0 h 1598"/>
                <a:gd name="T110" fmla="*/ 1472 w 1578"/>
                <a:gd name="T111" fmla="*/ 0 h 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78" h="1598">
                  <a:moveTo>
                    <a:pt x="1472" y="0"/>
                  </a:moveTo>
                  <a:lnTo>
                    <a:pt x="104" y="0"/>
                  </a:lnTo>
                  <a:lnTo>
                    <a:pt x="104" y="0"/>
                  </a:lnTo>
                  <a:lnTo>
                    <a:pt x="88" y="2"/>
                  </a:lnTo>
                  <a:lnTo>
                    <a:pt x="74" y="4"/>
                  </a:lnTo>
                  <a:lnTo>
                    <a:pt x="60" y="8"/>
                  </a:lnTo>
                  <a:lnTo>
                    <a:pt x="48" y="12"/>
                  </a:lnTo>
                  <a:lnTo>
                    <a:pt x="36" y="18"/>
                  </a:lnTo>
                  <a:lnTo>
                    <a:pt x="26" y="26"/>
                  </a:lnTo>
                  <a:lnTo>
                    <a:pt x="18" y="36"/>
                  </a:lnTo>
                  <a:lnTo>
                    <a:pt x="12" y="46"/>
                  </a:lnTo>
                  <a:lnTo>
                    <a:pt x="6" y="56"/>
                  </a:lnTo>
                  <a:lnTo>
                    <a:pt x="2" y="68"/>
                  </a:lnTo>
                  <a:lnTo>
                    <a:pt x="0" y="80"/>
                  </a:lnTo>
                  <a:lnTo>
                    <a:pt x="0" y="94"/>
                  </a:lnTo>
                  <a:lnTo>
                    <a:pt x="0" y="106"/>
                  </a:lnTo>
                  <a:lnTo>
                    <a:pt x="4" y="120"/>
                  </a:lnTo>
                  <a:lnTo>
                    <a:pt x="8" y="136"/>
                  </a:lnTo>
                  <a:lnTo>
                    <a:pt x="14" y="150"/>
                  </a:lnTo>
                  <a:lnTo>
                    <a:pt x="714" y="1538"/>
                  </a:lnTo>
                  <a:lnTo>
                    <a:pt x="714" y="1538"/>
                  </a:lnTo>
                  <a:lnTo>
                    <a:pt x="722" y="1552"/>
                  </a:lnTo>
                  <a:lnTo>
                    <a:pt x="730" y="1564"/>
                  </a:lnTo>
                  <a:lnTo>
                    <a:pt x="738" y="1574"/>
                  </a:lnTo>
                  <a:lnTo>
                    <a:pt x="748" y="1582"/>
                  </a:lnTo>
                  <a:lnTo>
                    <a:pt x="758" y="1588"/>
                  </a:lnTo>
                  <a:lnTo>
                    <a:pt x="768" y="1594"/>
                  </a:lnTo>
                  <a:lnTo>
                    <a:pt x="778" y="1596"/>
                  </a:lnTo>
                  <a:lnTo>
                    <a:pt x="788" y="1598"/>
                  </a:lnTo>
                  <a:lnTo>
                    <a:pt x="800" y="1596"/>
                  </a:lnTo>
                  <a:lnTo>
                    <a:pt x="810" y="1594"/>
                  </a:lnTo>
                  <a:lnTo>
                    <a:pt x="820" y="1588"/>
                  </a:lnTo>
                  <a:lnTo>
                    <a:pt x="830" y="1582"/>
                  </a:lnTo>
                  <a:lnTo>
                    <a:pt x="838" y="1574"/>
                  </a:lnTo>
                  <a:lnTo>
                    <a:pt x="848" y="1564"/>
                  </a:lnTo>
                  <a:lnTo>
                    <a:pt x="856" y="1552"/>
                  </a:lnTo>
                  <a:lnTo>
                    <a:pt x="864" y="1538"/>
                  </a:lnTo>
                  <a:lnTo>
                    <a:pt x="1564" y="140"/>
                  </a:lnTo>
                  <a:lnTo>
                    <a:pt x="1564" y="140"/>
                  </a:lnTo>
                  <a:lnTo>
                    <a:pt x="1570" y="126"/>
                  </a:lnTo>
                  <a:lnTo>
                    <a:pt x="1574" y="112"/>
                  </a:lnTo>
                  <a:lnTo>
                    <a:pt x="1578" y="98"/>
                  </a:lnTo>
                  <a:lnTo>
                    <a:pt x="1578" y="84"/>
                  </a:lnTo>
                  <a:lnTo>
                    <a:pt x="1578" y="72"/>
                  </a:lnTo>
                  <a:lnTo>
                    <a:pt x="1576" y="60"/>
                  </a:lnTo>
                  <a:lnTo>
                    <a:pt x="1572" y="50"/>
                  </a:lnTo>
                  <a:lnTo>
                    <a:pt x="1566" y="40"/>
                  </a:lnTo>
                  <a:lnTo>
                    <a:pt x="1560" y="32"/>
                  </a:lnTo>
                  <a:lnTo>
                    <a:pt x="1552" y="24"/>
                  </a:lnTo>
                  <a:lnTo>
                    <a:pt x="1542" y="16"/>
                  </a:lnTo>
                  <a:lnTo>
                    <a:pt x="1530" y="10"/>
                  </a:lnTo>
                  <a:lnTo>
                    <a:pt x="1518" y="6"/>
                  </a:lnTo>
                  <a:lnTo>
                    <a:pt x="1504" y="4"/>
                  </a:lnTo>
                  <a:lnTo>
                    <a:pt x="1490" y="0"/>
                  </a:lnTo>
                  <a:lnTo>
                    <a:pt x="1472" y="0"/>
                  </a:lnTo>
                  <a:lnTo>
                    <a:pt x="14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900" kern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42"/>
            <p:cNvSpPr txBox="1">
              <a:spLocks noChangeArrowheads="1"/>
            </p:cNvSpPr>
            <p:nvPr/>
          </p:nvSpPr>
          <p:spPr bwMode="auto">
            <a:xfrm>
              <a:off x="3203575" y="2160587"/>
              <a:ext cx="7508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8" name="图片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7312" y="2312987"/>
              <a:ext cx="415925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直接连接符 44"/>
            <p:cNvCxnSpPr>
              <a:cxnSpLocks noChangeShapeType="1"/>
            </p:cNvCxnSpPr>
            <p:nvPr/>
          </p:nvCxnSpPr>
          <p:spPr bwMode="auto">
            <a:xfrm>
              <a:off x="3148012" y="2795587"/>
              <a:ext cx="1255713" cy="0"/>
            </a:xfrm>
            <a:prstGeom prst="line">
              <a:avLst/>
            </a:prstGeom>
            <a:noFill/>
            <a:ln w="6350" algn="ctr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0" name="矩形 19"/>
            <p:cNvSpPr/>
            <p:nvPr/>
          </p:nvSpPr>
          <p:spPr>
            <a:xfrm>
              <a:off x="3477051" y="2962337"/>
              <a:ext cx="657958" cy="38087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zh-CN" altLang="en-US" sz="27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27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274461" y="2819400"/>
            <a:ext cx="2717446" cy="2743200"/>
            <a:chOff x="6835775" y="2114550"/>
            <a:chExt cx="2038350" cy="2057400"/>
          </a:xfrm>
        </p:grpSpPr>
        <p:sp>
          <p:nvSpPr>
            <p:cNvPr id="22" name="Freeform 8"/>
            <p:cNvSpPr/>
            <p:nvPr/>
          </p:nvSpPr>
          <p:spPr bwMode="auto">
            <a:xfrm>
              <a:off x="6835775" y="2114550"/>
              <a:ext cx="2038350" cy="2057400"/>
            </a:xfrm>
            <a:custGeom>
              <a:avLst/>
              <a:gdLst>
                <a:gd name="T0" fmla="*/ 1476 w 1582"/>
                <a:gd name="T1" fmla="*/ 0 h 1598"/>
                <a:gd name="T2" fmla="*/ 98 w 1582"/>
                <a:gd name="T3" fmla="*/ 0 h 1598"/>
                <a:gd name="T4" fmla="*/ 98 w 1582"/>
                <a:gd name="T5" fmla="*/ 0 h 1598"/>
                <a:gd name="T6" fmla="*/ 84 w 1582"/>
                <a:gd name="T7" fmla="*/ 2 h 1598"/>
                <a:gd name="T8" fmla="*/ 70 w 1582"/>
                <a:gd name="T9" fmla="*/ 4 h 1598"/>
                <a:gd name="T10" fmla="*/ 58 w 1582"/>
                <a:gd name="T11" fmla="*/ 8 h 1598"/>
                <a:gd name="T12" fmla="*/ 46 w 1582"/>
                <a:gd name="T13" fmla="*/ 12 h 1598"/>
                <a:gd name="T14" fmla="*/ 36 w 1582"/>
                <a:gd name="T15" fmla="*/ 18 h 1598"/>
                <a:gd name="T16" fmla="*/ 26 w 1582"/>
                <a:gd name="T17" fmla="*/ 26 h 1598"/>
                <a:gd name="T18" fmla="*/ 18 w 1582"/>
                <a:gd name="T19" fmla="*/ 36 h 1598"/>
                <a:gd name="T20" fmla="*/ 10 w 1582"/>
                <a:gd name="T21" fmla="*/ 46 h 1598"/>
                <a:gd name="T22" fmla="*/ 6 w 1582"/>
                <a:gd name="T23" fmla="*/ 56 h 1598"/>
                <a:gd name="T24" fmla="*/ 2 w 1582"/>
                <a:gd name="T25" fmla="*/ 68 h 1598"/>
                <a:gd name="T26" fmla="*/ 0 w 1582"/>
                <a:gd name="T27" fmla="*/ 80 h 1598"/>
                <a:gd name="T28" fmla="*/ 0 w 1582"/>
                <a:gd name="T29" fmla="*/ 94 h 1598"/>
                <a:gd name="T30" fmla="*/ 2 w 1582"/>
                <a:gd name="T31" fmla="*/ 106 h 1598"/>
                <a:gd name="T32" fmla="*/ 6 w 1582"/>
                <a:gd name="T33" fmla="*/ 120 h 1598"/>
                <a:gd name="T34" fmla="*/ 12 w 1582"/>
                <a:gd name="T35" fmla="*/ 136 h 1598"/>
                <a:gd name="T36" fmla="*/ 20 w 1582"/>
                <a:gd name="T37" fmla="*/ 150 h 1598"/>
                <a:gd name="T38" fmla="*/ 720 w 1582"/>
                <a:gd name="T39" fmla="*/ 1538 h 1598"/>
                <a:gd name="T40" fmla="*/ 720 w 1582"/>
                <a:gd name="T41" fmla="*/ 1538 h 1598"/>
                <a:gd name="T42" fmla="*/ 726 w 1582"/>
                <a:gd name="T43" fmla="*/ 1552 h 1598"/>
                <a:gd name="T44" fmla="*/ 734 w 1582"/>
                <a:gd name="T45" fmla="*/ 1564 h 1598"/>
                <a:gd name="T46" fmla="*/ 744 w 1582"/>
                <a:gd name="T47" fmla="*/ 1574 h 1598"/>
                <a:gd name="T48" fmla="*/ 752 w 1582"/>
                <a:gd name="T49" fmla="*/ 1582 h 1598"/>
                <a:gd name="T50" fmla="*/ 760 w 1582"/>
                <a:gd name="T51" fmla="*/ 1588 h 1598"/>
                <a:gd name="T52" fmla="*/ 770 w 1582"/>
                <a:gd name="T53" fmla="*/ 1594 h 1598"/>
                <a:gd name="T54" fmla="*/ 780 w 1582"/>
                <a:gd name="T55" fmla="*/ 1596 h 1598"/>
                <a:gd name="T56" fmla="*/ 788 w 1582"/>
                <a:gd name="T57" fmla="*/ 1598 h 1598"/>
                <a:gd name="T58" fmla="*/ 798 w 1582"/>
                <a:gd name="T59" fmla="*/ 1596 h 1598"/>
                <a:gd name="T60" fmla="*/ 808 w 1582"/>
                <a:gd name="T61" fmla="*/ 1594 h 1598"/>
                <a:gd name="T62" fmla="*/ 816 w 1582"/>
                <a:gd name="T63" fmla="*/ 1588 h 1598"/>
                <a:gd name="T64" fmla="*/ 826 w 1582"/>
                <a:gd name="T65" fmla="*/ 1582 h 1598"/>
                <a:gd name="T66" fmla="*/ 834 w 1582"/>
                <a:gd name="T67" fmla="*/ 1574 h 1598"/>
                <a:gd name="T68" fmla="*/ 842 w 1582"/>
                <a:gd name="T69" fmla="*/ 1564 h 1598"/>
                <a:gd name="T70" fmla="*/ 850 w 1582"/>
                <a:gd name="T71" fmla="*/ 1552 h 1598"/>
                <a:gd name="T72" fmla="*/ 858 w 1582"/>
                <a:gd name="T73" fmla="*/ 1538 h 1598"/>
                <a:gd name="T74" fmla="*/ 1566 w 1582"/>
                <a:gd name="T75" fmla="*/ 140 h 1598"/>
                <a:gd name="T76" fmla="*/ 1566 w 1582"/>
                <a:gd name="T77" fmla="*/ 140 h 1598"/>
                <a:gd name="T78" fmla="*/ 1572 w 1582"/>
                <a:gd name="T79" fmla="*/ 126 h 1598"/>
                <a:gd name="T80" fmla="*/ 1578 w 1582"/>
                <a:gd name="T81" fmla="*/ 112 h 1598"/>
                <a:gd name="T82" fmla="*/ 1580 w 1582"/>
                <a:gd name="T83" fmla="*/ 98 h 1598"/>
                <a:gd name="T84" fmla="*/ 1582 w 1582"/>
                <a:gd name="T85" fmla="*/ 84 h 1598"/>
                <a:gd name="T86" fmla="*/ 1582 w 1582"/>
                <a:gd name="T87" fmla="*/ 72 h 1598"/>
                <a:gd name="T88" fmla="*/ 1578 w 1582"/>
                <a:gd name="T89" fmla="*/ 60 h 1598"/>
                <a:gd name="T90" fmla="*/ 1576 w 1582"/>
                <a:gd name="T91" fmla="*/ 50 h 1598"/>
                <a:gd name="T92" fmla="*/ 1570 w 1582"/>
                <a:gd name="T93" fmla="*/ 40 h 1598"/>
                <a:gd name="T94" fmla="*/ 1564 w 1582"/>
                <a:gd name="T95" fmla="*/ 32 h 1598"/>
                <a:gd name="T96" fmla="*/ 1554 w 1582"/>
                <a:gd name="T97" fmla="*/ 24 h 1598"/>
                <a:gd name="T98" fmla="*/ 1546 w 1582"/>
                <a:gd name="T99" fmla="*/ 16 h 1598"/>
                <a:gd name="T100" fmla="*/ 1534 w 1582"/>
                <a:gd name="T101" fmla="*/ 10 h 1598"/>
                <a:gd name="T102" fmla="*/ 1522 w 1582"/>
                <a:gd name="T103" fmla="*/ 6 h 1598"/>
                <a:gd name="T104" fmla="*/ 1508 w 1582"/>
                <a:gd name="T105" fmla="*/ 4 h 1598"/>
                <a:gd name="T106" fmla="*/ 1492 w 1582"/>
                <a:gd name="T107" fmla="*/ 0 h 1598"/>
                <a:gd name="T108" fmla="*/ 1476 w 1582"/>
                <a:gd name="T109" fmla="*/ 0 h 1598"/>
                <a:gd name="T110" fmla="*/ 1476 w 1582"/>
                <a:gd name="T111" fmla="*/ 0 h 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2" h="1598">
                  <a:moveTo>
                    <a:pt x="1476" y="0"/>
                  </a:moveTo>
                  <a:lnTo>
                    <a:pt x="98" y="0"/>
                  </a:lnTo>
                  <a:lnTo>
                    <a:pt x="98" y="0"/>
                  </a:lnTo>
                  <a:lnTo>
                    <a:pt x="84" y="2"/>
                  </a:lnTo>
                  <a:lnTo>
                    <a:pt x="70" y="4"/>
                  </a:lnTo>
                  <a:lnTo>
                    <a:pt x="58" y="8"/>
                  </a:lnTo>
                  <a:lnTo>
                    <a:pt x="46" y="12"/>
                  </a:lnTo>
                  <a:lnTo>
                    <a:pt x="36" y="18"/>
                  </a:lnTo>
                  <a:lnTo>
                    <a:pt x="26" y="26"/>
                  </a:lnTo>
                  <a:lnTo>
                    <a:pt x="18" y="36"/>
                  </a:lnTo>
                  <a:lnTo>
                    <a:pt x="10" y="46"/>
                  </a:lnTo>
                  <a:lnTo>
                    <a:pt x="6" y="56"/>
                  </a:lnTo>
                  <a:lnTo>
                    <a:pt x="2" y="68"/>
                  </a:lnTo>
                  <a:lnTo>
                    <a:pt x="0" y="80"/>
                  </a:lnTo>
                  <a:lnTo>
                    <a:pt x="0" y="94"/>
                  </a:lnTo>
                  <a:lnTo>
                    <a:pt x="2" y="106"/>
                  </a:lnTo>
                  <a:lnTo>
                    <a:pt x="6" y="120"/>
                  </a:lnTo>
                  <a:lnTo>
                    <a:pt x="12" y="136"/>
                  </a:lnTo>
                  <a:lnTo>
                    <a:pt x="20" y="150"/>
                  </a:lnTo>
                  <a:lnTo>
                    <a:pt x="720" y="1538"/>
                  </a:lnTo>
                  <a:lnTo>
                    <a:pt x="720" y="1538"/>
                  </a:lnTo>
                  <a:lnTo>
                    <a:pt x="726" y="1552"/>
                  </a:lnTo>
                  <a:lnTo>
                    <a:pt x="734" y="1564"/>
                  </a:lnTo>
                  <a:lnTo>
                    <a:pt x="744" y="1574"/>
                  </a:lnTo>
                  <a:lnTo>
                    <a:pt x="752" y="1582"/>
                  </a:lnTo>
                  <a:lnTo>
                    <a:pt x="760" y="1588"/>
                  </a:lnTo>
                  <a:lnTo>
                    <a:pt x="770" y="1594"/>
                  </a:lnTo>
                  <a:lnTo>
                    <a:pt x="780" y="1596"/>
                  </a:lnTo>
                  <a:lnTo>
                    <a:pt x="788" y="1598"/>
                  </a:lnTo>
                  <a:lnTo>
                    <a:pt x="798" y="1596"/>
                  </a:lnTo>
                  <a:lnTo>
                    <a:pt x="808" y="1594"/>
                  </a:lnTo>
                  <a:lnTo>
                    <a:pt x="816" y="1588"/>
                  </a:lnTo>
                  <a:lnTo>
                    <a:pt x="826" y="1582"/>
                  </a:lnTo>
                  <a:lnTo>
                    <a:pt x="834" y="1574"/>
                  </a:lnTo>
                  <a:lnTo>
                    <a:pt x="842" y="1564"/>
                  </a:lnTo>
                  <a:lnTo>
                    <a:pt x="850" y="1552"/>
                  </a:lnTo>
                  <a:lnTo>
                    <a:pt x="858" y="1538"/>
                  </a:lnTo>
                  <a:lnTo>
                    <a:pt x="1566" y="140"/>
                  </a:lnTo>
                  <a:lnTo>
                    <a:pt x="1566" y="140"/>
                  </a:lnTo>
                  <a:lnTo>
                    <a:pt x="1572" y="126"/>
                  </a:lnTo>
                  <a:lnTo>
                    <a:pt x="1578" y="112"/>
                  </a:lnTo>
                  <a:lnTo>
                    <a:pt x="1580" y="98"/>
                  </a:lnTo>
                  <a:lnTo>
                    <a:pt x="1582" y="84"/>
                  </a:lnTo>
                  <a:lnTo>
                    <a:pt x="1582" y="72"/>
                  </a:lnTo>
                  <a:lnTo>
                    <a:pt x="1578" y="60"/>
                  </a:lnTo>
                  <a:lnTo>
                    <a:pt x="1576" y="50"/>
                  </a:lnTo>
                  <a:lnTo>
                    <a:pt x="1570" y="40"/>
                  </a:lnTo>
                  <a:lnTo>
                    <a:pt x="1564" y="32"/>
                  </a:lnTo>
                  <a:lnTo>
                    <a:pt x="1554" y="24"/>
                  </a:lnTo>
                  <a:lnTo>
                    <a:pt x="1546" y="16"/>
                  </a:lnTo>
                  <a:lnTo>
                    <a:pt x="1534" y="10"/>
                  </a:lnTo>
                  <a:lnTo>
                    <a:pt x="1522" y="6"/>
                  </a:lnTo>
                  <a:lnTo>
                    <a:pt x="1508" y="4"/>
                  </a:lnTo>
                  <a:lnTo>
                    <a:pt x="1492" y="0"/>
                  </a:lnTo>
                  <a:lnTo>
                    <a:pt x="1476" y="0"/>
                  </a:lnTo>
                  <a:lnTo>
                    <a:pt x="1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1900" kern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46"/>
            <p:cNvSpPr txBox="1">
              <a:spLocks noChangeArrowheads="1"/>
            </p:cNvSpPr>
            <p:nvPr/>
          </p:nvSpPr>
          <p:spPr bwMode="auto">
            <a:xfrm>
              <a:off x="7270750" y="2160587"/>
              <a:ext cx="7508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8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4" name="图片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4487" y="2320925"/>
              <a:ext cx="414338" cy="414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直接连接符 48"/>
            <p:cNvCxnSpPr>
              <a:cxnSpLocks noChangeShapeType="1"/>
            </p:cNvCxnSpPr>
            <p:nvPr/>
          </p:nvCxnSpPr>
          <p:spPr bwMode="auto">
            <a:xfrm>
              <a:off x="7215187" y="2795587"/>
              <a:ext cx="1255713" cy="0"/>
            </a:xfrm>
            <a:prstGeom prst="line">
              <a:avLst/>
            </a:prstGeom>
            <a:noFill/>
            <a:ln w="6350" algn="ctr">
              <a:solidFill>
                <a:srgbClr val="FFFF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6" name="矩形 25"/>
            <p:cNvSpPr/>
            <p:nvPr/>
          </p:nvSpPr>
          <p:spPr>
            <a:xfrm>
              <a:off x="7544226" y="2962337"/>
              <a:ext cx="657958" cy="38087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zh-CN" altLang="en-US" sz="27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27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915831" y="4876801"/>
            <a:ext cx="1689897" cy="664797"/>
            <a:chOff x="1098550" y="3657600"/>
            <a:chExt cx="1267588" cy="498598"/>
          </a:xfrm>
        </p:grpSpPr>
        <p:sp>
          <p:nvSpPr>
            <p:cNvPr id="28" name="椭圆 27"/>
            <p:cNvSpPr/>
            <p:nvPr/>
          </p:nvSpPr>
          <p:spPr>
            <a:xfrm>
              <a:off x="1098550" y="3860800"/>
              <a:ext cx="204787" cy="203200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en-US" altLang="zh-CN" sz="2100" kern="0" dirty="0">
                  <a:solidFill>
                    <a:srgbClr val="FFFFFF"/>
                  </a:solidFill>
                  <a:latin typeface="+mn-ea"/>
                </a:rPr>
                <a:t>+</a:t>
              </a:r>
              <a:endParaRPr lang="zh-CN" altLang="en-US" sz="2100" kern="0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335087" y="3657600"/>
              <a:ext cx="1031051" cy="498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500" kern="0" dirty="0">
                  <a:solidFill>
                    <a:srgbClr val="7777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1500" kern="0" dirty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lang="zh-CN" altLang="en-US" sz="1500" kern="0" dirty="0">
                  <a:solidFill>
                    <a:srgbClr val="7777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1500" kern="0" dirty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642493" y="4876801"/>
            <a:ext cx="1689897" cy="664797"/>
            <a:chOff x="5019675" y="3657600"/>
            <a:chExt cx="1267588" cy="498598"/>
          </a:xfrm>
        </p:grpSpPr>
        <p:sp>
          <p:nvSpPr>
            <p:cNvPr id="31" name="椭圆 30"/>
            <p:cNvSpPr/>
            <p:nvPr/>
          </p:nvSpPr>
          <p:spPr>
            <a:xfrm>
              <a:off x="5019675" y="3860800"/>
              <a:ext cx="204787" cy="2032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19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endParaRPr lang="zh-CN" altLang="en-US" sz="19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256212" y="3657600"/>
              <a:ext cx="1031051" cy="498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500" kern="0" dirty="0">
                  <a:solidFill>
                    <a:srgbClr val="7777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1500" kern="0" dirty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lang="zh-CN" altLang="en-US" sz="1500" kern="0" dirty="0">
                  <a:solidFill>
                    <a:srgbClr val="7777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1500" kern="0" dirty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242539" y="1900768"/>
            <a:ext cx="1689897" cy="664797"/>
            <a:chOff x="3044825" y="1425575"/>
            <a:chExt cx="1267588" cy="498598"/>
          </a:xfrm>
        </p:grpSpPr>
        <p:sp>
          <p:nvSpPr>
            <p:cNvPr id="34" name="椭圆 33"/>
            <p:cNvSpPr/>
            <p:nvPr/>
          </p:nvSpPr>
          <p:spPr>
            <a:xfrm>
              <a:off x="3044825" y="1628775"/>
              <a:ext cx="204787" cy="204787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19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endParaRPr lang="zh-CN" altLang="en-US" sz="19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281362" y="1425575"/>
              <a:ext cx="1031051" cy="498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500" kern="0" dirty="0">
                  <a:solidFill>
                    <a:srgbClr val="7777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1500" kern="0" dirty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lang="zh-CN" altLang="en-US" sz="1500" kern="0" dirty="0">
                  <a:solidFill>
                    <a:srgbClr val="7777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1500" kern="0" dirty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850451" y="1900768"/>
            <a:ext cx="1689897" cy="664797"/>
            <a:chOff x="7105650" y="1425575"/>
            <a:chExt cx="1267588" cy="498598"/>
          </a:xfrm>
        </p:grpSpPr>
        <p:sp>
          <p:nvSpPr>
            <p:cNvPr id="37" name="椭圆 36"/>
            <p:cNvSpPr/>
            <p:nvPr/>
          </p:nvSpPr>
          <p:spPr>
            <a:xfrm>
              <a:off x="7105650" y="1628775"/>
              <a:ext cx="204787" cy="204787"/>
            </a:xfrm>
            <a:prstGeom prst="ellipse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19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endParaRPr lang="zh-CN" altLang="en-US" sz="19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342187" y="1425575"/>
              <a:ext cx="1031051" cy="4985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500" kern="0" dirty="0">
                  <a:solidFill>
                    <a:srgbClr val="7777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1500" kern="0" dirty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lang="zh-CN" altLang="en-US" sz="1500" kern="0" dirty="0">
                  <a:solidFill>
                    <a:srgbClr val="77777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en-US" altLang="zh-CN" sz="1500" kern="0" dirty="0">
                <a:solidFill>
                  <a:srgbClr val="77777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83684" y="260649"/>
            <a:ext cx="831935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</a:rPr>
              <a:t>PART 1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23855" y="244774"/>
            <a:ext cx="2092856" cy="40009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单击输入文字标题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086745" y="2282794"/>
            <a:ext cx="7838816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5400" b="1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58"/>
          <p:cNvSpPr txBox="1">
            <a:spLocks noChangeArrowheads="1"/>
          </p:cNvSpPr>
          <p:nvPr/>
        </p:nvSpPr>
        <p:spPr bwMode="auto">
          <a:xfrm>
            <a:off x="1162101" y="2078184"/>
            <a:ext cx="5428796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3300" dirty="0" smtClean="0">
                <a:ln w="28575">
                  <a:solidFill>
                    <a:srgbClr val="EAC643"/>
                  </a:solidFill>
                </a:ln>
                <a:noFill/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en-US" altLang="zh-CN" sz="13300" dirty="0">
              <a:ln w="28575">
                <a:solidFill>
                  <a:srgbClr val="EAC643"/>
                </a:solidFill>
              </a:ln>
              <a:noFill/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6156019" y="3178414"/>
            <a:ext cx="5680934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Your content to play here, or through your copy, paste in </a:t>
            </a:r>
          </a:p>
          <a:p>
            <a:r>
              <a:rPr lang="en-US" altLang="zh-CN" sz="110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box, and select only the text</a:t>
            </a:r>
            <a:r>
              <a:rPr lang="en-US" altLang="zh-CN" sz="1100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亮亮图文旗舰店</a:t>
            </a:r>
            <a:r>
              <a:rPr lang="en-US" altLang="zh-CN" sz="1100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https://liangliangtuwen.tmall.com</a:t>
            </a:r>
          </a:p>
          <a:p>
            <a:endParaRPr lang="en-US" altLang="zh-CN" sz="1100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2073286" y="1663824"/>
            <a:ext cx="3886408" cy="2232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57" name="Freeform 16"/>
          <p:cNvSpPr>
            <a:spLocks noEditPoints="1"/>
          </p:cNvSpPr>
          <p:nvPr/>
        </p:nvSpPr>
        <p:spPr bwMode="auto">
          <a:xfrm>
            <a:off x="2219608" y="1764483"/>
            <a:ext cx="714930" cy="775731"/>
          </a:xfrm>
          <a:custGeom>
            <a:avLst/>
            <a:gdLst>
              <a:gd name="T0" fmla="*/ 343780 w 1053"/>
              <a:gd name="T1" fmla="*/ 783695 h 1145"/>
              <a:gd name="T2" fmla="*/ 331502 w 1053"/>
              <a:gd name="T3" fmla="*/ 823492 h 1145"/>
              <a:gd name="T4" fmla="*/ 343013 w 1053"/>
              <a:gd name="T5" fmla="*/ 842626 h 1145"/>
              <a:gd name="T6" fmla="*/ 354523 w 1053"/>
              <a:gd name="T7" fmla="*/ 847983 h 1145"/>
              <a:gd name="T8" fmla="*/ 377544 w 1053"/>
              <a:gd name="T9" fmla="*/ 870943 h 1145"/>
              <a:gd name="T10" fmla="*/ 401333 w 1053"/>
              <a:gd name="T11" fmla="*/ 876300 h 1145"/>
              <a:gd name="T12" fmla="*/ 426656 w 1053"/>
              <a:gd name="T13" fmla="*/ 872473 h 1145"/>
              <a:gd name="T14" fmla="*/ 452746 w 1053"/>
              <a:gd name="T15" fmla="*/ 848748 h 1145"/>
              <a:gd name="T16" fmla="*/ 458118 w 1053"/>
              <a:gd name="T17" fmla="*/ 847218 h 1145"/>
              <a:gd name="T18" fmla="*/ 475000 w 1053"/>
              <a:gd name="T19" fmla="*/ 831146 h 1145"/>
              <a:gd name="T20" fmla="*/ 477302 w 1053"/>
              <a:gd name="T21" fmla="*/ 795941 h 1145"/>
              <a:gd name="T22" fmla="*/ 404402 w 1053"/>
              <a:gd name="T23" fmla="*/ 183679 h 1145"/>
              <a:gd name="T24" fmla="*/ 232512 w 1053"/>
              <a:gd name="T25" fmla="*/ 539556 h 1145"/>
              <a:gd name="T26" fmla="*/ 328433 w 1053"/>
              <a:gd name="T27" fmla="*/ 715581 h 1145"/>
              <a:gd name="T28" fmla="*/ 335339 w 1053"/>
              <a:gd name="T29" fmla="*/ 762266 h 1145"/>
              <a:gd name="T30" fmla="*/ 497254 w 1053"/>
              <a:gd name="T31" fmla="*/ 737776 h 1145"/>
              <a:gd name="T32" fmla="*/ 555573 w 1053"/>
              <a:gd name="T33" fmla="*/ 565577 h 1145"/>
              <a:gd name="T34" fmla="*/ 619265 w 1053"/>
              <a:gd name="T35" fmla="*/ 407154 h 1145"/>
              <a:gd name="T36" fmla="*/ 404402 w 1053"/>
              <a:gd name="T37" fmla="*/ 183679 h 1145"/>
              <a:gd name="T38" fmla="*/ 699838 w 1053"/>
              <a:gd name="T39" fmla="*/ 534964 h 1145"/>
              <a:gd name="T40" fmla="*/ 666074 w 1053"/>
              <a:gd name="T41" fmla="*/ 593129 h 1145"/>
              <a:gd name="T42" fmla="*/ 753554 w 1053"/>
              <a:gd name="T43" fmla="*/ 604609 h 1145"/>
              <a:gd name="T44" fmla="*/ 259370 w 1053"/>
              <a:gd name="T45" fmla="*/ 153066 h 1145"/>
              <a:gd name="T46" fmla="*/ 247859 w 1053"/>
              <a:gd name="T47" fmla="*/ 66583 h 1145"/>
              <a:gd name="T48" fmla="*/ 189540 w 1053"/>
              <a:gd name="T49" fmla="*/ 99493 h 1145"/>
              <a:gd name="T50" fmla="*/ 259370 w 1053"/>
              <a:gd name="T51" fmla="*/ 153066 h 1145"/>
              <a:gd name="T52" fmla="*/ 560178 w 1053"/>
              <a:gd name="T53" fmla="*/ 66583 h 1145"/>
              <a:gd name="T54" fmla="*/ 548667 w 1053"/>
              <a:gd name="T55" fmla="*/ 153066 h 1145"/>
              <a:gd name="T56" fmla="*/ 618497 w 1053"/>
              <a:gd name="T57" fmla="*/ 99493 h 1145"/>
              <a:gd name="T58" fmla="*/ 774273 w 1053"/>
              <a:gd name="T59" fmla="*/ 369653 h 1145"/>
              <a:gd name="T60" fmla="*/ 692932 w 1053"/>
              <a:gd name="T61" fmla="*/ 402562 h 1145"/>
              <a:gd name="T62" fmla="*/ 774273 w 1053"/>
              <a:gd name="T63" fmla="*/ 436237 h 1145"/>
              <a:gd name="T64" fmla="*/ 774273 w 1053"/>
              <a:gd name="T65" fmla="*/ 369653 h 1145"/>
              <a:gd name="T66" fmla="*/ 437399 w 1053"/>
              <a:gd name="T67" fmla="*/ 81125 h 1145"/>
              <a:gd name="T68" fmla="*/ 403635 w 1053"/>
              <a:gd name="T69" fmla="*/ 0 h 1145"/>
              <a:gd name="T70" fmla="*/ 370638 w 1053"/>
              <a:gd name="T71" fmla="*/ 81125 h 1145"/>
              <a:gd name="T72" fmla="*/ 141195 w 1053"/>
              <a:gd name="T73" fmla="*/ 212761 h 1145"/>
              <a:gd name="T74" fmla="*/ 53716 w 1053"/>
              <a:gd name="T75" fmla="*/ 201281 h 1145"/>
              <a:gd name="T76" fmla="*/ 107431 w 1053"/>
              <a:gd name="T77" fmla="*/ 270926 h 1145"/>
              <a:gd name="T78" fmla="*/ 141195 w 1053"/>
              <a:gd name="T79" fmla="*/ 212761 h 1145"/>
              <a:gd name="T80" fmla="*/ 741276 w 1053"/>
              <a:gd name="T81" fmla="*/ 247201 h 1145"/>
              <a:gd name="T82" fmla="*/ 708279 w 1053"/>
              <a:gd name="T83" fmla="*/ 189036 h 1145"/>
              <a:gd name="T84" fmla="*/ 653796 w 1053"/>
              <a:gd name="T85" fmla="*/ 258681 h 1145"/>
              <a:gd name="T86" fmla="*/ 107431 w 1053"/>
              <a:gd name="T87" fmla="*/ 534964 h 1145"/>
              <a:gd name="T88" fmla="*/ 53716 w 1053"/>
              <a:gd name="T89" fmla="*/ 604609 h 1145"/>
              <a:gd name="T90" fmla="*/ 141195 w 1053"/>
              <a:gd name="T91" fmla="*/ 593129 h 1145"/>
              <a:gd name="T92" fmla="*/ 107431 w 1053"/>
              <a:gd name="T93" fmla="*/ 534964 h 1145"/>
              <a:gd name="T94" fmla="*/ 81341 w 1053"/>
              <a:gd name="T95" fmla="*/ 369653 h 1145"/>
              <a:gd name="T96" fmla="*/ 0 w 1053"/>
              <a:gd name="T97" fmla="*/ 402562 h 1145"/>
              <a:gd name="T98" fmla="*/ 81341 w 1053"/>
              <a:gd name="T99" fmla="*/ 436237 h 114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53" h="1145">
                <a:moveTo>
                  <a:pt x="606" y="1024"/>
                </a:moveTo>
                <a:lnTo>
                  <a:pt x="448" y="1024"/>
                </a:lnTo>
                <a:cubicBezTo>
                  <a:pt x="439" y="1024"/>
                  <a:pt x="432" y="1031"/>
                  <a:pt x="432" y="1040"/>
                </a:cubicBezTo>
                <a:lnTo>
                  <a:pt x="432" y="1076"/>
                </a:lnTo>
                <a:cubicBezTo>
                  <a:pt x="432" y="1079"/>
                  <a:pt x="433" y="1083"/>
                  <a:pt x="435" y="1086"/>
                </a:cubicBezTo>
                <a:lnTo>
                  <a:pt x="447" y="1101"/>
                </a:lnTo>
                <a:cubicBezTo>
                  <a:pt x="449" y="1103"/>
                  <a:pt x="452" y="1105"/>
                  <a:pt x="455" y="1106"/>
                </a:cubicBezTo>
                <a:cubicBezTo>
                  <a:pt x="457" y="1107"/>
                  <a:pt x="459" y="1107"/>
                  <a:pt x="462" y="1108"/>
                </a:cubicBezTo>
                <a:cubicBezTo>
                  <a:pt x="463" y="1108"/>
                  <a:pt x="464" y="1108"/>
                  <a:pt x="465" y="1109"/>
                </a:cubicBezTo>
                <a:lnTo>
                  <a:pt x="492" y="1138"/>
                </a:lnTo>
                <a:cubicBezTo>
                  <a:pt x="494" y="1139"/>
                  <a:pt x="496" y="1141"/>
                  <a:pt x="498" y="1142"/>
                </a:cubicBezTo>
                <a:cubicBezTo>
                  <a:pt x="504" y="1144"/>
                  <a:pt x="513" y="1145"/>
                  <a:pt x="523" y="1145"/>
                </a:cubicBezTo>
                <a:lnTo>
                  <a:pt x="525" y="1145"/>
                </a:lnTo>
                <a:cubicBezTo>
                  <a:pt x="542" y="1145"/>
                  <a:pt x="551" y="1142"/>
                  <a:pt x="556" y="1140"/>
                </a:cubicBezTo>
                <a:cubicBezTo>
                  <a:pt x="558" y="1139"/>
                  <a:pt x="560" y="1138"/>
                  <a:pt x="561" y="1137"/>
                </a:cubicBezTo>
                <a:cubicBezTo>
                  <a:pt x="561" y="1137"/>
                  <a:pt x="589" y="1109"/>
                  <a:pt x="590" y="1109"/>
                </a:cubicBezTo>
                <a:cubicBezTo>
                  <a:pt x="591" y="1108"/>
                  <a:pt x="592" y="1108"/>
                  <a:pt x="593" y="1108"/>
                </a:cubicBezTo>
                <a:cubicBezTo>
                  <a:pt x="595" y="1108"/>
                  <a:pt x="596" y="1108"/>
                  <a:pt x="597" y="1107"/>
                </a:cubicBezTo>
                <a:cubicBezTo>
                  <a:pt x="602" y="1107"/>
                  <a:pt x="606" y="1105"/>
                  <a:pt x="609" y="1101"/>
                </a:cubicBezTo>
                <a:lnTo>
                  <a:pt x="619" y="1086"/>
                </a:lnTo>
                <a:cubicBezTo>
                  <a:pt x="621" y="1083"/>
                  <a:pt x="622" y="1080"/>
                  <a:pt x="622" y="1077"/>
                </a:cubicBezTo>
                <a:lnTo>
                  <a:pt x="622" y="1040"/>
                </a:lnTo>
                <a:cubicBezTo>
                  <a:pt x="622" y="1031"/>
                  <a:pt x="615" y="1024"/>
                  <a:pt x="606" y="1024"/>
                </a:cubicBezTo>
                <a:close/>
                <a:moveTo>
                  <a:pt x="527" y="240"/>
                </a:moveTo>
                <a:cubicBezTo>
                  <a:pt x="373" y="240"/>
                  <a:pt x="248" y="370"/>
                  <a:pt x="247" y="531"/>
                </a:cubicBezTo>
                <a:cubicBezTo>
                  <a:pt x="247" y="594"/>
                  <a:pt x="266" y="654"/>
                  <a:pt x="303" y="705"/>
                </a:cubicBezTo>
                <a:cubicBezTo>
                  <a:pt x="304" y="707"/>
                  <a:pt x="322" y="730"/>
                  <a:pt x="331" y="740"/>
                </a:cubicBezTo>
                <a:cubicBezTo>
                  <a:pt x="396" y="820"/>
                  <a:pt x="428" y="884"/>
                  <a:pt x="428" y="935"/>
                </a:cubicBezTo>
                <a:cubicBezTo>
                  <a:pt x="415" y="939"/>
                  <a:pt x="406" y="950"/>
                  <a:pt x="406" y="964"/>
                </a:cubicBezTo>
                <a:cubicBezTo>
                  <a:pt x="406" y="982"/>
                  <a:pt x="420" y="996"/>
                  <a:pt x="437" y="996"/>
                </a:cubicBezTo>
                <a:lnTo>
                  <a:pt x="617" y="996"/>
                </a:lnTo>
                <a:cubicBezTo>
                  <a:pt x="634" y="996"/>
                  <a:pt x="648" y="982"/>
                  <a:pt x="648" y="964"/>
                </a:cubicBezTo>
                <a:cubicBezTo>
                  <a:pt x="648" y="954"/>
                  <a:pt x="643" y="944"/>
                  <a:pt x="635" y="939"/>
                </a:cubicBezTo>
                <a:cubicBezTo>
                  <a:pt x="634" y="881"/>
                  <a:pt x="663" y="815"/>
                  <a:pt x="724" y="739"/>
                </a:cubicBezTo>
                <a:cubicBezTo>
                  <a:pt x="733" y="729"/>
                  <a:pt x="750" y="707"/>
                  <a:pt x="751" y="706"/>
                </a:cubicBezTo>
                <a:cubicBezTo>
                  <a:pt x="787" y="655"/>
                  <a:pt x="807" y="595"/>
                  <a:pt x="807" y="532"/>
                </a:cubicBezTo>
                <a:cubicBezTo>
                  <a:pt x="807" y="454"/>
                  <a:pt x="778" y="381"/>
                  <a:pt x="726" y="326"/>
                </a:cubicBezTo>
                <a:cubicBezTo>
                  <a:pt x="673" y="271"/>
                  <a:pt x="603" y="240"/>
                  <a:pt x="527" y="240"/>
                </a:cubicBezTo>
                <a:close/>
                <a:moveTo>
                  <a:pt x="966" y="730"/>
                </a:moveTo>
                <a:lnTo>
                  <a:pt x="912" y="699"/>
                </a:lnTo>
                <a:cubicBezTo>
                  <a:pt x="891" y="687"/>
                  <a:pt x="864" y="694"/>
                  <a:pt x="852" y="715"/>
                </a:cubicBezTo>
                <a:cubicBezTo>
                  <a:pt x="840" y="736"/>
                  <a:pt x="847" y="762"/>
                  <a:pt x="868" y="775"/>
                </a:cubicBezTo>
                <a:lnTo>
                  <a:pt x="923" y="806"/>
                </a:lnTo>
                <a:cubicBezTo>
                  <a:pt x="943" y="818"/>
                  <a:pt x="970" y="811"/>
                  <a:pt x="982" y="790"/>
                </a:cubicBezTo>
                <a:cubicBezTo>
                  <a:pt x="994" y="769"/>
                  <a:pt x="987" y="742"/>
                  <a:pt x="966" y="730"/>
                </a:cubicBezTo>
                <a:close/>
                <a:moveTo>
                  <a:pt x="338" y="200"/>
                </a:moveTo>
                <a:cubicBezTo>
                  <a:pt x="359" y="188"/>
                  <a:pt x="366" y="162"/>
                  <a:pt x="354" y="141"/>
                </a:cubicBezTo>
                <a:lnTo>
                  <a:pt x="323" y="87"/>
                </a:lnTo>
                <a:cubicBezTo>
                  <a:pt x="311" y="66"/>
                  <a:pt x="284" y="58"/>
                  <a:pt x="263" y="71"/>
                </a:cubicBezTo>
                <a:cubicBezTo>
                  <a:pt x="242" y="83"/>
                  <a:pt x="235" y="109"/>
                  <a:pt x="247" y="130"/>
                </a:cubicBezTo>
                <a:lnTo>
                  <a:pt x="278" y="184"/>
                </a:lnTo>
                <a:cubicBezTo>
                  <a:pt x="290" y="205"/>
                  <a:pt x="317" y="213"/>
                  <a:pt x="338" y="200"/>
                </a:cubicBezTo>
                <a:close/>
                <a:moveTo>
                  <a:pt x="790" y="71"/>
                </a:moveTo>
                <a:cubicBezTo>
                  <a:pt x="769" y="58"/>
                  <a:pt x="742" y="66"/>
                  <a:pt x="730" y="87"/>
                </a:cubicBezTo>
                <a:lnTo>
                  <a:pt x="699" y="141"/>
                </a:lnTo>
                <a:cubicBezTo>
                  <a:pt x="686" y="162"/>
                  <a:pt x="694" y="188"/>
                  <a:pt x="715" y="200"/>
                </a:cubicBezTo>
                <a:cubicBezTo>
                  <a:pt x="735" y="213"/>
                  <a:pt x="762" y="205"/>
                  <a:pt x="774" y="184"/>
                </a:cubicBezTo>
                <a:lnTo>
                  <a:pt x="806" y="130"/>
                </a:lnTo>
                <a:cubicBezTo>
                  <a:pt x="818" y="109"/>
                  <a:pt x="811" y="83"/>
                  <a:pt x="790" y="71"/>
                </a:cubicBezTo>
                <a:close/>
                <a:moveTo>
                  <a:pt x="1009" y="483"/>
                </a:moveTo>
                <a:lnTo>
                  <a:pt x="947" y="483"/>
                </a:lnTo>
                <a:cubicBezTo>
                  <a:pt x="922" y="483"/>
                  <a:pt x="903" y="502"/>
                  <a:pt x="903" y="526"/>
                </a:cubicBezTo>
                <a:cubicBezTo>
                  <a:pt x="903" y="551"/>
                  <a:pt x="922" y="570"/>
                  <a:pt x="947" y="570"/>
                </a:cubicBezTo>
                <a:lnTo>
                  <a:pt x="1009" y="570"/>
                </a:lnTo>
                <a:cubicBezTo>
                  <a:pt x="1033" y="570"/>
                  <a:pt x="1053" y="551"/>
                  <a:pt x="1053" y="526"/>
                </a:cubicBezTo>
                <a:cubicBezTo>
                  <a:pt x="1053" y="502"/>
                  <a:pt x="1033" y="483"/>
                  <a:pt x="1009" y="483"/>
                </a:cubicBezTo>
                <a:close/>
                <a:moveTo>
                  <a:pt x="526" y="150"/>
                </a:moveTo>
                <a:cubicBezTo>
                  <a:pt x="550" y="150"/>
                  <a:pt x="570" y="130"/>
                  <a:pt x="570" y="106"/>
                </a:cubicBezTo>
                <a:lnTo>
                  <a:pt x="570" y="44"/>
                </a:lnTo>
                <a:cubicBezTo>
                  <a:pt x="570" y="20"/>
                  <a:pt x="550" y="0"/>
                  <a:pt x="526" y="0"/>
                </a:cubicBezTo>
                <a:cubicBezTo>
                  <a:pt x="502" y="0"/>
                  <a:pt x="483" y="20"/>
                  <a:pt x="483" y="44"/>
                </a:cubicBezTo>
                <a:lnTo>
                  <a:pt x="483" y="106"/>
                </a:lnTo>
                <a:cubicBezTo>
                  <a:pt x="483" y="130"/>
                  <a:pt x="502" y="150"/>
                  <a:pt x="526" y="150"/>
                </a:cubicBezTo>
                <a:close/>
                <a:moveTo>
                  <a:pt x="184" y="278"/>
                </a:moveTo>
                <a:lnTo>
                  <a:pt x="130" y="247"/>
                </a:lnTo>
                <a:cubicBezTo>
                  <a:pt x="109" y="235"/>
                  <a:pt x="82" y="242"/>
                  <a:pt x="70" y="263"/>
                </a:cubicBezTo>
                <a:cubicBezTo>
                  <a:pt x="58" y="284"/>
                  <a:pt x="65" y="311"/>
                  <a:pt x="86" y="323"/>
                </a:cubicBezTo>
                <a:lnTo>
                  <a:pt x="140" y="354"/>
                </a:lnTo>
                <a:cubicBezTo>
                  <a:pt x="161" y="366"/>
                  <a:pt x="188" y="359"/>
                  <a:pt x="200" y="338"/>
                </a:cubicBezTo>
                <a:cubicBezTo>
                  <a:pt x="212" y="317"/>
                  <a:pt x="205" y="291"/>
                  <a:pt x="184" y="278"/>
                </a:cubicBezTo>
                <a:close/>
                <a:moveTo>
                  <a:pt x="912" y="354"/>
                </a:moveTo>
                <a:lnTo>
                  <a:pt x="966" y="323"/>
                </a:lnTo>
                <a:cubicBezTo>
                  <a:pt x="987" y="311"/>
                  <a:pt x="994" y="284"/>
                  <a:pt x="982" y="263"/>
                </a:cubicBezTo>
                <a:cubicBezTo>
                  <a:pt x="970" y="242"/>
                  <a:pt x="943" y="235"/>
                  <a:pt x="923" y="247"/>
                </a:cubicBezTo>
                <a:lnTo>
                  <a:pt x="868" y="278"/>
                </a:lnTo>
                <a:cubicBezTo>
                  <a:pt x="847" y="291"/>
                  <a:pt x="840" y="317"/>
                  <a:pt x="852" y="338"/>
                </a:cubicBezTo>
                <a:cubicBezTo>
                  <a:pt x="864" y="359"/>
                  <a:pt x="891" y="366"/>
                  <a:pt x="912" y="354"/>
                </a:cubicBezTo>
                <a:close/>
                <a:moveTo>
                  <a:pt x="140" y="699"/>
                </a:moveTo>
                <a:lnTo>
                  <a:pt x="86" y="730"/>
                </a:lnTo>
                <a:cubicBezTo>
                  <a:pt x="65" y="742"/>
                  <a:pt x="58" y="769"/>
                  <a:pt x="70" y="790"/>
                </a:cubicBezTo>
                <a:cubicBezTo>
                  <a:pt x="82" y="811"/>
                  <a:pt x="109" y="818"/>
                  <a:pt x="130" y="806"/>
                </a:cubicBezTo>
                <a:lnTo>
                  <a:pt x="184" y="775"/>
                </a:lnTo>
                <a:cubicBezTo>
                  <a:pt x="205" y="762"/>
                  <a:pt x="212" y="736"/>
                  <a:pt x="200" y="715"/>
                </a:cubicBezTo>
                <a:cubicBezTo>
                  <a:pt x="188" y="694"/>
                  <a:pt x="161" y="687"/>
                  <a:pt x="140" y="699"/>
                </a:cubicBezTo>
                <a:close/>
                <a:moveTo>
                  <a:pt x="150" y="526"/>
                </a:moveTo>
                <a:cubicBezTo>
                  <a:pt x="150" y="502"/>
                  <a:pt x="130" y="483"/>
                  <a:pt x="106" y="483"/>
                </a:cubicBezTo>
                <a:lnTo>
                  <a:pt x="44" y="483"/>
                </a:lnTo>
                <a:cubicBezTo>
                  <a:pt x="19" y="483"/>
                  <a:pt x="0" y="502"/>
                  <a:pt x="0" y="526"/>
                </a:cubicBezTo>
                <a:cubicBezTo>
                  <a:pt x="0" y="551"/>
                  <a:pt x="19" y="570"/>
                  <a:pt x="44" y="570"/>
                </a:cubicBezTo>
                <a:lnTo>
                  <a:pt x="106" y="570"/>
                </a:lnTo>
                <a:cubicBezTo>
                  <a:pt x="130" y="570"/>
                  <a:pt x="150" y="551"/>
                  <a:pt x="150" y="526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6024029" y="1663824"/>
            <a:ext cx="3886408" cy="2232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59" name="Freeform 23"/>
          <p:cNvSpPr>
            <a:spLocks noEditPoints="1"/>
          </p:cNvSpPr>
          <p:nvPr/>
        </p:nvSpPr>
        <p:spPr bwMode="auto">
          <a:xfrm>
            <a:off x="8927623" y="1785428"/>
            <a:ext cx="915511" cy="762000"/>
          </a:xfrm>
          <a:custGeom>
            <a:avLst/>
            <a:gdLst>
              <a:gd name="T0" fmla="*/ 222870 w 1196"/>
              <a:gd name="T1" fmla="*/ 543519 h 994"/>
              <a:gd name="T2" fmla="*/ 176151 w 1196"/>
              <a:gd name="T3" fmla="*/ 648543 h 994"/>
              <a:gd name="T4" fmla="*/ 0 w 1196"/>
              <a:gd name="T5" fmla="*/ 628612 h 994"/>
              <a:gd name="T6" fmla="*/ 0 w 1196"/>
              <a:gd name="T7" fmla="*/ 631678 h 994"/>
              <a:gd name="T8" fmla="*/ 244314 w 1196"/>
              <a:gd name="T9" fmla="*/ 670008 h 994"/>
              <a:gd name="T10" fmla="*/ 199128 w 1196"/>
              <a:gd name="T11" fmla="*/ 533553 h 994"/>
              <a:gd name="T12" fmla="*/ 223636 w 1196"/>
              <a:gd name="T13" fmla="*/ 528954 h 994"/>
              <a:gd name="T14" fmla="*/ 232826 w 1196"/>
              <a:gd name="T15" fmla="*/ 501356 h 994"/>
              <a:gd name="T16" fmla="*/ 219040 w 1196"/>
              <a:gd name="T17" fmla="*/ 490624 h 994"/>
              <a:gd name="T18" fmla="*/ 191469 w 1196"/>
              <a:gd name="T19" fmla="*/ 492924 h 994"/>
              <a:gd name="T20" fmla="*/ 181512 w 1196"/>
              <a:gd name="T21" fmla="*/ 511322 h 994"/>
              <a:gd name="T22" fmla="*/ 199128 w 1196"/>
              <a:gd name="T23" fmla="*/ 533553 h 994"/>
              <a:gd name="T24" fmla="*/ 793447 w 1196"/>
              <a:gd name="T25" fmla="*/ 477592 h 994"/>
              <a:gd name="T26" fmla="*/ 722221 w 1196"/>
              <a:gd name="T27" fmla="*/ 543519 h 994"/>
              <a:gd name="T28" fmla="*/ 676268 w 1196"/>
              <a:gd name="T29" fmla="*/ 648543 h 994"/>
              <a:gd name="T30" fmla="*/ 626486 w 1196"/>
              <a:gd name="T31" fmla="*/ 496757 h 994"/>
              <a:gd name="T32" fmla="*/ 640272 w 1196"/>
              <a:gd name="T33" fmla="*/ 629378 h 994"/>
              <a:gd name="T34" fmla="*/ 707669 w 1196"/>
              <a:gd name="T35" fmla="*/ 670008 h 994"/>
              <a:gd name="T36" fmla="*/ 915987 w 1196"/>
              <a:gd name="T37" fmla="*/ 630145 h 994"/>
              <a:gd name="T38" fmla="*/ 275715 w 1196"/>
              <a:gd name="T39" fmla="*/ 535087 h 994"/>
              <a:gd name="T40" fmla="*/ 293330 w 1196"/>
              <a:gd name="T41" fmla="*/ 477592 h 994"/>
              <a:gd name="T42" fmla="*/ 208318 w 1196"/>
              <a:gd name="T43" fmla="*/ 192416 h 994"/>
              <a:gd name="T44" fmla="*/ 208318 w 1196"/>
              <a:gd name="T45" fmla="*/ 449227 h 994"/>
              <a:gd name="T46" fmla="*/ 208318 w 1196"/>
              <a:gd name="T47" fmla="*/ 192416 h 994"/>
              <a:gd name="T48" fmla="*/ 499351 w 1196"/>
              <a:gd name="T49" fmla="*/ 625545 h 994"/>
              <a:gd name="T50" fmla="*/ 541474 w 1196"/>
              <a:gd name="T51" fmla="*/ 625545 h 994"/>
              <a:gd name="T52" fmla="*/ 437315 w 1196"/>
              <a:gd name="T53" fmla="*/ 647010 h 994"/>
              <a:gd name="T54" fmla="*/ 437315 w 1196"/>
              <a:gd name="T55" fmla="*/ 604847 h 994"/>
              <a:gd name="T56" fmla="*/ 437315 w 1196"/>
              <a:gd name="T57" fmla="*/ 647010 h 994"/>
              <a:gd name="T58" fmla="*/ 332390 w 1196"/>
              <a:gd name="T59" fmla="*/ 625545 h 994"/>
              <a:gd name="T60" fmla="*/ 375279 w 1196"/>
              <a:gd name="T61" fmla="*/ 625545 h 994"/>
              <a:gd name="T62" fmla="*/ 599680 w 1196"/>
              <a:gd name="T63" fmla="*/ 483724 h 994"/>
              <a:gd name="T64" fmla="*/ 585895 w 1196"/>
              <a:gd name="T65" fmla="*/ 462260 h 994"/>
              <a:gd name="T66" fmla="*/ 510839 w 1196"/>
              <a:gd name="T67" fmla="*/ 509022 h 994"/>
              <a:gd name="T68" fmla="*/ 268822 w 1196"/>
              <a:gd name="T69" fmla="*/ 629378 h 994"/>
              <a:gd name="T70" fmla="*/ 610403 w 1196"/>
              <a:gd name="T71" fmla="*/ 629378 h 994"/>
              <a:gd name="T72" fmla="*/ 599680 w 1196"/>
              <a:gd name="T73" fmla="*/ 483724 h 994"/>
              <a:gd name="T74" fmla="*/ 425061 w 1196"/>
              <a:gd name="T75" fmla="*/ 136455 h 994"/>
              <a:gd name="T76" fmla="*/ 382172 w 1196"/>
              <a:gd name="T77" fmla="*/ 136455 h 994"/>
              <a:gd name="T78" fmla="*/ 487097 w 1196"/>
              <a:gd name="T79" fmla="*/ 114990 h 994"/>
              <a:gd name="T80" fmla="*/ 487097 w 1196"/>
              <a:gd name="T81" fmla="*/ 157920 h 994"/>
              <a:gd name="T82" fmla="*/ 487097 w 1196"/>
              <a:gd name="T83" fmla="*/ 114990 h 994"/>
              <a:gd name="T84" fmla="*/ 591256 w 1196"/>
              <a:gd name="T85" fmla="*/ 136455 h 994"/>
              <a:gd name="T86" fmla="*/ 549133 w 1196"/>
              <a:gd name="T87" fmla="*/ 136455 h 994"/>
              <a:gd name="T88" fmla="*/ 324731 w 1196"/>
              <a:gd name="T89" fmla="*/ 278276 h 994"/>
              <a:gd name="T90" fmla="*/ 337751 w 1196"/>
              <a:gd name="T91" fmla="*/ 299740 h 994"/>
              <a:gd name="T92" fmla="*/ 412807 w 1196"/>
              <a:gd name="T93" fmla="*/ 253744 h 994"/>
              <a:gd name="T94" fmla="*/ 655589 w 1196"/>
              <a:gd name="T95" fmla="*/ 132622 h 994"/>
              <a:gd name="T96" fmla="*/ 314009 w 1196"/>
              <a:gd name="T97" fmla="*/ 132622 h 994"/>
              <a:gd name="T98" fmla="*/ 324731 w 1196"/>
              <a:gd name="T99" fmla="*/ 278276 h 994"/>
              <a:gd name="T100" fmla="*/ 696181 w 1196"/>
              <a:gd name="T101" fmla="*/ 490624 h 994"/>
              <a:gd name="T102" fmla="*/ 682395 w 1196"/>
              <a:gd name="T103" fmla="*/ 501356 h 994"/>
              <a:gd name="T104" fmla="*/ 691586 w 1196"/>
              <a:gd name="T105" fmla="*/ 528954 h 994"/>
              <a:gd name="T106" fmla="*/ 716094 w 1196"/>
              <a:gd name="T107" fmla="*/ 533553 h 994"/>
              <a:gd name="T108" fmla="*/ 733709 w 1196"/>
              <a:gd name="T109" fmla="*/ 511322 h 994"/>
              <a:gd name="T110" fmla="*/ 724518 w 1196"/>
              <a:gd name="T111" fmla="*/ 492924 h 994"/>
              <a:gd name="T112" fmla="*/ 614998 w 1196"/>
              <a:gd name="T113" fmla="*/ 312006 h 994"/>
              <a:gd name="T114" fmla="*/ 800340 w 1196"/>
              <a:gd name="T115" fmla="*/ 312006 h 994"/>
              <a:gd name="T116" fmla="*/ 614998 w 1196"/>
              <a:gd name="T117" fmla="*/ 312006 h 99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196" h="994">
                <a:moveTo>
                  <a:pt x="313" y="846"/>
                </a:moveTo>
                <a:lnTo>
                  <a:pt x="291" y="709"/>
                </a:lnTo>
                <a:lnTo>
                  <a:pt x="253" y="709"/>
                </a:lnTo>
                <a:lnTo>
                  <a:pt x="230" y="846"/>
                </a:lnTo>
                <a:lnTo>
                  <a:pt x="160" y="623"/>
                </a:lnTo>
                <a:cubicBezTo>
                  <a:pt x="65" y="659"/>
                  <a:pt x="0" y="737"/>
                  <a:pt x="0" y="820"/>
                </a:cubicBezTo>
                <a:cubicBezTo>
                  <a:pt x="0" y="821"/>
                  <a:pt x="0" y="822"/>
                  <a:pt x="0" y="822"/>
                </a:cubicBezTo>
                <a:cubicBezTo>
                  <a:pt x="0" y="823"/>
                  <a:pt x="0" y="823"/>
                  <a:pt x="0" y="824"/>
                </a:cubicBezTo>
                <a:cubicBezTo>
                  <a:pt x="0" y="879"/>
                  <a:pt x="57" y="874"/>
                  <a:pt x="272" y="874"/>
                </a:cubicBezTo>
                <a:cubicBezTo>
                  <a:pt x="289" y="874"/>
                  <a:pt x="304" y="874"/>
                  <a:pt x="319" y="874"/>
                </a:cubicBezTo>
                <a:cubicBezTo>
                  <a:pt x="317" y="865"/>
                  <a:pt x="314" y="856"/>
                  <a:pt x="313" y="846"/>
                </a:cubicBezTo>
                <a:close/>
                <a:moveTo>
                  <a:pt x="260" y="696"/>
                </a:moveTo>
                <a:lnTo>
                  <a:pt x="283" y="696"/>
                </a:lnTo>
                <a:cubicBezTo>
                  <a:pt x="287" y="696"/>
                  <a:pt x="290" y="694"/>
                  <a:pt x="292" y="690"/>
                </a:cubicBezTo>
                <a:lnTo>
                  <a:pt x="306" y="667"/>
                </a:lnTo>
                <a:cubicBezTo>
                  <a:pt x="308" y="663"/>
                  <a:pt x="308" y="658"/>
                  <a:pt x="304" y="654"/>
                </a:cubicBezTo>
                <a:lnTo>
                  <a:pt x="293" y="643"/>
                </a:lnTo>
                <a:cubicBezTo>
                  <a:pt x="291" y="641"/>
                  <a:pt x="289" y="640"/>
                  <a:pt x="286" y="640"/>
                </a:cubicBezTo>
                <a:lnTo>
                  <a:pt x="257" y="640"/>
                </a:lnTo>
                <a:cubicBezTo>
                  <a:pt x="254" y="640"/>
                  <a:pt x="252" y="641"/>
                  <a:pt x="250" y="643"/>
                </a:cubicBezTo>
                <a:lnTo>
                  <a:pt x="239" y="654"/>
                </a:lnTo>
                <a:cubicBezTo>
                  <a:pt x="235" y="658"/>
                  <a:pt x="235" y="663"/>
                  <a:pt x="237" y="667"/>
                </a:cubicBezTo>
                <a:lnTo>
                  <a:pt x="251" y="690"/>
                </a:lnTo>
                <a:cubicBezTo>
                  <a:pt x="253" y="694"/>
                  <a:pt x="256" y="696"/>
                  <a:pt x="260" y="696"/>
                </a:cubicBezTo>
                <a:close/>
                <a:moveTo>
                  <a:pt x="1196" y="820"/>
                </a:moveTo>
                <a:cubicBezTo>
                  <a:pt x="1196" y="737"/>
                  <a:pt x="1130" y="659"/>
                  <a:pt x="1036" y="623"/>
                </a:cubicBezTo>
                <a:lnTo>
                  <a:pt x="965" y="846"/>
                </a:lnTo>
                <a:lnTo>
                  <a:pt x="943" y="709"/>
                </a:lnTo>
                <a:lnTo>
                  <a:pt x="905" y="709"/>
                </a:lnTo>
                <a:lnTo>
                  <a:pt x="883" y="846"/>
                </a:lnTo>
                <a:lnTo>
                  <a:pt x="819" y="645"/>
                </a:lnTo>
                <a:cubicBezTo>
                  <a:pt x="819" y="646"/>
                  <a:pt x="819" y="647"/>
                  <a:pt x="818" y="648"/>
                </a:cubicBezTo>
                <a:lnTo>
                  <a:pt x="793" y="703"/>
                </a:lnTo>
                <a:cubicBezTo>
                  <a:pt x="821" y="738"/>
                  <a:pt x="836" y="779"/>
                  <a:pt x="836" y="821"/>
                </a:cubicBezTo>
                <a:cubicBezTo>
                  <a:pt x="836" y="839"/>
                  <a:pt x="833" y="857"/>
                  <a:pt x="828" y="874"/>
                </a:cubicBezTo>
                <a:cubicBezTo>
                  <a:pt x="856" y="874"/>
                  <a:pt x="887" y="874"/>
                  <a:pt x="924" y="874"/>
                </a:cubicBezTo>
                <a:cubicBezTo>
                  <a:pt x="1152" y="874"/>
                  <a:pt x="1196" y="879"/>
                  <a:pt x="1196" y="824"/>
                </a:cubicBezTo>
                <a:cubicBezTo>
                  <a:pt x="1196" y="823"/>
                  <a:pt x="1196" y="823"/>
                  <a:pt x="1196" y="822"/>
                </a:cubicBezTo>
                <a:cubicBezTo>
                  <a:pt x="1196" y="822"/>
                  <a:pt x="1196" y="821"/>
                  <a:pt x="1196" y="820"/>
                </a:cubicBezTo>
                <a:close/>
                <a:moveTo>
                  <a:pt x="360" y="698"/>
                </a:moveTo>
                <a:cubicBezTo>
                  <a:pt x="378" y="677"/>
                  <a:pt x="401" y="659"/>
                  <a:pt x="428" y="644"/>
                </a:cubicBezTo>
                <a:cubicBezTo>
                  <a:pt x="414" y="636"/>
                  <a:pt x="399" y="629"/>
                  <a:pt x="383" y="623"/>
                </a:cubicBezTo>
                <a:lnTo>
                  <a:pt x="360" y="698"/>
                </a:lnTo>
                <a:close/>
                <a:moveTo>
                  <a:pt x="272" y="251"/>
                </a:moveTo>
                <a:cubicBezTo>
                  <a:pt x="205" y="251"/>
                  <a:pt x="150" y="321"/>
                  <a:pt x="150" y="407"/>
                </a:cubicBezTo>
                <a:cubicBezTo>
                  <a:pt x="150" y="493"/>
                  <a:pt x="205" y="586"/>
                  <a:pt x="272" y="586"/>
                </a:cubicBezTo>
                <a:cubicBezTo>
                  <a:pt x="338" y="586"/>
                  <a:pt x="393" y="493"/>
                  <a:pt x="393" y="407"/>
                </a:cubicBezTo>
                <a:cubicBezTo>
                  <a:pt x="393" y="321"/>
                  <a:pt x="338" y="251"/>
                  <a:pt x="272" y="251"/>
                </a:cubicBezTo>
                <a:close/>
                <a:moveTo>
                  <a:pt x="679" y="844"/>
                </a:moveTo>
                <a:cubicBezTo>
                  <a:pt x="664" y="844"/>
                  <a:pt x="652" y="832"/>
                  <a:pt x="652" y="816"/>
                </a:cubicBezTo>
                <a:cubicBezTo>
                  <a:pt x="652" y="801"/>
                  <a:pt x="664" y="789"/>
                  <a:pt x="679" y="789"/>
                </a:cubicBezTo>
                <a:cubicBezTo>
                  <a:pt x="695" y="789"/>
                  <a:pt x="707" y="801"/>
                  <a:pt x="707" y="816"/>
                </a:cubicBezTo>
                <a:cubicBezTo>
                  <a:pt x="707" y="832"/>
                  <a:pt x="695" y="844"/>
                  <a:pt x="679" y="844"/>
                </a:cubicBezTo>
                <a:close/>
                <a:moveTo>
                  <a:pt x="571" y="844"/>
                </a:moveTo>
                <a:cubicBezTo>
                  <a:pt x="555" y="844"/>
                  <a:pt x="543" y="832"/>
                  <a:pt x="543" y="816"/>
                </a:cubicBezTo>
                <a:cubicBezTo>
                  <a:pt x="543" y="801"/>
                  <a:pt x="555" y="789"/>
                  <a:pt x="571" y="789"/>
                </a:cubicBezTo>
                <a:cubicBezTo>
                  <a:pt x="586" y="789"/>
                  <a:pt x="598" y="801"/>
                  <a:pt x="598" y="816"/>
                </a:cubicBezTo>
                <a:cubicBezTo>
                  <a:pt x="598" y="832"/>
                  <a:pt x="586" y="844"/>
                  <a:pt x="571" y="844"/>
                </a:cubicBezTo>
                <a:close/>
                <a:moveTo>
                  <a:pt x="462" y="844"/>
                </a:moveTo>
                <a:cubicBezTo>
                  <a:pt x="447" y="844"/>
                  <a:pt x="434" y="832"/>
                  <a:pt x="434" y="816"/>
                </a:cubicBezTo>
                <a:cubicBezTo>
                  <a:pt x="434" y="801"/>
                  <a:pt x="447" y="789"/>
                  <a:pt x="462" y="789"/>
                </a:cubicBezTo>
                <a:cubicBezTo>
                  <a:pt x="477" y="789"/>
                  <a:pt x="490" y="801"/>
                  <a:pt x="490" y="816"/>
                </a:cubicBezTo>
                <a:cubicBezTo>
                  <a:pt x="490" y="832"/>
                  <a:pt x="477" y="844"/>
                  <a:pt x="462" y="844"/>
                </a:cubicBezTo>
                <a:close/>
                <a:moveTo>
                  <a:pt x="783" y="631"/>
                </a:moveTo>
                <a:cubicBezTo>
                  <a:pt x="786" y="623"/>
                  <a:pt x="784" y="614"/>
                  <a:pt x="778" y="608"/>
                </a:cubicBezTo>
                <a:cubicBezTo>
                  <a:pt x="774" y="605"/>
                  <a:pt x="769" y="603"/>
                  <a:pt x="765" y="603"/>
                </a:cubicBezTo>
                <a:cubicBezTo>
                  <a:pt x="761" y="603"/>
                  <a:pt x="757" y="604"/>
                  <a:pt x="754" y="606"/>
                </a:cubicBezTo>
                <a:lnTo>
                  <a:pt x="667" y="664"/>
                </a:lnTo>
                <a:cubicBezTo>
                  <a:pt x="638" y="653"/>
                  <a:pt x="606" y="648"/>
                  <a:pt x="574" y="648"/>
                </a:cubicBezTo>
                <a:cubicBezTo>
                  <a:pt x="451" y="648"/>
                  <a:pt x="351" y="725"/>
                  <a:pt x="351" y="821"/>
                </a:cubicBezTo>
                <a:cubicBezTo>
                  <a:pt x="351" y="917"/>
                  <a:pt x="451" y="994"/>
                  <a:pt x="574" y="994"/>
                </a:cubicBezTo>
                <a:cubicBezTo>
                  <a:pt x="697" y="994"/>
                  <a:pt x="797" y="917"/>
                  <a:pt x="797" y="821"/>
                </a:cubicBezTo>
                <a:cubicBezTo>
                  <a:pt x="797" y="781"/>
                  <a:pt x="779" y="742"/>
                  <a:pt x="746" y="711"/>
                </a:cubicBezTo>
                <a:lnTo>
                  <a:pt x="783" y="631"/>
                </a:lnTo>
                <a:close/>
                <a:moveTo>
                  <a:pt x="527" y="150"/>
                </a:moveTo>
                <a:cubicBezTo>
                  <a:pt x="542" y="150"/>
                  <a:pt x="555" y="163"/>
                  <a:pt x="555" y="178"/>
                </a:cubicBezTo>
                <a:cubicBezTo>
                  <a:pt x="555" y="193"/>
                  <a:pt x="542" y="206"/>
                  <a:pt x="527" y="206"/>
                </a:cubicBezTo>
                <a:cubicBezTo>
                  <a:pt x="511" y="206"/>
                  <a:pt x="499" y="193"/>
                  <a:pt x="499" y="178"/>
                </a:cubicBezTo>
                <a:cubicBezTo>
                  <a:pt x="499" y="163"/>
                  <a:pt x="511" y="150"/>
                  <a:pt x="527" y="150"/>
                </a:cubicBezTo>
                <a:close/>
                <a:moveTo>
                  <a:pt x="636" y="150"/>
                </a:moveTo>
                <a:cubicBezTo>
                  <a:pt x="651" y="150"/>
                  <a:pt x="663" y="163"/>
                  <a:pt x="663" y="178"/>
                </a:cubicBezTo>
                <a:cubicBezTo>
                  <a:pt x="663" y="193"/>
                  <a:pt x="651" y="206"/>
                  <a:pt x="636" y="206"/>
                </a:cubicBezTo>
                <a:cubicBezTo>
                  <a:pt x="620" y="206"/>
                  <a:pt x="608" y="193"/>
                  <a:pt x="608" y="178"/>
                </a:cubicBezTo>
                <a:cubicBezTo>
                  <a:pt x="608" y="163"/>
                  <a:pt x="620" y="150"/>
                  <a:pt x="636" y="150"/>
                </a:cubicBezTo>
                <a:close/>
                <a:moveTo>
                  <a:pt x="744" y="150"/>
                </a:moveTo>
                <a:cubicBezTo>
                  <a:pt x="760" y="150"/>
                  <a:pt x="772" y="163"/>
                  <a:pt x="772" y="178"/>
                </a:cubicBezTo>
                <a:cubicBezTo>
                  <a:pt x="772" y="193"/>
                  <a:pt x="760" y="206"/>
                  <a:pt x="744" y="206"/>
                </a:cubicBezTo>
                <a:cubicBezTo>
                  <a:pt x="729" y="206"/>
                  <a:pt x="717" y="193"/>
                  <a:pt x="717" y="178"/>
                </a:cubicBezTo>
                <a:cubicBezTo>
                  <a:pt x="717" y="163"/>
                  <a:pt x="729" y="150"/>
                  <a:pt x="744" y="150"/>
                </a:cubicBezTo>
                <a:close/>
                <a:moveTo>
                  <a:pt x="424" y="363"/>
                </a:moveTo>
                <a:cubicBezTo>
                  <a:pt x="420" y="371"/>
                  <a:pt x="422" y="381"/>
                  <a:pt x="429" y="386"/>
                </a:cubicBezTo>
                <a:cubicBezTo>
                  <a:pt x="432" y="390"/>
                  <a:pt x="437" y="391"/>
                  <a:pt x="441" y="391"/>
                </a:cubicBezTo>
                <a:cubicBezTo>
                  <a:pt x="445" y="391"/>
                  <a:pt x="449" y="390"/>
                  <a:pt x="452" y="388"/>
                </a:cubicBezTo>
                <a:lnTo>
                  <a:pt x="539" y="331"/>
                </a:lnTo>
                <a:cubicBezTo>
                  <a:pt x="568" y="341"/>
                  <a:pt x="600" y="347"/>
                  <a:pt x="633" y="347"/>
                </a:cubicBezTo>
                <a:cubicBezTo>
                  <a:pt x="756" y="347"/>
                  <a:pt x="856" y="269"/>
                  <a:pt x="856" y="173"/>
                </a:cubicBezTo>
                <a:cubicBezTo>
                  <a:pt x="856" y="78"/>
                  <a:pt x="756" y="0"/>
                  <a:pt x="633" y="0"/>
                </a:cubicBezTo>
                <a:cubicBezTo>
                  <a:pt x="510" y="0"/>
                  <a:pt x="410" y="78"/>
                  <a:pt x="410" y="173"/>
                </a:cubicBezTo>
                <a:cubicBezTo>
                  <a:pt x="410" y="214"/>
                  <a:pt x="428" y="253"/>
                  <a:pt x="460" y="284"/>
                </a:cubicBezTo>
                <a:lnTo>
                  <a:pt x="424" y="363"/>
                </a:lnTo>
                <a:close/>
                <a:moveTo>
                  <a:pt x="938" y="640"/>
                </a:moveTo>
                <a:lnTo>
                  <a:pt x="909" y="640"/>
                </a:lnTo>
                <a:cubicBezTo>
                  <a:pt x="907" y="640"/>
                  <a:pt x="904" y="641"/>
                  <a:pt x="902" y="643"/>
                </a:cubicBezTo>
                <a:lnTo>
                  <a:pt x="891" y="654"/>
                </a:lnTo>
                <a:cubicBezTo>
                  <a:pt x="887" y="658"/>
                  <a:pt x="887" y="663"/>
                  <a:pt x="889" y="667"/>
                </a:cubicBezTo>
                <a:lnTo>
                  <a:pt x="903" y="690"/>
                </a:lnTo>
                <a:cubicBezTo>
                  <a:pt x="905" y="694"/>
                  <a:pt x="908" y="696"/>
                  <a:pt x="912" y="696"/>
                </a:cubicBezTo>
                <a:lnTo>
                  <a:pt x="935" y="696"/>
                </a:lnTo>
                <a:cubicBezTo>
                  <a:pt x="939" y="696"/>
                  <a:pt x="943" y="694"/>
                  <a:pt x="945" y="690"/>
                </a:cubicBezTo>
                <a:lnTo>
                  <a:pt x="958" y="667"/>
                </a:lnTo>
                <a:cubicBezTo>
                  <a:pt x="961" y="663"/>
                  <a:pt x="960" y="658"/>
                  <a:pt x="957" y="654"/>
                </a:cubicBezTo>
                <a:lnTo>
                  <a:pt x="946" y="643"/>
                </a:lnTo>
                <a:cubicBezTo>
                  <a:pt x="944" y="641"/>
                  <a:pt x="941" y="640"/>
                  <a:pt x="938" y="640"/>
                </a:cubicBezTo>
                <a:close/>
                <a:moveTo>
                  <a:pt x="803" y="407"/>
                </a:moveTo>
                <a:cubicBezTo>
                  <a:pt x="803" y="493"/>
                  <a:pt x="857" y="586"/>
                  <a:pt x="924" y="586"/>
                </a:cubicBezTo>
                <a:cubicBezTo>
                  <a:pt x="991" y="586"/>
                  <a:pt x="1045" y="493"/>
                  <a:pt x="1045" y="407"/>
                </a:cubicBezTo>
                <a:cubicBezTo>
                  <a:pt x="1045" y="321"/>
                  <a:pt x="991" y="251"/>
                  <a:pt x="924" y="251"/>
                </a:cubicBezTo>
                <a:cubicBezTo>
                  <a:pt x="857" y="251"/>
                  <a:pt x="803" y="321"/>
                  <a:pt x="803" y="407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2073286" y="3978087"/>
            <a:ext cx="3886408" cy="22322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61" name="Freeform 30"/>
          <p:cNvSpPr>
            <a:spLocks noEditPoints="1"/>
          </p:cNvSpPr>
          <p:nvPr/>
        </p:nvSpPr>
        <p:spPr bwMode="auto">
          <a:xfrm>
            <a:off x="2229950" y="5282374"/>
            <a:ext cx="805328" cy="809152"/>
          </a:xfrm>
          <a:custGeom>
            <a:avLst/>
            <a:gdLst>
              <a:gd name="T0" fmla="*/ 1057351 w 1470"/>
              <a:gd name="T1" fmla="*/ 499317 h 1478"/>
              <a:gd name="T2" fmla="*/ 1094921 w 1470"/>
              <a:gd name="T3" fmla="*/ 478640 h 1478"/>
              <a:gd name="T4" fmla="*/ 1093388 w 1470"/>
              <a:gd name="T5" fmla="*/ 422735 h 1478"/>
              <a:gd name="T6" fmla="*/ 1042016 w 1470"/>
              <a:gd name="T7" fmla="*/ 426564 h 1478"/>
              <a:gd name="T8" fmla="*/ 1018246 w 1470"/>
              <a:gd name="T9" fmla="*/ 395165 h 1478"/>
              <a:gd name="T10" fmla="*/ 969174 w 1470"/>
              <a:gd name="T11" fmla="*/ 422735 h 1478"/>
              <a:gd name="T12" fmla="*/ 945405 w 1470"/>
              <a:gd name="T13" fmla="*/ 447241 h 1478"/>
              <a:gd name="T14" fmla="*/ 919335 w 1470"/>
              <a:gd name="T15" fmla="*/ 496254 h 1478"/>
              <a:gd name="T16" fmla="*/ 950772 w 1470"/>
              <a:gd name="T17" fmla="*/ 519229 h 1478"/>
              <a:gd name="T18" fmla="*/ 953072 w 1470"/>
              <a:gd name="T19" fmla="*/ 575900 h 1478"/>
              <a:gd name="T20" fmla="*/ 1003678 w 1470"/>
              <a:gd name="T21" fmla="*/ 571305 h 1478"/>
              <a:gd name="T22" fmla="*/ 1027447 w 1470"/>
              <a:gd name="T23" fmla="*/ 602704 h 1478"/>
              <a:gd name="T24" fmla="*/ 1076519 w 1470"/>
              <a:gd name="T25" fmla="*/ 575134 h 1478"/>
              <a:gd name="T26" fmla="*/ 1100289 w 1470"/>
              <a:gd name="T27" fmla="*/ 551393 h 1478"/>
              <a:gd name="T28" fmla="*/ 1127125 w 1470"/>
              <a:gd name="T29" fmla="*/ 501615 h 1478"/>
              <a:gd name="T30" fmla="*/ 728414 w 1470"/>
              <a:gd name="T31" fmla="*/ 560583 h 1478"/>
              <a:gd name="T32" fmla="*/ 711546 w 1470"/>
              <a:gd name="T33" fmla="*/ 474045 h 1478"/>
              <a:gd name="T34" fmla="*/ 810457 w 1470"/>
              <a:gd name="T35" fmla="*/ 530716 h 1478"/>
              <a:gd name="T36" fmla="*/ 838826 w 1470"/>
              <a:gd name="T37" fmla="*/ 467153 h 1478"/>
              <a:gd name="T38" fmla="*/ 789754 w 1470"/>
              <a:gd name="T39" fmla="*/ 457963 h 1478"/>
              <a:gd name="T40" fmla="*/ 755250 w 1470"/>
              <a:gd name="T41" fmla="*/ 389039 h 1478"/>
              <a:gd name="T42" fmla="*/ 711546 w 1470"/>
              <a:gd name="T43" fmla="*/ 419672 h 1478"/>
              <a:gd name="T44" fmla="*/ 667074 w 1470"/>
              <a:gd name="T45" fmla="*/ 389039 h 1478"/>
              <a:gd name="T46" fmla="*/ 650205 w 1470"/>
              <a:gd name="T47" fmla="*/ 441115 h 1478"/>
              <a:gd name="T48" fmla="*/ 588099 w 1470"/>
              <a:gd name="T49" fmla="*/ 458729 h 1478"/>
              <a:gd name="T50" fmla="*/ 613401 w 1470"/>
              <a:gd name="T51" fmla="*/ 532248 h 1478"/>
              <a:gd name="T52" fmla="*/ 588865 w 1470"/>
              <a:gd name="T53" fmla="*/ 580495 h 1478"/>
              <a:gd name="T54" fmla="*/ 651739 w 1470"/>
              <a:gd name="T55" fmla="*/ 598109 h 1478"/>
              <a:gd name="T56" fmla="*/ 672441 w 1470"/>
              <a:gd name="T57" fmla="*/ 650185 h 1478"/>
              <a:gd name="T58" fmla="*/ 724580 w 1470"/>
              <a:gd name="T59" fmla="*/ 617254 h 1478"/>
              <a:gd name="T60" fmla="*/ 763685 w 1470"/>
              <a:gd name="T61" fmla="*/ 646356 h 1478"/>
              <a:gd name="T62" fmla="*/ 790521 w 1470"/>
              <a:gd name="T63" fmla="*/ 578963 h 1478"/>
              <a:gd name="T64" fmla="*/ 841893 w 1470"/>
              <a:gd name="T65" fmla="*/ 562115 h 1478"/>
              <a:gd name="T66" fmla="*/ 356540 w 1470"/>
              <a:gd name="T67" fmla="*/ 310159 h 1478"/>
              <a:gd name="T68" fmla="*/ 770585 w 1470"/>
              <a:gd name="T69" fmla="*/ 207538 h 1478"/>
              <a:gd name="T70" fmla="*/ 963807 w 1470"/>
              <a:gd name="T71" fmla="*/ 370659 h 1478"/>
              <a:gd name="T72" fmla="*/ 969941 w 1470"/>
              <a:gd name="T73" fmla="*/ 281057 h 1478"/>
              <a:gd name="T74" fmla="*/ 1047383 w 1470"/>
              <a:gd name="T75" fmla="*/ 207538 h 1478"/>
              <a:gd name="T76" fmla="*/ 968407 w 1470"/>
              <a:gd name="T77" fmla="*/ 131722 h 1478"/>
              <a:gd name="T78" fmla="*/ 961507 w 1470"/>
              <a:gd name="T79" fmla="*/ 42886 h 1478"/>
              <a:gd name="T80" fmla="*/ 869496 w 1470"/>
              <a:gd name="T81" fmla="*/ 13019 h 1478"/>
              <a:gd name="T82" fmla="*/ 805089 w 1470"/>
              <a:gd name="T83" fmla="*/ 13019 h 1478"/>
              <a:gd name="T84" fmla="*/ 714613 w 1470"/>
              <a:gd name="T85" fmla="*/ 45184 h 1478"/>
              <a:gd name="T86" fmla="*/ 708479 w 1470"/>
              <a:gd name="T87" fmla="*/ 134785 h 1478"/>
              <a:gd name="T88" fmla="*/ 631037 w 1470"/>
              <a:gd name="T89" fmla="*/ 207538 h 1478"/>
              <a:gd name="T90" fmla="*/ 709245 w 1470"/>
              <a:gd name="T91" fmla="*/ 283355 h 1478"/>
              <a:gd name="T92" fmla="*/ 716913 w 1470"/>
              <a:gd name="T93" fmla="*/ 372956 h 1478"/>
              <a:gd name="T94" fmla="*/ 808156 w 1470"/>
              <a:gd name="T95" fmla="*/ 402823 h 1478"/>
              <a:gd name="T96" fmla="*/ 873330 w 1470"/>
              <a:gd name="T97" fmla="*/ 402823 h 1478"/>
              <a:gd name="T98" fmla="*/ 963807 w 1470"/>
              <a:gd name="T99" fmla="*/ 370659 h 1478"/>
              <a:gd name="T100" fmla="*/ 331237 w 1470"/>
              <a:gd name="T101" fmla="*/ 909799 h 1478"/>
              <a:gd name="T102" fmla="*/ 0 w 1470"/>
              <a:gd name="T103" fmla="*/ 1058369 h 1478"/>
              <a:gd name="T104" fmla="*/ 712312 w 1470"/>
              <a:gd name="T105" fmla="*/ 1058369 h 1478"/>
              <a:gd name="T106" fmla="*/ 337371 w 1470"/>
              <a:gd name="T107" fmla="*/ 819432 h 1478"/>
              <a:gd name="T108" fmla="*/ 328936 w 1470"/>
              <a:gd name="T109" fmla="*/ 885293 h 1478"/>
              <a:gd name="T110" fmla="*/ 401011 w 1470"/>
              <a:gd name="T111" fmla="*/ 855426 h 147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470" h="1478">
                <a:moveTo>
                  <a:pt x="1334" y="696"/>
                </a:moveTo>
                <a:cubicBezTo>
                  <a:pt x="1310" y="696"/>
                  <a:pt x="1290" y="676"/>
                  <a:pt x="1290" y="652"/>
                </a:cubicBezTo>
                <a:cubicBezTo>
                  <a:pt x="1290" y="627"/>
                  <a:pt x="1310" y="607"/>
                  <a:pt x="1334" y="607"/>
                </a:cubicBezTo>
                <a:cubicBezTo>
                  <a:pt x="1359" y="607"/>
                  <a:pt x="1379" y="627"/>
                  <a:pt x="1379" y="652"/>
                </a:cubicBezTo>
                <a:cubicBezTo>
                  <a:pt x="1379" y="676"/>
                  <a:pt x="1359" y="696"/>
                  <a:pt x="1334" y="696"/>
                </a:cubicBezTo>
                <a:close/>
                <a:moveTo>
                  <a:pt x="1469" y="646"/>
                </a:moveTo>
                <a:cubicBezTo>
                  <a:pt x="1469" y="637"/>
                  <a:pt x="1462" y="630"/>
                  <a:pt x="1454" y="629"/>
                </a:cubicBezTo>
                <a:lnTo>
                  <a:pt x="1428" y="625"/>
                </a:lnTo>
                <a:cubicBezTo>
                  <a:pt x="1426" y="617"/>
                  <a:pt x="1423" y="610"/>
                  <a:pt x="1419" y="602"/>
                </a:cubicBezTo>
                <a:lnTo>
                  <a:pt x="1434" y="582"/>
                </a:lnTo>
                <a:cubicBezTo>
                  <a:pt x="1439" y="575"/>
                  <a:pt x="1439" y="565"/>
                  <a:pt x="1433" y="559"/>
                </a:cubicBezTo>
                <a:cubicBezTo>
                  <a:pt x="1430" y="556"/>
                  <a:pt x="1428" y="554"/>
                  <a:pt x="1426" y="552"/>
                </a:cubicBezTo>
                <a:cubicBezTo>
                  <a:pt x="1422" y="549"/>
                  <a:pt x="1418" y="547"/>
                  <a:pt x="1413" y="547"/>
                </a:cubicBezTo>
                <a:cubicBezTo>
                  <a:pt x="1409" y="547"/>
                  <a:pt x="1406" y="548"/>
                  <a:pt x="1402" y="551"/>
                </a:cubicBezTo>
                <a:lnTo>
                  <a:pt x="1382" y="567"/>
                </a:lnTo>
                <a:cubicBezTo>
                  <a:pt x="1375" y="562"/>
                  <a:pt x="1367" y="559"/>
                  <a:pt x="1359" y="557"/>
                </a:cubicBezTo>
                <a:lnTo>
                  <a:pt x="1355" y="532"/>
                </a:lnTo>
                <a:cubicBezTo>
                  <a:pt x="1354" y="523"/>
                  <a:pt x="1347" y="517"/>
                  <a:pt x="1338" y="516"/>
                </a:cubicBezTo>
                <a:cubicBezTo>
                  <a:pt x="1337" y="516"/>
                  <a:pt x="1335" y="516"/>
                  <a:pt x="1334" y="516"/>
                </a:cubicBezTo>
                <a:cubicBezTo>
                  <a:pt x="1332" y="516"/>
                  <a:pt x="1330" y="516"/>
                  <a:pt x="1328" y="516"/>
                </a:cubicBezTo>
                <a:cubicBezTo>
                  <a:pt x="1319" y="517"/>
                  <a:pt x="1312" y="524"/>
                  <a:pt x="1311" y="532"/>
                </a:cubicBezTo>
                <a:lnTo>
                  <a:pt x="1308" y="558"/>
                </a:lnTo>
                <a:cubicBezTo>
                  <a:pt x="1300" y="560"/>
                  <a:pt x="1292" y="563"/>
                  <a:pt x="1285" y="567"/>
                </a:cubicBezTo>
                <a:lnTo>
                  <a:pt x="1264" y="552"/>
                </a:lnTo>
                <a:cubicBezTo>
                  <a:pt x="1261" y="550"/>
                  <a:pt x="1257" y="549"/>
                  <a:pt x="1254" y="549"/>
                </a:cubicBezTo>
                <a:cubicBezTo>
                  <a:pt x="1249" y="549"/>
                  <a:pt x="1245" y="550"/>
                  <a:pt x="1241" y="553"/>
                </a:cubicBezTo>
                <a:cubicBezTo>
                  <a:pt x="1239" y="556"/>
                  <a:pt x="1236" y="558"/>
                  <a:pt x="1234" y="560"/>
                </a:cubicBezTo>
                <a:cubicBezTo>
                  <a:pt x="1228" y="567"/>
                  <a:pt x="1228" y="577"/>
                  <a:pt x="1233" y="584"/>
                </a:cubicBezTo>
                <a:lnTo>
                  <a:pt x="1249" y="604"/>
                </a:lnTo>
                <a:cubicBezTo>
                  <a:pt x="1245" y="611"/>
                  <a:pt x="1242" y="619"/>
                  <a:pt x="1240" y="627"/>
                </a:cubicBezTo>
                <a:lnTo>
                  <a:pt x="1214" y="631"/>
                </a:lnTo>
                <a:cubicBezTo>
                  <a:pt x="1206" y="632"/>
                  <a:pt x="1199" y="639"/>
                  <a:pt x="1199" y="648"/>
                </a:cubicBezTo>
                <a:cubicBezTo>
                  <a:pt x="1199" y="649"/>
                  <a:pt x="1199" y="651"/>
                  <a:pt x="1199" y="652"/>
                </a:cubicBezTo>
                <a:cubicBezTo>
                  <a:pt x="1199" y="654"/>
                  <a:pt x="1199" y="656"/>
                  <a:pt x="1199" y="658"/>
                </a:cubicBezTo>
                <a:cubicBezTo>
                  <a:pt x="1199" y="667"/>
                  <a:pt x="1206" y="674"/>
                  <a:pt x="1215" y="675"/>
                </a:cubicBezTo>
                <a:lnTo>
                  <a:pt x="1240" y="678"/>
                </a:lnTo>
                <a:cubicBezTo>
                  <a:pt x="1242" y="686"/>
                  <a:pt x="1246" y="694"/>
                  <a:pt x="1250" y="701"/>
                </a:cubicBezTo>
                <a:lnTo>
                  <a:pt x="1235" y="722"/>
                </a:lnTo>
                <a:cubicBezTo>
                  <a:pt x="1229" y="729"/>
                  <a:pt x="1230" y="739"/>
                  <a:pt x="1236" y="745"/>
                </a:cubicBezTo>
                <a:cubicBezTo>
                  <a:pt x="1238" y="747"/>
                  <a:pt x="1240" y="750"/>
                  <a:pt x="1243" y="752"/>
                </a:cubicBezTo>
                <a:cubicBezTo>
                  <a:pt x="1246" y="755"/>
                  <a:pt x="1251" y="756"/>
                  <a:pt x="1255" y="756"/>
                </a:cubicBezTo>
                <a:cubicBezTo>
                  <a:pt x="1259" y="756"/>
                  <a:pt x="1263" y="755"/>
                  <a:pt x="1266" y="753"/>
                </a:cubicBezTo>
                <a:lnTo>
                  <a:pt x="1286" y="737"/>
                </a:lnTo>
                <a:cubicBezTo>
                  <a:pt x="1294" y="741"/>
                  <a:pt x="1301" y="744"/>
                  <a:pt x="1309" y="746"/>
                </a:cubicBezTo>
                <a:lnTo>
                  <a:pt x="1313" y="772"/>
                </a:lnTo>
                <a:cubicBezTo>
                  <a:pt x="1314" y="780"/>
                  <a:pt x="1322" y="787"/>
                  <a:pt x="1331" y="787"/>
                </a:cubicBezTo>
                <a:cubicBezTo>
                  <a:pt x="1332" y="787"/>
                  <a:pt x="1333" y="787"/>
                  <a:pt x="1334" y="787"/>
                </a:cubicBezTo>
                <a:cubicBezTo>
                  <a:pt x="1336" y="787"/>
                  <a:pt x="1338" y="787"/>
                  <a:pt x="1340" y="787"/>
                </a:cubicBezTo>
                <a:cubicBezTo>
                  <a:pt x="1349" y="787"/>
                  <a:pt x="1356" y="780"/>
                  <a:pt x="1357" y="771"/>
                </a:cubicBezTo>
                <a:lnTo>
                  <a:pt x="1361" y="746"/>
                </a:lnTo>
                <a:cubicBezTo>
                  <a:pt x="1369" y="744"/>
                  <a:pt x="1376" y="740"/>
                  <a:pt x="1384" y="736"/>
                </a:cubicBezTo>
                <a:lnTo>
                  <a:pt x="1404" y="751"/>
                </a:lnTo>
                <a:cubicBezTo>
                  <a:pt x="1407" y="754"/>
                  <a:pt x="1411" y="755"/>
                  <a:pt x="1415" y="755"/>
                </a:cubicBezTo>
                <a:cubicBezTo>
                  <a:pt x="1419" y="755"/>
                  <a:pt x="1424" y="753"/>
                  <a:pt x="1427" y="750"/>
                </a:cubicBezTo>
                <a:cubicBezTo>
                  <a:pt x="1430" y="748"/>
                  <a:pt x="1432" y="746"/>
                  <a:pt x="1434" y="743"/>
                </a:cubicBezTo>
                <a:cubicBezTo>
                  <a:pt x="1440" y="737"/>
                  <a:pt x="1440" y="727"/>
                  <a:pt x="1435" y="720"/>
                </a:cubicBezTo>
                <a:lnTo>
                  <a:pt x="1419" y="700"/>
                </a:lnTo>
                <a:cubicBezTo>
                  <a:pt x="1424" y="692"/>
                  <a:pt x="1427" y="685"/>
                  <a:pt x="1429" y="677"/>
                </a:cubicBezTo>
                <a:lnTo>
                  <a:pt x="1454" y="673"/>
                </a:lnTo>
                <a:cubicBezTo>
                  <a:pt x="1463" y="672"/>
                  <a:pt x="1469" y="664"/>
                  <a:pt x="1470" y="655"/>
                </a:cubicBezTo>
                <a:cubicBezTo>
                  <a:pt x="1470" y="654"/>
                  <a:pt x="1470" y="653"/>
                  <a:pt x="1470" y="652"/>
                </a:cubicBezTo>
                <a:cubicBezTo>
                  <a:pt x="1470" y="650"/>
                  <a:pt x="1470" y="648"/>
                  <a:pt x="1469" y="646"/>
                </a:cubicBezTo>
                <a:close/>
                <a:moveTo>
                  <a:pt x="982" y="700"/>
                </a:moveTo>
                <a:cubicBezTo>
                  <a:pt x="976" y="715"/>
                  <a:pt x="965" y="726"/>
                  <a:pt x="950" y="732"/>
                </a:cubicBezTo>
                <a:cubicBezTo>
                  <a:pt x="943" y="735"/>
                  <a:pt x="936" y="737"/>
                  <a:pt x="928" y="737"/>
                </a:cubicBezTo>
                <a:cubicBezTo>
                  <a:pt x="904" y="737"/>
                  <a:pt x="883" y="722"/>
                  <a:pt x="874" y="700"/>
                </a:cubicBezTo>
                <a:cubicBezTo>
                  <a:pt x="861" y="670"/>
                  <a:pt x="876" y="636"/>
                  <a:pt x="906" y="623"/>
                </a:cubicBezTo>
                <a:cubicBezTo>
                  <a:pt x="913" y="620"/>
                  <a:pt x="920" y="619"/>
                  <a:pt x="928" y="619"/>
                </a:cubicBezTo>
                <a:cubicBezTo>
                  <a:pt x="952" y="619"/>
                  <a:pt x="973" y="633"/>
                  <a:pt x="983" y="655"/>
                </a:cubicBezTo>
                <a:cubicBezTo>
                  <a:pt x="989" y="670"/>
                  <a:pt x="988" y="686"/>
                  <a:pt x="982" y="700"/>
                </a:cubicBezTo>
                <a:close/>
                <a:moveTo>
                  <a:pt x="1090" y="713"/>
                </a:moveTo>
                <a:lnTo>
                  <a:pt x="1057" y="693"/>
                </a:lnTo>
                <a:cubicBezTo>
                  <a:pt x="1058" y="683"/>
                  <a:pt x="1058" y="671"/>
                  <a:pt x="1056" y="660"/>
                </a:cubicBezTo>
                <a:lnTo>
                  <a:pt x="1090" y="641"/>
                </a:lnTo>
                <a:cubicBezTo>
                  <a:pt x="1097" y="636"/>
                  <a:pt x="1100" y="627"/>
                  <a:pt x="1098" y="619"/>
                </a:cubicBezTo>
                <a:cubicBezTo>
                  <a:pt x="1097" y="616"/>
                  <a:pt x="1095" y="613"/>
                  <a:pt x="1094" y="610"/>
                </a:cubicBezTo>
                <a:cubicBezTo>
                  <a:pt x="1092" y="606"/>
                  <a:pt x="1090" y="601"/>
                  <a:pt x="1088" y="597"/>
                </a:cubicBezTo>
                <a:cubicBezTo>
                  <a:pt x="1085" y="591"/>
                  <a:pt x="1079" y="587"/>
                  <a:pt x="1072" y="587"/>
                </a:cubicBezTo>
                <a:cubicBezTo>
                  <a:pt x="1071" y="587"/>
                  <a:pt x="1069" y="588"/>
                  <a:pt x="1067" y="588"/>
                </a:cubicBezTo>
                <a:lnTo>
                  <a:pt x="1030" y="598"/>
                </a:lnTo>
                <a:cubicBezTo>
                  <a:pt x="1023" y="589"/>
                  <a:pt x="1015" y="582"/>
                  <a:pt x="1007" y="575"/>
                </a:cubicBezTo>
                <a:lnTo>
                  <a:pt x="1016" y="537"/>
                </a:lnTo>
                <a:cubicBezTo>
                  <a:pt x="1018" y="529"/>
                  <a:pt x="1014" y="520"/>
                  <a:pt x="1007" y="517"/>
                </a:cubicBezTo>
                <a:cubicBezTo>
                  <a:pt x="999" y="513"/>
                  <a:pt x="992" y="510"/>
                  <a:pt x="985" y="508"/>
                </a:cubicBezTo>
                <a:cubicBezTo>
                  <a:pt x="983" y="507"/>
                  <a:pt x="981" y="507"/>
                  <a:pt x="979" y="507"/>
                </a:cubicBezTo>
                <a:cubicBezTo>
                  <a:pt x="973" y="507"/>
                  <a:pt x="966" y="510"/>
                  <a:pt x="963" y="516"/>
                </a:cubicBezTo>
                <a:lnTo>
                  <a:pt x="944" y="549"/>
                </a:lnTo>
                <a:cubicBezTo>
                  <a:pt x="939" y="549"/>
                  <a:pt x="933" y="548"/>
                  <a:pt x="928" y="548"/>
                </a:cubicBezTo>
                <a:cubicBezTo>
                  <a:pt x="922" y="548"/>
                  <a:pt x="917" y="549"/>
                  <a:pt x="911" y="550"/>
                </a:cubicBezTo>
                <a:lnTo>
                  <a:pt x="891" y="516"/>
                </a:lnTo>
                <a:cubicBezTo>
                  <a:pt x="888" y="511"/>
                  <a:pt x="882" y="507"/>
                  <a:pt x="876" y="507"/>
                </a:cubicBezTo>
                <a:cubicBezTo>
                  <a:pt x="874" y="507"/>
                  <a:pt x="872" y="508"/>
                  <a:pt x="870" y="508"/>
                </a:cubicBezTo>
                <a:cubicBezTo>
                  <a:pt x="866" y="509"/>
                  <a:pt x="863" y="511"/>
                  <a:pt x="860" y="512"/>
                </a:cubicBezTo>
                <a:cubicBezTo>
                  <a:pt x="856" y="514"/>
                  <a:pt x="852" y="515"/>
                  <a:pt x="848" y="518"/>
                </a:cubicBezTo>
                <a:cubicBezTo>
                  <a:pt x="840" y="521"/>
                  <a:pt x="836" y="530"/>
                  <a:pt x="838" y="538"/>
                </a:cubicBezTo>
                <a:lnTo>
                  <a:pt x="848" y="576"/>
                </a:lnTo>
                <a:cubicBezTo>
                  <a:pt x="840" y="583"/>
                  <a:pt x="832" y="590"/>
                  <a:pt x="825" y="599"/>
                </a:cubicBezTo>
                <a:lnTo>
                  <a:pt x="788" y="590"/>
                </a:lnTo>
                <a:cubicBezTo>
                  <a:pt x="786" y="589"/>
                  <a:pt x="785" y="589"/>
                  <a:pt x="783" y="589"/>
                </a:cubicBezTo>
                <a:cubicBezTo>
                  <a:pt x="776" y="589"/>
                  <a:pt x="770" y="593"/>
                  <a:pt x="767" y="599"/>
                </a:cubicBezTo>
                <a:cubicBezTo>
                  <a:pt x="764" y="606"/>
                  <a:pt x="760" y="614"/>
                  <a:pt x="758" y="621"/>
                </a:cubicBezTo>
                <a:cubicBezTo>
                  <a:pt x="755" y="629"/>
                  <a:pt x="759" y="638"/>
                  <a:pt x="766" y="643"/>
                </a:cubicBezTo>
                <a:lnTo>
                  <a:pt x="800" y="662"/>
                </a:lnTo>
                <a:cubicBezTo>
                  <a:pt x="798" y="673"/>
                  <a:pt x="798" y="684"/>
                  <a:pt x="800" y="695"/>
                </a:cubicBezTo>
                <a:lnTo>
                  <a:pt x="767" y="715"/>
                </a:lnTo>
                <a:cubicBezTo>
                  <a:pt x="759" y="719"/>
                  <a:pt x="756" y="728"/>
                  <a:pt x="759" y="736"/>
                </a:cubicBezTo>
                <a:cubicBezTo>
                  <a:pt x="760" y="739"/>
                  <a:pt x="761" y="743"/>
                  <a:pt x="762" y="746"/>
                </a:cubicBezTo>
                <a:cubicBezTo>
                  <a:pt x="764" y="750"/>
                  <a:pt x="766" y="754"/>
                  <a:pt x="768" y="758"/>
                </a:cubicBezTo>
                <a:cubicBezTo>
                  <a:pt x="771" y="764"/>
                  <a:pt x="777" y="768"/>
                  <a:pt x="784" y="768"/>
                </a:cubicBezTo>
                <a:cubicBezTo>
                  <a:pt x="786" y="768"/>
                  <a:pt x="787" y="768"/>
                  <a:pt x="789" y="768"/>
                </a:cubicBezTo>
                <a:lnTo>
                  <a:pt x="826" y="757"/>
                </a:lnTo>
                <a:cubicBezTo>
                  <a:pt x="833" y="766"/>
                  <a:pt x="841" y="774"/>
                  <a:pt x="850" y="781"/>
                </a:cubicBezTo>
                <a:lnTo>
                  <a:pt x="840" y="818"/>
                </a:lnTo>
                <a:cubicBezTo>
                  <a:pt x="838" y="826"/>
                  <a:pt x="842" y="835"/>
                  <a:pt x="850" y="839"/>
                </a:cubicBezTo>
                <a:cubicBezTo>
                  <a:pt x="857" y="842"/>
                  <a:pt x="864" y="845"/>
                  <a:pt x="872" y="848"/>
                </a:cubicBezTo>
                <a:cubicBezTo>
                  <a:pt x="874" y="849"/>
                  <a:pt x="876" y="849"/>
                  <a:pt x="877" y="849"/>
                </a:cubicBezTo>
                <a:cubicBezTo>
                  <a:pt x="884" y="849"/>
                  <a:pt x="890" y="845"/>
                  <a:pt x="893" y="840"/>
                </a:cubicBezTo>
                <a:lnTo>
                  <a:pt x="912" y="806"/>
                </a:lnTo>
                <a:cubicBezTo>
                  <a:pt x="918" y="807"/>
                  <a:pt x="923" y="807"/>
                  <a:pt x="928" y="807"/>
                </a:cubicBezTo>
                <a:cubicBezTo>
                  <a:pt x="934" y="807"/>
                  <a:pt x="940" y="807"/>
                  <a:pt x="945" y="806"/>
                </a:cubicBezTo>
                <a:lnTo>
                  <a:pt x="965" y="839"/>
                </a:lnTo>
                <a:cubicBezTo>
                  <a:pt x="968" y="845"/>
                  <a:pt x="974" y="848"/>
                  <a:pt x="981" y="848"/>
                </a:cubicBezTo>
                <a:cubicBezTo>
                  <a:pt x="983" y="848"/>
                  <a:pt x="985" y="848"/>
                  <a:pt x="987" y="847"/>
                </a:cubicBezTo>
                <a:cubicBezTo>
                  <a:pt x="990" y="846"/>
                  <a:pt x="993" y="845"/>
                  <a:pt x="996" y="844"/>
                </a:cubicBezTo>
                <a:cubicBezTo>
                  <a:pt x="1000" y="842"/>
                  <a:pt x="1005" y="840"/>
                  <a:pt x="1009" y="838"/>
                </a:cubicBezTo>
                <a:cubicBezTo>
                  <a:pt x="1016" y="834"/>
                  <a:pt x="1020" y="825"/>
                  <a:pt x="1018" y="817"/>
                </a:cubicBezTo>
                <a:lnTo>
                  <a:pt x="1008" y="780"/>
                </a:lnTo>
                <a:cubicBezTo>
                  <a:pt x="1017" y="773"/>
                  <a:pt x="1024" y="765"/>
                  <a:pt x="1031" y="756"/>
                </a:cubicBezTo>
                <a:lnTo>
                  <a:pt x="1069" y="766"/>
                </a:lnTo>
                <a:cubicBezTo>
                  <a:pt x="1070" y="766"/>
                  <a:pt x="1072" y="766"/>
                  <a:pt x="1073" y="766"/>
                </a:cubicBezTo>
                <a:cubicBezTo>
                  <a:pt x="1080" y="766"/>
                  <a:pt x="1086" y="763"/>
                  <a:pt x="1089" y="756"/>
                </a:cubicBezTo>
                <a:cubicBezTo>
                  <a:pt x="1093" y="749"/>
                  <a:pt x="1096" y="742"/>
                  <a:pt x="1098" y="734"/>
                </a:cubicBezTo>
                <a:cubicBezTo>
                  <a:pt x="1101" y="726"/>
                  <a:pt x="1098" y="717"/>
                  <a:pt x="1090" y="713"/>
                </a:cubicBezTo>
                <a:close/>
                <a:moveTo>
                  <a:pt x="465" y="977"/>
                </a:moveTo>
                <a:cubicBezTo>
                  <a:pt x="579" y="977"/>
                  <a:pt x="671" y="819"/>
                  <a:pt x="671" y="672"/>
                </a:cubicBezTo>
                <a:cubicBezTo>
                  <a:pt x="671" y="524"/>
                  <a:pt x="579" y="405"/>
                  <a:pt x="465" y="405"/>
                </a:cubicBezTo>
                <a:cubicBezTo>
                  <a:pt x="350" y="405"/>
                  <a:pt x="258" y="524"/>
                  <a:pt x="258" y="672"/>
                </a:cubicBezTo>
                <a:cubicBezTo>
                  <a:pt x="258" y="819"/>
                  <a:pt x="350" y="977"/>
                  <a:pt x="465" y="977"/>
                </a:cubicBezTo>
                <a:close/>
                <a:moveTo>
                  <a:pt x="1094" y="360"/>
                </a:moveTo>
                <a:cubicBezTo>
                  <a:pt x="1045" y="360"/>
                  <a:pt x="1005" y="320"/>
                  <a:pt x="1005" y="271"/>
                </a:cubicBezTo>
                <a:cubicBezTo>
                  <a:pt x="1005" y="222"/>
                  <a:pt x="1045" y="182"/>
                  <a:pt x="1094" y="182"/>
                </a:cubicBezTo>
                <a:cubicBezTo>
                  <a:pt x="1143" y="182"/>
                  <a:pt x="1183" y="222"/>
                  <a:pt x="1183" y="271"/>
                </a:cubicBezTo>
                <a:cubicBezTo>
                  <a:pt x="1183" y="320"/>
                  <a:pt x="1143" y="360"/>
                  <a:pt x="1094" y="360"/>
                </a:cubicBezTo>
                <a:close/>
                <a:moveTo>
                  <a:pt x="1257" y="484"/>
                </a:moveTo>
                <a:cubicBezTo>
                  <a:pt x="1261" y="484"/>
                  <a:pt x="1265" y="482"/>
                  <a:pt x="1269" y="479"/>
                </a:cubicBezTo>
                <a:cubicBezTo>
                  <a:pt x="1282" y="468"/>
                  <a:pt x="1294" y="456"/>
                  <a:pt x="1305" y="442"/>
                </a:cubicBezTo>
                <a:cubicBezTo>
                  <a:pt x="1311" y="436"/>
                  <a:pt x="1311" y="426"/>
                  <a:pt x="1306" y="420"/>
                </a:cubicBezTo>
                <a:lnTo>
                  <a:pt x="1265" y="367"/>
                </a:lnTo>
                <a:cubicBezTo>
                  <a:pt x="1273" y="353"/>
                  <a:pt x="1280" y="337"/>
                  <a:pt x="1284" y="321"/>
                </a:cubicBezTo>
                <a:lnTo>
                  <a:pt x="1349" y="312"/>
                </a:lnTo>
                <a:cubicBezTo>
                  <a:pt x="1358" y="310"/>
                  <a:pt x="1364" y="304"/>
                  <a:pt x="1365" y="295"/>
                </a:cubicBezTo>
                <a:cubicBezTo>
                  <a:pt x="1365" y="287"/>
                  <a:pt x="1366" y="279"/>
                  <a:pt x="1366" y="271"/>
                </a:cubicBezTo>
                <a:cubicBezTo>
                  <a:pt x="1366" y="262"/>
                  <a:pt x="1365" y="253"/>
                  <a:pt x="1364" y="243"/>
                </a:cubicBezTo>
                <a:cubicBezTo>
                  <a:pt x="1363" y="234"/>
                  <a:pt x="1357" y="228"/>
                  <a:pt x="1348" y="227"/>
                </a:cubicBezTo>
                <a:lnTo>
                  <a:pt x="1283" y="218"/>
                </a:lnTo>
                <a:cubicBezTo>
                  <a:pt x="1278" y="202"/>
                  <a:pt x="1272" y="187"/>
                  <a:pt x="1263" y="172"/>
                </a:cubicBezTo>
                <a:lnTo>
                  <a:pt x="1303" y="120"/>
                </a:lnTo>
                <a:cubicBezTo>
                  <a:pt x="1308" y="113"/>
                  <a:pt x="1308" y="104"/>
                  <a:pt x="1302" y="97"/>
                </a:cubicBezTo>
                <a:cubicBezTo>
                  <a:pt x="1291" y="84"/>
                  <a:pt x="1278" y="71"/>
                  <a:pt x="1265" y="60"/>
                </a:cubicBezTo>
                <a:cubicBezTo>
                  <a:pt x="1262" y="58"/>
                  <a:pt x="1258" y="56"/>
                  <a:pt x="1254" y="56"/>
                </a:cubicBezTo>
                <a:cubicBezTo>
                  <a:pt x="1250" y="56"/>
                  <a:pt x="1246" y="58"/>
                  <a:pt x="1242" y="60"/>
                </a:cubicBezTo>
                <a:lnTo>
                  <a:pt x="1190" y="101"/>
                </a:lnTo>
                <a:cubicBezTo>
                  <a:pt x="1176" y="92"/>
                  <a:pt x="1160" y="86"/>
                  <a:pt x="1144" y="82"/>
                </a:cubicBezTo>
                <a:lnTo>
                  <a:pt x="1134" y="17"/>
                </a:lnTo>
                <a:cubicBezTo>
                  <a:pt x="1133" y="8"/>
                  <a:pt x="1126" y="2"/>
                  <a:pt x="1118" y="1"/>
                </a:cubicBezTo>
                <a:cubicBezTo>
                  <a:pt x="1110" y="0"/>
                  <a:pt x="1102" y="0"/>
                  <a:pt x="1094" y="0"/>
                </a:cubicBezTo>
                <a:cubicBezTo>
                  <a:pt x="1085" y="0"/>
                  <a:pt x="1075" y="0"/>
                  <a:pt x="1066" y="2"/>
                </a:cubicBezTo>
                <a:cubicBezTo>
                  <a:pt x="1057" y="2"/>
                  <a:pt x="1051" y="9"/>
                  <a:pt x="1050" y="17"/>
                </a:cubicBezTo>
                <a:lnTo>
                  <a:pt x="1041" y="83"/>
                </a:lnTo>
                <a:cubicBezTo>
                  <a:pt x="1025" y="87"/>
                  <a:pt x="1010" y="94"/>
                  <a:pt x="995" y="102"/>
                </a:cubicBezTo>
                <a:lnTo>
                  <a:pt x="942" y="63"/>
                </a:lnTo>
                <a:cubicBezTo>
                  <a:pt x="939" y="60"/>
                  <a:pt x="935" y="59"/>
                  <a:pt x="932" y="59"/>
                </a:cubicBezTo>
                <a:cubicBezTo>
                  <a:pt x="927" y="59"/>
                  <a:pt x="923" y="61"/>
                  <a:pt x="920" y="63"/>
                </a:cubicBezTo>
                <a:cubicBezTo>
                  <a:pt x="907" y="75"/>
                  <a:pt x="894" y="87"/>
                  <a:pt x="883" y="101"/>
                </a:cubicBezTo>
                <a:cubicBezTo>
                  <a:pt x="878" y="107"/>
                  <a:pt x="878" y="117"/>
                  <a:pt x="883" y="123"/>
                </a:cubicBezTo>
                <a:lnTo>
                  <a:pt x="924" y="176"/>
                </a:lnTo>
                <a:cubicBezTo>
                  <a:pt x="915" y="190"/>
                  <a:pt x="909" y="206"/>
                  <a:pt x="905" y="222"/>
                </a:cubicBezTo>
                <a:lnTo>
                  <a:pt x="839" y="231"/>
                </a:lnTo>
                <a:cubicBezTo>
                  <a:pt x="831" y="233"/>
                  <a:pt x="825" y="239"/>
                  <a:pt x="824" y="248"/>
                </a:cubicBezTo>
                <a:cubicBezTo>
                  <a:pt x="823" y="256"/>
                  <a:pt x="823" y="264"/>
                  <a:pt x="823" y="271"/>
                </a:cubicBezTo>
                <a:cubicBezTo>
                  <a:pt x="823" y="281"/>
                  <a:pt x="823" y="290"/>
                  <a:pt x="824" y="300"/>
                </a:cubicBezTo>
                <a:cubicBezTo>
                  <a:pt x="825" y="308"/>
                  <a:pt x="832" y="315"/>
                  <a:pt x="840" y="316"/>
                </a:cubicBezTo>
                <a:lnTo>
                  <a:pt x="906" y="324"/>
                </a:lnTo>
                <a:cubicBezTo>
                  <a:pt x="910" y="340"/>
                  <a:pt x="917" y="356"/>
                  <a:pt x="925" y="370"/>
                </a:cubicBezTo>
                <a:lnTo>
                  <a:pt x="886" y="423"/>
                </a:lnTo>
                <a:cubicBezTo>
                  <a:pt x="881" y="430"/>
                  <a:pt x="881" y="439"/>
                  <a:pt x="886" y="446"/>
                </a:cubicBezTo>
                <a:cubicBezTo>
                  <a:pt x="898" y="459"/>
                  <a:pt x="910" y="471"/>
                  <a:pt x="924" y="482"/>
                </a:cubicBezTo>
                <a:cubicBezTo>
                  <a:pt x="927" y="485"/>
                  <a:pt x="931" y="487"/>
                  <a:pt x="935" y="487"/>
                </a:cubicBezTo>
                <a:cubicBezTo>
                  <a:pt x="939" y="487"/>
                  <a:pt x="943" y="485"/>
                  <a:pt x="946" y="483"/>
                </a:cubicBezTo>
                <a:lnTo>
                  <a:pt x="998" y="442"/>
                </a:lnTo>
                <a:cubicBezTo>
                  <a:pt x="1013" y="450"/>
                  <a:pt x="1029" y="457"/>
                  <a:pt x="1045" y="461"/>
                </a:cubicBezTo>
                <a:lnTo>
                  <a:pt x="1054" y="526"/>
                </a:lnTo>
                <a:cubicBezTo>
                  <a:pt x="1055" y="535"/>
                  <a:pt x="1062" y="541"/>
                  <a:pt x="1071" y="542"/>
                </a:cubicBezTo>
                <a:cubicBezTo>
                  <a:pt x="1079" y="542"/>
                  <a:pt x="1087" y="543"/>
                  <a:pt x="1094" y="543"/>
                </a:cubicBezTo>
                <a:cubicBezTo>
                  <a:pt x="1104" y="543"/>
                  <a:pt x="1113" y="542"/>
                  <a:pt x="1123" y="541"/>
                </a:cubicBezTo>
                <a:cubicBezTo>
                  <a:pt x="1131" y="540"/>
                  <a:pt x="1138" y="534"/>
                  <a:pt x="1139" y="526"/>
                </a:cubicBezTo>
                <a:lnTo>
                  <a:pt x="1147" y="460"/>
                </a:lnTo>
                <a:cubicBezTo>
                  <a:pt x="1163" y="455"/>
                  <a:pt x="1179" y="449"/>
                  <a:pt x="1193" y="440"/>
                </a:cubicBezTo>
                <a:lnTo>
                  <a:pt x="1246" y="480"/>
                </a:lnTo>
                <a:cubicBezTo>
                  <a:pt x="1249" y="482"/>
                  <a:pt x="1253" y="484"/>
                  <a:pt x="1257" y="484"/>
                </a:cubicBezTo>
                <a:close/>
                <a:moveTo>
                  <a:pt x="656" y="1040"/>
                </a:moveTo>
                <a:lnTo>
                  <a:pt x="535" y="1423"/>
                </a:lnTo>
                <a:lnTo>
                  <a:pt x="497" y="1188"/>
                </a:lnTo>
                <a:lnTo>
                  <a:pt x="432" y="1188"/>
                </a:lnTo>
                <a:lnTo>
                  <a:pt x="394" y="1423"/>
                </a:lnTo>
                <a:lnTo>
                  <a:pt x="274" y="1040"/>
                </a:lnTo>
                <a:cubicBezTo>
                  <a:pt x="112" y="1102"/>
                  <a:pt x="0" y="1236"/>
                  <a:pt x="0" y="1377"/>
                </a:cubicBezTo>
                <a:cubicBezTo>
                  <a:pt x="0" y="1379"/>
                  <a:pt x="0" y="1380"/>
                  <a:pt x="0" y="1382"/>
                </a:cubicBezTo>
                <a:cubicBezTo>
                  <a:pt x="0" y="1383"/>
                  <a:pt x="0" y="1383"/>
                  <a:pt x="0" y="1384"/>
                </a:cubicBezTo>
                <a:cubicBezTo>
                  <a:pt x="0" y="1478"/>
                  <a:pt x="97" y="1470"/>
                  <a:pt x="465" y="1470"/>
                </a:cubicBezTo>
                <a:cubicBezTo>
                  <a:pt x="855" y="1470"/>
                  <a:pt x="929" y="1478"/>
                  <a:pt x="929" y="1384"/>
                </a:cubicBezTo>
                <a:cubicBezTo>
                  <a:pt x="929" y="1383"/>
                  <a:pt x="929" y="1383"/>
                  <a:pt x="929" y="1382"/>
                </a:cubicBezTo>
                <a:cubicBezTo>
                  <a:pt x="929" y="1380"/>
                  <a:pt x="929" y="1379"/>
                  <a:pt x="929" y="1377"/>
                </a:cubicBezTo>
                <a:cubicBezTo>
                  <a:pt x="929" y="1236"/>
                  <a:pt x="817" y="1102"/>
                  <a:pt x="656" y="1040"/>
                </a:cubicBezTo>
                <a:close/>
                <a:moveTo>
                  <a:pt x="489" y="1070"/>
                </a:moveTo>
                <a:lnTo>
                  <a:pt x="440" y="1070"/>
                </a:lnTo>
                <a:cubicBezTo>
                  <a:pt x="435" y="1070"/>
                  <a:pt x="431" y="1072"/>
                  <a:pt x="427" y="1076"/>
                </a:cubicBezTo>
                <a:lnTo>
                  <a:pt x="408" y="1095"/>
                </a:lnTo>
                <a:cubicBezTo>
                  <a:pt x="402" y="1100"/>
                  <a:pt x="401" y="1110"/>
                  <a:pt x="406" y="1117"/>
                </a:cubicBezTo>
                <a:lnTo>
                  <a:pt x="429" y="1156"/>
                </a:lnTo>
                <a:cubicBezTo>
                  <a:pt x="432" y="1162"/>
                  <a:pt x="438" y="1165"/>
                  <a:pt x="445" y="1165"/>
                </a:cubicBezTo>
                <a:lnTo>
                  <a:pt x="484" y="1165"/>
                </a:lnTo>
                <a:cubicBezTo>
                  <a:pt x="491" y="1165"/>
                  <a:pt x="497" y="1162"/>
                  <a:pt x="500" y="1156"/>
                </a:cubicBezTo>
                <a:lnTo>
                  <a:pt x="523" y="1117"/>
                </a:lnTo>
                <a:cubicBezTo>
                  <a:pt x="528" y="1110"/>
                  <a:pt x="527" y="1100"/>
                  <a:pt x="521" y="1095"/>
                </a:cubicBezTo>
                <a:lnTo>
                  <a:pt x="502" y="1076"/>
                </a:lnTo>
                <a:cubicBezTo>
                  <a:pt x="498" y="1072"/>
                  <a:pt x="494" y="1070"/>
                  <a:pt x="489" y="107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6024029" y="3978087"/>
            <a:ext cx="3886408" cy="22322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造字工房悦黑体验版常规体" pitchFamily="50" charset="-122"/>
            </a:endParaRPr>
          </a:p>
        </p:txBody>
      </p:sp>
      <p:sp>
        <p:nvSpPr>
          <p:cNvPr id="63" name="Freeform 34"/>
          <p:cNvSpPr>
            <a:spLocks noEditPoints="1"/>
          </p:cNvSpPr>
          <p:nvPr/>
        </p:nvSpPr>
        <p:spPr bwMode="auto">
          <a:xfrm>
            <a:off x="8902904" y="5289181"/>
            <a:ext cx="866324" cy="822325"/>
          </a:xfrm>
          <a:custGeom>
            <a:avLst/>
            <a:gdLst>
              <a:gd name="T0" fmla="*/ 820792 w 1131"/>
              <a:gd name="T1" fmla="*/ 146378 h 1073"/>
              <a:gd name="T2" fmla="*/ 629197 w 1131"/>
              <a:gd name="T3" fmla="*/ 178566 h 1073"/>
              <a:gd name="T4" fmla="*/ 626898 w 1131"/>
              <a:gd name="T5" fmla="*/ 232979 h 1073"/>
              <a:gd name="T6" fmla="*/ 702003 w 1131"/>
              <a:gd name="T7" fmla="*/ 250606 h 1073"/>
              <a:gd name="T8" fmla="*/ 715798 w 1131"/>
              <a:gd name="T9" fmla="*/ 249073 h 1073"/>
              <a:gd name="T10" fmla="*/ 861410 w 1131"/>
              <a:gd name="T11" fmla="*/ 166304 h 1073"/>
              <a:gd name="T12" fmla="*/ 200791 w 1131"/>
              <a:gd name="T13" fmla="*/ 241409 h 1073"/>
              <a:gd name="T14" fmla="*/ 162472 w 1131"/>
              <a:gd name="T15" fmla="*/ 189296 h 1073"/>
              <a:gd name="T16" fmla="*/ 175501 w 1131"/>
              <a:gd name="T17" fmla="*/ 199259 h 1073"/>
              <a:gd name="T18" fmla="*/ 209222 w 1131"/>
              <a:gd name="T19" fmla="*/ 216119 h 1073"/>
              <a:gd name="T20" fmla="*/ 213053 w 1131"/>
              <a:gd name="T21" fmla="*/ 223016 h 1073"/>
              <a:gd name="T22" fmla="*/ 136416 w 1131"/>
              <a:gd name="T23" fmla="*/ 301953 h 1073"/>
              <a:gd name="T24" fmla="*/ 127219 w 1131"/>
              <a:gd name="T25" fmla="*/ 246774 h 1073"/>
              <a:gd name="T26" fmla="*/ 136416 w 1131"/>
              <a:gd name="T27" fmla="*/ 301953 h 1073"/>
              <a:gd name="T28" fmla="*/ 475922 w 1131"/>
              <a:gd name="T29" fmla="*/ 388554 h 1073"/>
              <a:gd name="T30" fmla="*/ 469791 w 1131"/>
              <a:gd name="T31" fmla="*/ 386255 h 1073"/>
              <a:gd name="T32" fmla="*/ 442201 w 1131"/>
              <a:gd name="T33" fmla="*/ 357899 h 1073"/>
              <a:gd name="T34" fmla="*/ 497380 w 1131"/>
              <a:gd name="T35" fmla="*/ 357133 h 1073"/>
              <a:gd name="T36" fmla="*/ 571719 w 1131"/>
              <a:gd name="T37" fmla="*/ 210754 h 1073"/>
              <a:gd name="T38" fmla="*/ 531101 w 1131"/>
              <a:gd name="T39" fmla="*/ 147911 h 1073"/>
              <a:gd name="T40" fmla="*/ 355600 w 1131"/>
              <a:gd name="T41" fmla="*/ 84302 h 1073"/>
              <a:gd name="T42" fmla="*/ 190062 w 1131"/>
              <a:gd name="T43" fmla="*/ 155575 h 1073"/>
              <a:gd name="T44" fmla="*/ 141014 w 1131"/>
              <a:gd name="T45" fmla="*/ 170903 h 1073"/>
              <a:gd name="T46" fmla="*/ 118022 w 1131"/>
              <a:gd name="T47" fmla="*/ 171669 h 1073"/>
              <a:gd name="T48" fmla="*/ 75872 w 1131"/>
              <a:gd name="T49" fmla="*/ 167837 h 1073"/>
              <a:gd name="T50" fmla="*/ 12262 w 1131"/>
              <a:gd name="T51" fmla="*/ 282028 h 1073"/>
              <a:gd name="T52" fmla="*/ 136416 w 1131"/>
              <a:gd name="T53" fmla="*/ 387788 h 1073"/>
              <a:gd name="T54" fmla="*/ 177800 w 1131"/>
              <a:gd name="T55" fmla="*/ 390853 h 1073"/>
              <a:gd name="T56" fmla="*/ 242176 w 1131"/>
              <a:gd name="T57" fmla="*/ 276663 h 1073"/>
              <a:gd name="T58" fmla="*/ 222250 w 1131"/>
              <a:gd name="T59" fmla="*/ 259803 h 1073"/>
              <a:gd name="T60" fmla="*/ 240643 w 1131"/>
              <a:gd name="T61" fmla="*/ 221484 h 1073"/>
              <a:gd name="T62" fmla="*/ 347936 w 1131"/>
              <a:gd name="T63" fmla="*/ 149444 h 1073"/>
              <a:gd name="T64" fmla="*/ 347936 w 1131"/>
              <a:gd name="T65" fmla="*/ 362497 h 1073"/>
              <a:gd name="T66" fmla="*/ 367096 w 1131"/>
              <a:gd name="T67" fmla="*/ 437603 h 1073"/>
              <a:gd name="T68" fmla="*/ 439902 w 1131"/>
              <a:gd name="T69" fmla="*/ 647591 h 1073"/>
              <a:gd name="T70" fmla="*/ 473622 w 1131"/>
              <a:gd name="T71" fmla="*/ 713499 h 1073"/>
              <a:gd name="T72" fmla="*/ 645291 w 1131"/>
              <a:gd name="T73" fmla="*/ 505044 h 1073"/>
              <a:gd name="T74" fmla="*/ 625366 w 1131"/>
              <a:gd name="T75" fmla="*/ 442201 h 1073"/>
              <a:gd name="T76" fmla="*/ 262868 w 1131"/>
              <a:gd name="T77" fmla="*/ 580916 h 1073"/>
              <a:gd name="T78" fmla="*/ 81236 w 1131"/>
              <a:gd name="T79" fmla="*/ 809297 h 1073"/>
              <a:gd name="T80" fmla="*/ 140247 w 1131"/>
              <a:gd name="T81" fmla="*/ 810829 h 1073"/>
              <a:gd name="T82" fmla="*/ 335674 w 1131"/>
              <a:gd name="T83" fmla="*/ 620001 h 1073"/>
              <a:gd name="T84" fmla="*/ 355600 w 1131"/>
              <a:gd name="T85" fmla="*/ 470557 h 1073"/>
              <a:gd name="T86" fmla="*/ 567887 w 1131"/>
              <a:gd name="T87" fmla="*/ 149444 h 1073"/>
              <a:gd name="T88" fmla="*/ 636095 w 1131"/>
              <a:gd name="T89" fmla="*/ 18393 h 1073"/>
              <a:gd name="T90" fmla="*/ 567887 w 1131"/>
              <a:gd name="T91" fmla="*/ 149444 h 10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131" h="1073">
                <a:moveTo>
                  <a:pt x="1124" y="217"/>
                </a:moveTo>
                <a:cubicBezTo>
                  <a:pt x="1116" y="195"/>
                  <a:pt x="1093" y="183"/>
                  <a:pt x="1071" y="191"/>
                </a:cubicBezTo>
                <a:lnTo>
                  <a:pt x="916" y="243"/>
                </a:lnTo>
                <a:lnTo>
                  <a:pt x="821" y="233"/>
                </a:lnTo>
                <a:cubicBezTo>
                  <a:pt x="835" y="262"/>
                  <a:pt x="827" y="287"/>
                  <a:pt x="821" y="299"/>
                </a:cubicBezTo>
                <a:cubicBezTo>
                  <a:pt x="820" y="301"/>
                  <a:pt x="819" y="302"/>
                  <a:pt x="818" y="304"/>
                </a:cubicBezTo>
                <a:lnTo>
                  <a:pt x="809" y="316"/>
                </a:lnTo>
                <a:lnTo>
                  <a:pt x="916" y="327"/>
                </a:lnTo>
                <a:cubicBezTo>
                  <a:pt x="918" y="327"/>
                  <a:pt x="919" y="327"/>
                  <a:pt x="921" y="327"/>
                </a:cubicBezTo>
                <a:cubicBezTo>
                  <a:pt x="925" y="327"/>
                  <a:pt x="930" y="327"/>
                  <a:pt x="934" y="325"/>
                </a:cubicBezTo>
                <a:lnTo>
                  <a:pt x="1098" y="270"/>
                </a:lnTo>
                <a:cubicBezTo>
                  <a:pt x="1119" y="263"/>
                  <a:pt x="1131" y="239"/>
                  <a:pt x="1124" y="217"/>
                </a:cubicBezTo>
                <a:close/>
                <a:moveTo>
                  <a:pt x="275" y="301"/>
                </a:moveTo>
                <a:lnTo>
                  <a:pt x="262" y="315"/>
                </a:lnTo>
                <a:lnTo>
                  <a:pt x="199" y="262"/>
                </a:lnTo>
                <a:lnTo>
                  <a:pt x="212" y="247"/>
                </a:lnTo>
                <a:cubicBezTo>
                  <a:pt x="215" y="243"/>
                  <a:pt x="220" y="241"/>
                  <a:pt x="225" y="243"/>
                </a:cubicBezTo>
                <a:cubicBezTo>
                  <a:pt x="225" y="249"/>
                  <a:pt x="227" y="254"/>
                  <a:pt x="229" y="260"/>
                </a:cubicBezTo>
                <a:cubicBezTo>
                  <a:pt x="237" y="274"/>
                  <a:pt x="251" y="283"/>
                  <a:pt x="267" y="283"/>
                </a:cubicBezTo>
                <a:cubicBezTo>
                  <a:pt x="269" y="283"/>
                  <a:pt x="271" y="282"/>
                  <a:pt x="273" y="282"/>
                </a:cubicBezTo>
                <a:lnTo>
                  <a:pt x="274" y="283"/>
                </a:lnTo>
                <a:cubicBezTo>
                  <a:pt x="276" y="285"/>
                  <a:pt x="278" y="288"/>
                  <a:pt x="278" y="291"/>
                </a:cubicBezTo>
                <a:cubicBezTo>
                  <a:pt x="278" y="295"/>
                  <a:pt x="277" y="298"/>
                  <a:pt x="275" y="301"/>
                </a:cubicBezTo>
                <a:close/>
                <a:moveTo>
                  <a:pt x="178" y="394"/>
                </a:moveTo>
                <a:lnTo>
                  <a:pt x="135" y="358"/>
                </a:lnTo>
                <a:lnTo>
                  <a:pt x="166" y="322"/>
                </a:lnTo>
                <a:lnTo>
                  <a:pt x="208" y="358"/>
                </a:lnTo>
                <a:lnTo>
                  <a:pt x="178" y="394"/>
                </a:lnTo>
                <a:close/>
                <a:moveTo>
                  <a:pt x="816" y="577"/>
                </a:moveTo>
                <a:lnTo>
                  <a:pt x="621" y="507"/>
                </a:lnTo>
                <a:lnTo>
                  <a:pt x="613" y="504"/>
                </a:lnTo>
                <a:lnTo>
                  <a:pt x="590" y="496"/>
                </a:lnTo>
                <a:cubicBezTo>
                  <a:pt x="579" y="491"/>
                  <a:pt x="573" y="479"/>
                  <a:pt x="577" y="467"/>
                </a:cubicBezTo>
                <a:cubicBezTo>
                  <a:pt x="582" y="454"/>
                  <a:pt x="595" y="447"/>
                  <a:pt x="608" y="452"/>
                </a:cubicBezTo>
                <a:lnTo>
                  <a:pt x="649" y="466"/>
                </a:lnTo>
                <a:lnTo>
                  <a:pt x="772" y="287"/>
                </a:lnTo>
                <a:lnTo>
                  <a:pt x="746" y="275"/>
                </a:lnTo>
                <a:lnTo>
                  <a:pt x="682" y="313"/>
                </a:lnTo>
                <a:lnTo>
                  <a:pt x="693" y="193"/>
                </a:lnTo>
                <a:cubicBezTo>
                  <a:pt x="672" y="182"/>
                  <a:pt x="641" y="166"/>
                  <a:pt x="616" y="161"/>
                </a:cubicBezTo>
                <a:lnTo>
                  <a:pt x="464" y="110"/>
                </a:lnTo>
                <a:cubicBezTo>
                  <a:pt x="454" y="106"/>
                  <a:pt x="442" y="107"/>
                  <a:pt x="432" y="112"/>
                </a:cubicBezTo>
                <a:lnTo>
                  <a:pt x="248" y="203"/>
                </a:lnTo>
                <a:cubicBezTo>
                  <a:pt x="245" y="205"/>
                  <a:pt x="242" y="207"/>
                  <a:pt x="239" y="210"/>
                </a:cubicBezTo>
                <a:cubicBezTo>
                  <a:pt x="220" y="203"/>
                  <a:pt x="198" y="207"/>
                  <a:pt x="184" y="223"/>
                </a:cubicBezTo>
                <a:lnTo>
                  <a:pt x="172" y="238"/>
                </a:lnTo>
                <a:lnTo>
                  <a:pt x="154" y="224"/>
                </a:lnTo>
                <a:lnTo>
                  <a:pt x="145" y="216"/>
                </a:lnTo>
                <a:cubicBezTo>
                  <a:pt x="131" y="204"/>
                  <a:pt x="111" y="206"/>
                  <a:pt x="99" y="219"/>
                </a:cubicBezTo>
                <a:lnTo>
                  <a:pt x="12" y="322"/>
                </a:lnTo>
                <a:cubicBezTo>
                  <a:pt x="0" y="336"/>
                  <a:pt x="2" y="356"/>
                  <a:pt x="16" y="368"/>
                </a:cubicBezTo>
                <a:lnTo>
                  <a:pt x="25" y="376"/>
                </a:lnTo>
                <a:lnTo>
                  <a:pt x="178" y="506"/>
                </a:lnTo>
                <a:lnTo>
                  <a:pt x="187" y="513"/>
                </a:lnTo>
                <a:cubicBezTo>
                  <a:pt x="200" y="525"/>
                  <a:pt x="221" y="523"/>
                  <a:pt x="232" y="510"/>
                </a:cubicBezTo>
                <a:lnTo>
                  <a:pt x="320" y="407"/>
                </a:lnTo>
                <a:cubicBezTo>
                  <a:pt x="331" y="393"/>
                  <a:pt x="330" y="373"/>
                  <a:pt x="316" y="361"/>
                </a:cubicBezTo>
                <a:lnTo>
                  <a:pt x="307" y="354"/>
                </a:lnTo>
                <a:lnTo>
                  <a:pt x="290" y="339"/>
                </a:lnTo>
                <a:lnTo>
                  <a:pt x="302" y="324"/>
                </a:lnTo>
                <a:cubicBezTo>
                  <a:pt x="311" y="314"/>
                  <a:pt x="315" y="301"/>
                  <a:pt x="314" y="289"/>
                </a:cubicBezTo>
                <a:cubicBezTo>
                  <a:pt x="313" y="281"/>
                  <a:pt x="311" y="274"/>
                  <a:pt x="307" y="268"/>
                </a:cubicBezTo>
                <a:lnTo>
                  <a:pt x="454" y="195"/>
                </a:lnTo>
                <a:lnTo>
                  <a:pt x="553" y="228"/>
                </a:lnTo>
                <a:lnTo>
                  <a:pt x="454" y="473"/>
                </a:lnTo>
                <a:cubicBezTo>
                  <a:pt x="445" y="494"/>
                  <a:pt x="439" y="513"/>
                  <a:pt x="444" y="531"/>
                </a:cubicBezTo>
                <a:cubicBezTo>
                  <a:pt x="448" y="549"/>
                  <a:pt x="460" y="564"/>
                  <a:pt x="479" y="571"/>
                </a:cubicBezTo>
                <a:lnTo>
                  <a:pt x="712" y="654"/>
                </a:lnTo>
                <a:lnTo>
                  <a:pt x="574" y="845"/>
                </a:lnTo>
                <a:cubicBezTo>
                  <a:pt x="557" y="869"/>
                  <a:pt x="562" y="903"/>
                  <a:pt x="586" y="920"/>
                </a:cubicBezTo>
                <a:cubicBezTo>
                  <a:pt x="596" y="927"/>
                  <a:pt x="607" y="931"/>
                  <a:pt x="618" y="931"/>
                </a:cubicBezTo>
                <a:cubicBezTo>
                  <a:pt x="635" y="931"/>
                  <a:pt x="651" y="923"/>
                  <a:pt x="662" y="908"/>
                </a:cubicBezTo>
                <a:lnTo>
                  <a:pt x="842" y="659"/>
                </a:lnTo>
                <a:cubicBezTo>
                  <a:pt x="851" y="645"/>
                  <a:pt x="854" y="628"/>
                  <a:pt x="849" y="611"/>
                </a:cubicBezTo>
                <a:cubicBezTo>
                  <a:pt x="844" y="595"/>
                  <a:pt x="832" y="582"/>
                  <a:pt x="816" y="577"/>
                </a:cubicBezTo>
                <a:close/>
                <a:moveTo>
                  <a:pt x="416" y="578"/>
                </a:moveTo>
                <a:lnTo>
                  <a:pt x="343" y="758"/>
                </a:lnTo>
                <a:lnTo>
                  <a:pt x="108" y="980"/>
                </a:lnTo>
                <a:cubicBezTo>
                  <a:pt x="87" y="1001"/>
                  <a:pt x="86" y="1035"/>
                  <a:pt x="106" y="1056"/>
                </a:cubicBezTo>
                <a:cubicBezTo>
                  <a:pt x="117" y="1067"/>
                  <a:pt x="131" y="1073"/>
                  <a:pt x="146" y="1073"/>
                </a:cubicBezTo>
                <a:cubicBezTo>
                  <a:pt x="159" y="1073"/>
                  <a:pt x="172" y="1068"/>
                  <a:pt x="183" y="1058"/>
                </a:cubicBezTo>
                <a:lnTo>
                  <a:pt x="425" y="828"/>
                </a:lnTo>
                <a:cubicBezTo>
                  <a:pt x="431" y="823"/>
                  <a:pt x="435" y="816"/>
                  <a:pt x="438" y="809"/>
                </a:cubicBezTo>
                <a:lnTo>
                  <a:pt x="513" y="624"/>
                </a:lnTo>
                <a:cubicBezTo>
                  <a:pt x="493" y="623"/>
                  <a:pt x="476" y="620"/>
                  <a:pt x="464" y="614"/>
                </a:cubicBezTo>
                <a:cubicBezTo>
                  <a:pt x="442" y="604"/>
                  <a:pt x="426" y="591"/>
                  <a:pt x="416" y="578"/>
                </a:cubicBezTo>
                <a:close/>
                <a:moveTo>
                  <a:pt x="741" y="195"/>
                </a:moveTo>
                <a:cubicBezTo>
                  <a:pt x="789" y="220"/>
                  <a:pt x="847" y="201"/>
                  <a:pt x="871" y="154"/>
                </a:cubicBezTo>
                <a:cubicBezTo>
                  <a:pt x="895" y="107"/>
                  <a:pt x="877" y="49"/>
                  <a:pt x="830" y="24"/>
                </a:cubicBezTo>
                <a:cubicBezTo>
                  <a:pt x="782" y="0"/>
                  <a:pt x="724" y="19"/>
                  <a:pt x="700" y="66"/>
                </a:cubicBezTo>
                <a:cubicBezTo>
                  <a:pt x="676" y="113"/>
                  <a:pt x="694" y="171"/>
                  <a:pt x="741" y="195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3608544" y="2446859"/>
            <a:ext cx="2513188" cy="1355672"/>
            <a:chOff x="6166293" y="3789040"/>
            <a:chExt cx="2514497" cy="1355672"/>
          </a:xfrm>
        </p:grpSpPr>
        <p:sp>
          <p:nvSpPr>
            <p:cNvPr id="65" name="文本框 54"/>
            <p:cNvSpPr txBox="1"/>
            <p:nvPr/>
          </p:nvSpPr>
          <p:spPr>
            <a:xfrm>
              <a:off x="6166293" y="3789040"/>
              <a:ext cx="25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8F8F8"/>
                  </a:solidFill>
                  <a:latin typeface="+mn-ea"/>
                </a:rPr>
                <a:t>请输入您想要的文字</a:t>
              </a:r>
            </a:p>
          </p:txBody>
        </p:sp>
        <p:sp>
          <p:nvSpPr>
            <p:cNvPr id="66" name="文本框 55"/>
            <p:cNvSpPr txBox="1"/>
            <p:nvPr/>
          </p:nvSpPr>
          <p:spPr>
            <a:xfrm>
              <a:off x="6166293" y="4109730"/>
              <a:ext cx="25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8F8F8"/>
                  </a:solidFill>
                  <a:latin typeface="+mn-ea"/>
                </a:rPr>
                <a:t>请输入您想要的文字</a:t>
              </a:r>
            </a:p>
          </p:txBody>
        </p:sp>
        <p:sp>
          <p:nvSpPr>
            <p:cNvPr id="67" name="文本框 56"/>
            <p:cNvSpPr txBox="1"/>
            <p:nvPr/>
          </p:nvSpPr>
          <p:spPr>
            <a:xfrm>
              <a:off x="6166293" y="4458884"/>
              <a:ext cx="25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8F8F8"/>
                  </a:solidFill>
                  <a:latin typeface="+mn-ea"/>
                </a:rPr>
                <a:t>请输入您想要的文字</a:t>
              </a:r>
            </a:p>
          </p:txBody>
        </p:sp>
        <p:sp>
          <p:nvSpPr>
            <p:cNvPr id="68" name="文本框 57"/>
            <p:cNvSpPr txBox="1"/>
            <p:nvPr/>
          </p:nvSpPr>
          <p:spPr>
            <a:xfrm>
              <a:off x="6166293" y="4775380"/>
              <a:ext cx="25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8F8F8"/>
                  </a:solidFill>
                  <a:latin typeface="+mn-ea"/>
                </a:rPr>
                <a:t>请输入您想要的文字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647590" y="4106470"/>
            <a:ext cx="2513188" cy="1355672"/>
            <a:chOff x="6166293" y="3789040"/>
            <a:chExt cx="2514497" cy="1355672"/>
          </a:xfrm>
        </p:grpSpPr>
        <p:sp>
          <p:nvSpPr>
            <p:cNvPr id="70" name="文本框 54"/>
            <p:cNvSpPr txBox="1"/>
            <p:nvPr/>
          </p:nvSpPr>
          <p:spPr>
            <a:xfrm>
              <a:off x="6166293" y="3789040"/>
              <a:ext cx="25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8F8F8"/>
                  </a:solidFill>
                  <a:latin typeface="+mn-ea"/>
                </a:rPr>
                <a:t>请输入您想要的文字</a:t>
              </a:r>
            </a:p>
          </p:txBody>
        </p:sp>
        <p:sp>
          <p:nvSpPr>
            <p:cNvPr id="71" name="文本框 55"/>
            <p:cNvSpPr txBox="1"/>
            <p:nvPr/>
          </p:nvSpPr>
          <p:spPr>
            <a:xfrm>
              <a:off x="6166293" y="4109730"/>
              <a:ext cx="25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8F8F8"/>
                  </a:solidFill>
                  <a:latin typeface="+mn-ea"/>
                </a:rPr>
                <a:t>请输入您想要的文字</a:t>
              </a:r>
            </a:p>
          </p:txBody>
        </p:sp>
        <p:sp>
          <p:nvSpPr>
            <p:cNvPr id="72" name="文本框 56"/>
            <p:cNvSpPr txBox="1"/>
            <p:nvPr/>
          </p:nvSpPr>
          <p:spPr>
            <a:xfrm>
              <a:off x="6166293" y="4458884"/>
              <a:ext cx="25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8F8F8"/>
                  </a:solidFill>
                  <a:latin typeface="+mn-ea"/>
                </a:rPr>
                <a:t>请输入您想要的文字</a:t>
              </a:r>
            </a:p>
          </p:txBody>
        </p:sp>
        <p:sp>
          <p:nvSpPr>
            <p:cNvPr id="73" name="文本框 57"/>
            <p:cNvSpPr txBox="1"/>
            <p:nvPr/>
          </p:nvSpPr>
          <p:spPr>
            <a:xfrm>
              <a:off x="6166293" y="4775380"/>
              <a:ext cx="25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8F8F8"/>
                  </a:solidFill>
                  <a:latin typeface="+mn-ea"/>
                </a:rPr>
                <a:t>请输入您想要的文字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109415" y="2468392"/>
            <a:ext cx="2513188" cy="1355672"/>
            <a:chOff x="6166293" y="3789040"/>
            <a:chExt cx="2514497" cy="1355672"/>
          </a:xfrm>
        </p:grpSpPr>
        <p:sp>
          <p:nvSpPr>
            <p:cNvPr id="75" name="文本框 54"/>
            <p:cNvSpPr txBox="1"/>
            <p:nvPr/>
          </p:nvSpPr>
          <p:spPr>
            <a:xfrm>
              <a:off x="6166293" y="3789040"/>
              <a:ext cx="25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8F8F8"/>
                  </a:solidFill>
                  <a:latin typeface="+mn-ea"/>
                </a:rPr>
                <a:t>请输入您想要的文字</a:t>
              </a:r>
            </a:p>
          </p:txBody>
        </p:sp>
        <p:sp>
          <p:nvSpPr>
            <p:cNvPr id="76" name="文本框 55"/>
            <p:cNvSpPr txBox="1"/>
            <p:nvPr/>
          </p:nvSpPr>
          <p:spPr>
            <a:xfrm>
              <a:off x="6166293" y="4109730"/>
              <a:ext cx="25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8F8F8"/>
                  </a:solidFill>
                  <a:latin typeface="+mn-ea"/>
                </a:rPr>
                <a:t>请输入您想要的文字</a:t>
              </a:r>
            </a:p>
          </p:txBody>
        </p:sp>
        <p:sp>
          <p:nvSpPr>
            <p:cNvPr id="77" name="文本框 56"/>
            <p:cNvSpPr txBox="1"/>
            <p:nvPr/>
          </p:nvSpPr>
          <p:spPr>
            <a:xfrm>
              <a:off x="6166293" y="4458884"/>
              <a:ext cx="25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8F8F8"/>
                  </a:solidFill>
                  <a:latin typeface="+mn-ea"/>
                </a:rPr>
                <a:t>请输入您想要的文字</a:t>
              </a:r>
            </a:p>
          </p:txBody>
        </p:sp>
        <p:sp>
          <p:nvSpPr>
            <p:cNvPr id="78" name="文本框 57"/>
            <p:cNvSpPr txBox="1"/>
            <p:nvPr/>
          </p:nvSpPr>
          <p:spPr>
            <a:xfrm>
              <a:off x="6166293" y="4775380"/>
              <a:ext cx="25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8F8F8"/>
                  </a:solidFill>
                  <a:latin typeface="+mn-ea"/>
                </a:rPr>
                <a:t>请输入您想要的文字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103635" y="4076300"/>
            <a:ext cx="2513188" cy="1355672"/>
            <a:chOff x="6166293" y="3789040"/>
            <a:chExt cx="2514497" cy="1355672"/>
          </a:xfrm>
        </p:grpSpPr>
        <p:sp>
          <p:nvSpPr>
            <p:cNvPr id="80" name="文本框 54"/>
            <p:cNvSpPr txBox="1"/>
            <p:nvPr/>
          </p:nvSpPr>
          <p:spPr>
            <a:xfrm>
              <a:off x="6166293" y="3789040"/>
              <a:ext cx="25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8F8F8"/>
                  </a:solidFill>
                  <a:latin typeface="+mn-ea"/>
                </a:rPr>
                <a:t>请输入您想要的文字</a:t>
              </a:r>
            </a:p>
          </p:txBody>
        </p:sp>
        <p:sp>
          <p:nvSpPr>
            <p:cNvPr id="81" name="文本框 55"/>
            <p:cNvSpPr txBox="1"/>
            <p:nvPr/>
          </p:nvSpPr>
          <p:spPr>
            <a:xfrm>
              <a:off x="6166293" y="4109730"/>
              <a:ext cx="25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8F8F8"/>
                  </a:solidFill>
                  <a:latin typeface="+mn-ea"/>
                </a:rPr>
                <a:t>请输入您想要的文字</a:t>
              </a:r>
            </a:p>
          </p:txBody>
        </p:sp>
        <p:sp>
          <p:nvSpPr>
            <p:cNvPr id="82" name="文本框 56"/>
            <p:cNvSpPr txBox="1"/>
            <p:nvPr/>
          </p:nvSpPr>
          <p:spPr>
            <a:xfrm>
              <a:off x="6166293" y="4458884"/>
              <a:ext cx="25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8F8F8"/>
                  </a:solidFill>
                  <a:latin typeface="+mn-ea"/>
                </a:rPr>
                <a:t>请输入您想要的文字</a:t>
              </a:r>
            </a:p>
          </p:txBody>
        </p:sp>
        <p:sp>
          <p:nvSpPr>
            <p:cNvPr id="83" name="文本框 57"/>
            <p:cNvSpPr txBox="1"/>
            <p:nvPr/>
          </p:nvSpPr>
          <p:spPr>
            <a:xfrm>
              <a:off x="6166293" y="4775380"/>
              <a:ext cx="2514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F8F8F8"/>
                  </a:solidFill>
                  <a:latin typeface="+mn-ea"/>
                </a:rPr>
                <a:t>请输入您想要的文字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2142616" y="2398304"/>
            <a:ext cx="6330827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574" tIns="36287" rIns="72574" bIns="36287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1566757" y="4685362"/>
            <a:ext cx="2766998" cy="118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2574" tIns="36287" rIns="72574" bIns="36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1566757" y="4436124"/>
            <a:ext cx="2197264" cy="31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574" tIns="36287" rIns="72574" bIns="36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16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单击此处添加标题文字</a:t>
            </a: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1531988" y="2293030"/>
            <a:ext cx="2740064" cy="118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2574" tIns="36287" rIns="72574" bIns="36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>
            <a:off x="1531989" y="2043793"/>
            <a:ext cx="2197264" cy="31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574" tIns="36287" rIns="72574" bIns="36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/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单击此处添加标题文字</a:t>
            </a:r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8240910" y="2577880"/>
            <a:ext cx="2607618" cy="118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2574" tIns="36287" rIns="72574" bIns="36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8" name="Rectangle 12"/>
          <p:cNvSpPr>
            <a:spLocks noChangeArrowheads="1"/>
          </p:cNvSpPr>
          <p:nvPr/>
        </p:nvSpPr>
        <p:spPr bwMode="auto">
          <a:xfrm>
            <a:off x="8253026" y="2317529"/>
            <a:ext cx="2197264" cy="319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574" tIns="36287" rIns="72574" bIns="36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r" eaLnBrk="0" hangingPunct="0"/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单击此处添加标题文字</a:t>
            </a:r>
          </a:p>
        </p:txBody>
      </p:sp>
      <p:sp>
        <p:nvSpPr>
          <p:cNvPr id="49" name="Freeform 6"/>
          <p:cNvSpPr>
            <a:spLocks noEditPoints="1"/>
          </p:cNvSpPr>
          <p:nvPr/>
        </p:nvSpPr>
        <p:spPr bwMode="auto">
          <a:xfrm>
            <a:off x="5931410" y="1693942"/>
            <a:ext cx="1841714" cy="1842673"/>
          </a:xfrm>
          <a:custGeom>
            <a:avLst/>
            <a:gdLst>
              <a:gd name="T0" fmla="*/ 997 w 1708"/>
              <a:gd name="T1" fmla="*/ 172 h 1708"/>
              <a:gd name="T2" fmla="*/ 1234 w 1708"/>
              <a:gd name="T3" fmla="*/ 270 h 1708"/>
              <a:gd name="T4" fmla="*/ 1356 w 1708"/>
              <a:gd name="T5" fmla="*/ 149 h 1708"/>
              <a:gd name="T6" fmla="*/ 1559 w 1708"/>
              <a:gd name="T7" fmla="*/ 352 h 1708"/>
              <a:gd name="T8" fmla="*/ 1437 w 1708"/>
              <a:gd name="T9" fmla="*/ 473 h 1708"/>
              <a:gd name="T10" fmla="*/ 1535 w 1708"/>
              <a:gd name="T11" fmla="*/ 710 h 1708"/>
              <a:gd name="T12" fmla="*/ 1708 w 1708"/>
              <a:gd name="T13" fmla="*/ 710 h 1708"/>
              <a:gd name="T14" fmla="*/ 1708 w 1708"/>
              <a:gd name="T15" fmla="*/ 997 h 1708"/>
              <a:gd name="T16" fmla="*/ 1535 w 1708"/>
              <a:gd name="T17" fmla="*/ 997 h 1708"/>
              <a:gd name="T18" fmla="*/ 1437 w 1708"/>
              <a:gd name="T19" fmla="*/ 1234 h 1708"/>
              <a:gd name="T20" fmla="*/ 1559 w 1708"/>
              <a:gd name="T21" fmla="*/ 1356 h 1708"/>
              <a:gd name="T22" fmla="*/ 1356 w 1708"/>
              <a:gd name="T23" fmla="*/ 1559 h 1708"/>
              <a:gd name="T24" fmla="*/ 1234 w 1708"/>
              <a:gd name="T25" fmla="*/ 1437 h 1708"/>
              <a:gd name="T26" fmla="*/ 997 w 1708"/>
              <a:gd name="T27" fmla="*/ 1535 h 1708"/>
              <a:gd name="T28" fmla="*/ 997 w 1708"/>
              <a:gd name="T29" fmla="*/ 1708 h 1708"/>
              <a:gd name="T30" fmla="*/ 710 w 1708"/>
              <a:gd name="T31" fmla="*/ 1708 h 1708"/>
              <a:gd name="T32" fmla="*/ 710 w 1708"/>
              <a:gd name="T33" fmla="*/ 1535 h 1708"/>
              <a:gd name="T34" fmla="*/ 473 w 1708"/>
              <a:gd name="T35" fmla="*/ 1437 h 1708"/>
              <a:gd name="T36" fmla="*/ 352 w 1708"/>
              <a:gd name="T37" fmla="*/ 1559 h 1708"/>
              <a:gd name="T38" fmla="*/ 149 w 1708"/>
              <a:gd name="T39" fmla="*/ 1356 h 1708"/>
              <a:gd name="T40" fmla="*/ 270 w 1708"/>
              <a:gd name="T41" fmla="*/ 1234 h 1708"/>
              <a:gd name="T42" fmla="*/ 172 w 1708"/>
              <a:gd name="T43" fmla="*/ 997 h 1708"/>
              <a:gd name="T44" fmla="*/ 0 w 1708"/>
              <a:gd name="T45" fmla="*/ 997 h 1708"/>
              <a:gd name="T46" fmla="*/ 0 w 1708"/>
              <a:gd name="T47" fmla="*/ 710 h 1708"/>
              <a:gd name="T48" fmla="*/ 172 w 1708"/>
              <a:gd name="T49" fmla="*/ 710 h 1708"/>
              <a:gd name="T50" fmla="*/ 270 w 1708"/>
              <a:gd name="T51" fmla="*/ 473 h 1708"/>
              <a:gd name="T52" fmla="*/ 149 w 1708"/>
              <a:gd name="T53" fmla="*/ 352 h 1708"/>
              <a:gd name="T54" fmla="*/ 352 w 1708"/>
              <a:gd name="T55" fmla="*/ 149 h 1708"/>
              <a:gd name="T56" fmla="*/ 473 w 1708"/>
              <a:gd name="T57" fmla="*/ 270 h 1708"/>
              <a:gd name="T58" fmla="*/ 710 w 1708"/>
              <a:gd name="T59" fmla="*/ 172 h 1708"/>
              <a:gd name="T60" fmla="*/ 710 w 1708"/>
              <a:gd name="T61" fmla="*/ 0 h 1708"/>
              <a:gd name="T62" fmla="*/ 997 w 1708"/>
              <a:gd name="T63" fmla="*/ 0 h 1708"/>
              <a:gd name="T64" fmla="*/ 997 w 1708"/>
              <a:gd name="T65" fmla="*/ 172 h 1708"/>
              <a:gd name="T66" fmla="*/ 854 w 1708"/>
              <a:gd name="T67" fmla="*/ 366 h 1708"/>
              <a:gd name="T68" fmla="*/ 1342 w 1708"/>
              <a:gd name="T69" fmla="*/ 854 h 1708"/>
              <a:gd name="T70" fmla="*/ 854 w 1708"/>
              <a:gd name="T71" fmla="*/ 1342 h 1708"/>
              <a:gd name="T72" fmla="*/ 366 w 1708"/>
              <a:gd name="T73" fmla="*/ 854 h 1708"/>
              <a:gd name="T74" fmla="*/ 854 w 1708"/>
              <a:gd name="T75" fmla="*/ 366 h 1708"/>
              <a:gd name="T76" fmla="*/ 854 w 1708"/>
              <a:gd name="T77" fmla="*/ 493 h 1708"/>
              <a:gd name="T78" fmla="*/ 1215 w 1708"/>
              <a:gd name="T79" fmla="*/ 854 h 1708"/>
              <a:gd name="T80" fmla="*/ 854 w 1708"/>
              <a:gd name="T81" fmla="*/ 1215 h 1708"/>
              <a:gd name="T82" fmla="*/ 493 w 1708"/>
              <a:gd name="T83" fmla="*/ 854 h 1708"/>
              <a:gd name="T84" fmla="*/ 854 w 1708"/>
              <a:gd name="T85" fmla="*/ 493 h 1708"/>
              <a:gd name="T86" fmla="*/ 854 w 1708"/>
              <a:gd name="T87" fmla="*/ 650 h 1708"/>
              <a:gd name="T88" fmla="*/ 1058 w 1708"/>
              <a:gd name="T89" fmla="*/ 854 h 1708"/>
              <a:gd name="T90" fmla="*/ 854 w 1708"/>
              <a:gd name="T91" fmla="*/ 1058 h 1708"/>
              <a:gd name="T92" fmla="*/ 650 w 1708"/>
              <a:gd name="T93" fmla="*/ 854 h 1708"/>
              <a:gd name="T94" fmla="*/ 854 w 1708"/>
              <a:gd name="T95" fmla="*/ 650 h 1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08" h="1708">
                <a:moveTo>
                  <a:pt x="997" y="172"/>
                </a:moveTo>
                <a:cubicBezTo>
                  <a:pt x="1083" y="190"/>
                  <a:pt x="1163" y="224"/>
                  <a:pt x="1234" y="270"/>
                </a:cubicBezTo>
                <a:lnTo>
                  <a:pt x="1356" y="149"/>
                </a:lnTo>
                <a:lnTo>
                  <a:pt x="1559" y="352"/>
                </a:lnTo>
                <a:lnTo>
                  <a:pt x="1437" y="473"/>
                </a:lnTo>
                <a:cubicBezTo>
                  <a:pt x="1484" y="544"/>
                  <a:pt x="1517" y="624"/>
                  <a:pt x="1535" y="710"/>
                </a:cubicBezTo>
                <a:lnTo>
                  <a:pt x="1708" y="710"/>
                </a:lnTo>
                <a:lnTo>
                  <a:pt x="1708" y="997"/>
                </a:lnTo>
                <a:lnTo>
                  <a:pt x="1535" y="997"/>
                </a:lnTo>
                <a:cubicBezTo>
                  <a:pt x="1517" y="1083"/>
                  <a:pt x="1484" y="1163"/>
                  <a:pt x="1437" y="1234"/>
                </a:cubicBezTo>
                <a:lnTo>
                  <a:pt x="1559" y="1356"/>
                </a:lnTo>
                <a:lnTo>
                  <a:pt x="1356" y="1559"/>
                </a:lnTo>
                <a:lnTo>
                  <a:pt x="1234" y="1437"/>
                </a:lnTo>
                <a:cubicBezTo>
                  <a:pt x="1163" y="1484"/>
                  <a:pt x="1083" y="1517"/>
                  <a:pt x="997" y="1535"/>
                </a:cubicBezTo>
                <a:lnTo>
                  <a:pt x="997" y="1708"/>
                </a:lnTo>
                <a:lnTo>
                  <a:pt x="710" y="1708"/>
                </a:lnTo>
                <a:lnTo>
                  <a:pt x="710" y="1535"/>
                </a:lnTo>
                <a:cubicBezTo>
                  <a:pt x="624" y="1517"/>
                  <a:pt x="544" y="1484"/>
                  <a:pt x="473" y="1437"/>
                </a:cubicBezTo>
                <a:lnTo>
                  <a:pt x="352" y="1559"/>
                </a:lnTo>
                <a:lnTo>
                  <a:pt x="149" y="1356"/>
                </a:lnTo>
                <a:lnTo>
                  <a:pt x="270" y="1234"/>
                </a:lnTo>
                <a:cubicBezTo>
                  <a:pt x="224" y="1163"/>
                  <a:pt x="190" y="1083"/>
                  <a:pt x="172" y="997"/>
                </a:cubicBezTo>
                <a:lnTo>
                  <a:pt x="0" y="997"/>
                </a:lnTo>
                <a:lnTo>
                  <a:pt x="0" y="710"/>
                </a:lnTo>
                <a:lnTo>
                  <a:pt x="172" y="710"/>
                </a:lnTo>
                <a:cubicBezTo>
                  <a:pt x="190" y="624"/>
                  <a:pt x="224" y="544"/>
                  <a:pt x="270" y="473"/>
                </a:cubicBezTo>
                <a:lnTo>
                  <a:pt x="149" y="352"/>
                </a:lnTo>
                <a:lnTo>
                  <a:pt x="352" y="149"/>
                </a:lnTo>
                <a:lnTo>
                  <a:pt x="473" y="270"/>
                </a:lnTo>
                <a:cubicBezTo>
                  <a:pt x="544" y="224"/>
                  <a:pt x="624" y="190"/>
                  <a:pt x="710" y="172"/>
                </a:cubicBezTo>
                <a:lnTo>
                  <a:pt x="710" y="0"/>
                </a:lnTo>
                <a:lnTo>
                  <a:pt x="997" y="0"/>
                </a:lnTo>
                <a:lnTo>
                  <a:pt x="997" y="172"/>
                </a:lnTo>
                <a:close/>
                <a:moveTo>
                  <a:pt x="854" y="366"/>
                </a:moveTo>
                <a:cubicBezTo>
                  <a:pt x="1123" y="366"/>
                  <a:pt x="1342" y="584"/>
                  <a:pt x="1342" y="854"/>
                </a:cubicBezTo>
                <a:cubicBezTo>
                  <a:pt x="1342" y="1123"/>
                  <a:pt x="1123" y="1342"/>
                  <a:pt x="854" y="1342"/>
                </a:cubicBezTo>
                <a:cubicBezTo>
                  <a:pt x="584" y="1342"/>
                  <a:pt x="366" y="1123"/>
                  <a:pt x="366" y="854"/>
                </a:cubicBezTo>
                <a:cubicBezTo>
                  <a:pt x="366" y="584"/>
                  <a:pt x="584" y="366"/>
                  <a:pt x="854" y="366"/>
                </a:cubicBezTo>
                <a:close/>
                <a:moveTo>
                  <a:pt x="854" y="493"/>
                </a:moveTo>
                <a:cubicBezTo>
                  <a:pt x="1053" y="493"/>
                  <a:pt x="1215" y="655"/>
                  <a:pt x="1215" y="854"/>
                </a:cubicBezTo>
                <a:cubicBezTo>
                  <a:pt x="1215" y="1053"/>
                  <a:pt x="1053" y="1215"/>
                  <a:pt x="854" y="1215"/>
                </a:cubicBezTo>
                <a:cubicBezTo>
                  <a:pt x="655" y="1215"/>
                  <a:pt x="493" y="1053"/>
                  <a:pt x="493" y="854"/>
                </a:cubicBezTo>
                <a:cubicBezTo>
                  <a:pt x="493" y="655"/>
                  <a:pt x="655" y="493"/>
                  <a:pt x="854" y="493"/>
                </a:cubicBezTo>
                <a:close/>
                <a:moveTo>
                  <a:pt x="854" y="650"/>
                </a:moveTo>
                <a:cubicBezTo>
                  <a:pt x="966" y="650"/>
                  <a:pt x="1058" y="741"/>
                  <a:pt x="1058" y="854"/>
                </a:cubicBezTo>
                <a:cubicBezTo>
                  <a:pt x="1058" y="966"/>
                  <a:pt x="966" y="1058"/>
                  <a:pt x="854" y="1058"/>
                </a:cubicBezTo>
                <a:cubicBezTo>
                  <a:pt x="741" y="1058"/>
                  <a:pt x="650" y="966"/>
                  <a:pt x="650" y="854"/>
                </a:cubicBezTo>
                <a:cubicBezTo>
                  <a:pt x="650" y="741"/>
                  <a:pt x="741" y="650"/>
                  <a:pt x="854" y="6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2" name="Freeform 6"/>
          <p:cNvSpPr>
            <a:spLocks noEditPoints="1"/>
          </p:cNvSpPr>
          <p:nvPr/>
        </p:nvSpPr>
        <p:spPr bwMode="auto">
          <a:xfrm>
            <a:off x="5108745" y="3414042"/>
            <a:ext cx="2533918" cy="2535238"/>
          </a:xfrm>
          <a:custGeom>
            <a:avLst/>
            <a:gdLst>
              <a:gd name="T0" fmla="*/ 997 w 1708"/>
              <a:gd name="T1" fmla="*/ 172 h 1708"/>
              <a:gd name="T2" fmla="*/ 1234 w 1708"/>
              <a:gd name="T3" fmla="*/ 270 h 1708"/>
              <a:gd name="T4" fmla="*/ 1356 w 1708"/>
              <a:gd name="T5" fmla="*/ 149 h 1708"/>
              <a:gd name="T6" fmla="*/ 1559 w 1708"/>
              <a:gd name="T7" fmla="*/ 352 h 1708"/>
              <a:gd name="T8" fmla="*/ 1437 w 1708"/>
              <a:gd name="T9" fmla="*/ 473 h 1708"/>
              <a:gd name="T10" fmla="*/ 1535 w 1708"/>
              <a:gd name="T11" fmla="*/ 710 h 1708"/>
              <a:gd name="T12" fmla="*/ 1708 w 1708"/>
              <a:gd name="T13" fmla="*/ 710 h 1708"/>
              <a:gd name="T14" fmla="*/ 1708 w 1708"/>
              <a:gd name="T15" fmla="*/ 997 h 1708"/>
              <a:gd name="T16" fmla="*/ 1535 w 1708"/>
              <a:gd name="T17" fmla="*/ 997 h 1708"/>
              <a:gd name="T18" fmla="*/ 1437 w 1708"/>
              <a:gd name="T19" fmla="*/ 1234 h 1708"/>
              <a:gd name="T20" fmla="*/ 1559 w 1708"/>
              <a:gd name="T21" fmla="*/ 1356 h 1708"/>
              <a:gd name="T22" fmla="*/ 1356 w 1708"/>
              <a:gd name="T23" fmla="*/ 1559 h 1708"/>
              <a:gd name="T24" fmla="*/ 1234 w 1708"/>
              <a:gd name="T25" fmla="*/ 1437 h 1708"/>
              <a:gd name="T26" fmla="*/ 997 w 1708"/>
              <a:gd name="T27" fmla="*/ 1535 h 1708"/>
              <a:gd name="T28" fmla="*/ 997 w 1708"/>
              <a:gd name="T29" fmla="*/ 1708 h 1708"/>
              <a:gd name="T30" fmla="*/ 710 w 1708"/>
              <a:gd name="T31" fmla="*/ 1708 h 1708"/>
              <a:gd name="T32" fmla="*/ 710 w 1708"/>
              <a:gd name="T33" fmla="*/ 1535 h 1708"/>
              <a:gd name="T34" fmla="*/ 473 w 1708"/>
              <a:gd name="T35" fmla="*/ 1437 h 1708"/>
              <a:gd name="T36" fmla="*/ 352 w 1708"/>
              <a:gd name="T37" fmla="*/ 1559 h 1708"/>
              <a:gd name="T38" fmla="*/ 149 w 1708"/>
              <a:gd name="T39" fmla="*/ 1356 h 1708"/>
              <a:gd name="T40" fmla="*/ 270 w 1708"/>
              <a:gd name="T41" fmla="*/ 1234 h 1708"/>
              <a:gd name="T42" fmla="*/ 172 w 1708"/>
              <a:gd name="T43" fmla="*/ 997 h 1708"/>
              <a:gd name="T44" fmla="*/ 0 w 1708"/>
              <a:gd name="T45" fmla="*/ 997 h 1708"/>
              <a:gd name="T46" fmla="*/ 0 w 1708"/>
              <a:gd name="T47" fmla="*/ 710 h 1708"/>
              <a:gd name="T48" fmla="*/ 172 w 1708"/>
              <a:gd name="T49" fmla="*/ 710 h 1708"/>
              <a:gd name="T50" fmla="*/ 270 w 1708"/>
              <a:gd name="T51" fmla="*/ 473 h 1708"/>
              <a:gd name="T52" fmla="*/ 149 w 1708"/>
              <a:gd name="T53" fmla="*/ 352 h 1708"/>
              <a:gd name="T54" fmla="*/ 352 w 1708"/>
              <a:gd name="T55" fmla="*/ 149 h 1708"/>
              <a:gd name="T56" fmla="*/ 473 w 1708"/>
              <a:gd name="T57" fmla="*/ 270 h 1708"/>
              <a:gd name="T58" fmla="*/ 710 w 1708"/>
              <a:gd name="T59" fmla="*/ 172 h 1708"/>
              <a:gd name="T60" fmla="*/ 710 w 1708"/>
              <a:gd name="T61" fmla="*/ 0 h 1708"/>
              <a:gd name="T62" fmla="*/ 997 w 1708"/>
              <a:gd name="T63" fmla="*/ 0 h 1708"/>
              <a:gd name="T64" fmla="*/ 997 w 1708"/>
              <a:gd name="T65" fmla="*/ 172 h 1708"/>
              <a:gd name="T66" fmla="*/ 854 w 1708"/>
              <a:gd name="T67" fmla="*/ 366 h 1708"/>
              <a:gd name="T68" fmla="*/ 1342 w 1708"/>
              <a:gd name="T69" fmla="*/ 854 h 1708"/>
              <a:gd name="T70" fmla="*/ 854 w 1708"/>
              <a:gd name="T71" fmla="*/ 1342 h 1708"/>
              <a:gd name="T72" fmla="*/ 366 w 1708"/>
              <a:gd name="T73" fmla="*/ 854 h 1708"/>
              <a:gd name="T74" fmla="*/ 854 w 1708"/>
              <a:gd name="T75" fmla="*/ 366 h 1708"/>
              <a:gd name="T76" fmla="*/ 854 w 1708"/>
              <a:gd name="T77" fmla="*/ 493 h 1708"/>
              <a:gd name="T78" fmla="*/ 1215 w 1708"/>
              <a:gd name="T79" fmla="*/ 854 h 1708"/>
              <a:gd name="T80" fmla="*/ 854 w 1708"/>
              <a:gd name="T81" fmla="*/ 1215 h 1708"/>
              <a:gd name="T82" fmla="*/ 493 w 1708"/>
              <a:gd name="T83" fmla="*/ 854 h 1708"/>
              <a:gd name="T84" fmla="*/ 854 w 1708"/>
              <a:gd name="T85" fmla="*/ 493 h 1708"/>
              <a:gd name="T86" fmla="*/ 854 w 1708"/>
              <a:gd name="T87" fmla="*/ 650 h 1708"/>
              <a:gd name="T88" fmla="*/ 1058 w 1708"/>
              <a:gd name="T89" fmla="*/ 854 h 1708"/>
              <a:gd name="T90" fmla="*/ 854 w 1708"/>
              <a:gd name="T91" fmla="*/ 1058 h 1708"/>
              <a:gd name="T92" fmla="*/ 650 w 1708"/>
              <a:gd name="T93" fmla="*/ 854 h 1708"/>
              <a:gd name="T94" fmla="*/ 854 w 1708"/>
              <a:gd name="T95" fmla="*/ 650 h 1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08" h="1708">
                <a:moveTo>
                  <a:pt x="997" y="172"/>
                </a:moveTo>
                <a:cubicBezTo>
                  <a:pt x="1083" y="190"/>
                  <a:pt x="1163" y="224"/>
                  <a:pt x="1234" y="270"/>
                </a:cubicBezTo>
                <a:lnTo>
                  <a:pt x="1356" y="149"/>
                </a:lnTo>
                <a:lnTo>
                  <a:pt x="1559" y="352"/>
                </a:lnTo>
                <a:lnTo>
                  <a:pt x="1437" y="473"/>
                </a:lnTo>
                <a:cubicBezTo>
                  <a:pt x="1484" y="544"/>
                  <a:pt x="1517" y="624"/>
                  <a:pt x="1535" y="710"/>
                </a:cubicBezTo>
                <a:lnTo>
                  <a:pt x="1708" y="710"/>
                </a:lnTo>
                <a:lnTo>
                  <a:pt x="1708" y="997"/>
                </a:lnTo>
                <a:lnTo>
                  <a:pt x="1535" y="997"/>
                </a:lnTo>
                <a:cubicBezTo>
                  <a:pt x="1517" y="1083"/>
                  <a:pt x="1484" y="1163"/>
                  <a:pt x="1437" y="1234"/>
                </a:cubicBezTo>
                <a:lnTo>
                  <a:pt x="1559" y="1356"/>
                </a:lnTo>
                <a:lnTo>
                  <a:pt x="1356" y="1559"/>
                </a:lnTo>
                <a:lnTo>
                  <a:pt x="1234" y="1437"/>
                </a:lnTo>
                <a:cubicBezTo>
                  <a:pt x="1163" y="1484"/>
                  <a:pt x="1083" y="1517"/>
                  <a:pt x="997" y="1535"/>
                </a:cubicBezTo>
                <a:lnTo>
                  <a:pt x="997" y="1708"/>
                </a:lnTo>
                <a:lnTo>
                  <a:pt x="710" y="1708"/>
                </a:lnTo>
                <a:lnTo>
                  <a:pt x="710" y="1535"/>
                </a:lnTo>
                <a:cubicBezTo>
                  <a:pt x="624" y="1517"/>
                  <a:pt x="544" y="1484"/>
                  <a:pt x="473" y="1437"/>
                </a:cubicBezTo>
                <a:lnTo>
                  <a:pt x="352" y="1559"/>
                </a:lnTo>
                <a:lnTo>
                  <a:pt x="149" y="1356"/>
                </a:lnTo>
                <a:lnTo>
                  <a:pt x="270" y="1234"/>
                </a:lnTo>
                <a:cubicBezTo>
                  <a:pt x="224" y="1163"/>
                  <a:pt x="190" y="1083"/>
                  <a:pt x="172" y="997"/>
                </a:cubicBezTo>
                <a:lnTo>
                  <a:pt x="0" y="997"/>
                </a:lnTo>
                <a:lnTo>
                  <a:pt x="0" y="710"/>
                </a:lnTo>
                <a:lnTo>
                  <a:pt x="172" y="710"/>
                </a:lnTo>
                <a:cubicBezTo>
                  <a:pt x="190" y="624"/>
                  <a:pt x="224" y="544"/>
                  <a:pt x="270" y="473"/>
                </a:cubicBezTo>
                <a:lnTo>
                  <a:pt x="149" y="352"/>
                </a:lnTo>
                <a:lnTo>
                  <a:pt x="352" y="149"/>
                </a:lnTo>
                <a:lnTo>
                  <a:pt x="473" y="270"/>
                </a:lnTo>
                <a:cubicBezTo>
                  <a:pt x="544" y="224"/>
                  <a:pt x="624" y="190"/>
                  <a:pt x="710" y="172"/>
                </a:cubicBezTo>
                <a:lnTo>
                  <a:pt x="710" y="0"/>
                </a:lnTo>
                <a:lnTo>
                  <a:pt x="997" y="0"/>
                </a:lnTo>
                <a:lnTo>
                  <a:pt x="997" y="172"/>
                </a:lnTo>
                <a:close/>
                <a:moveTo>
                  <a:pt x="854" y="366"/>
                </a:moveTo>
                <a:cubicBezTo>
                  <a:pt x="1123" y="366"/>
                  <a:pt x="1342" y="584"/>
                  <a:pt x="1342" y="854"/>
                </a:cubicBezTo>
                <a:cubicBezTo>
                  <a:pt x="1342" y="1123"/>
                  <a:pt x="1123" y="1342"/>
                  <a:pt x="854" y="1342"/>
                </a:cubicBezTo>
                <a:cubicBezTo>
                  <a:pt x="584" y="1342"/>
                  <a:pt x="366" y="1123"/>
                  <a:pt x="366" y="854"/>
                </a:cubicBezTo>
                <a:cubicBezTo>
                  <a:pt x="366" y="584"/>
                  <a:pt x="584" y="366"/>
                  <a:pt x="854" y="366"/>
                </a:cubicBezTo>
                <a:close/>
                <a:moveTo>
                  <a:pt x="854" y="493"/>
                </a:moveTo>
                <a:cubicBezTo>
                  <a:pt x="1053" y="493"/>
                  <a:pt x="1215" y="655"/>
                  <a:pt x="1215" y="854"/>
                </a:cubicBezTo>
                <a:cubicBezTo>
                  <a:pt x="1215" y="1053"/>
                  <a:pt x="1053" y="1215"/>
                  <a:pt x="854" y="1215"/>
                </a:cubicBezTo>
                <a:cubicBezTo>
                  <a:pt x="655" y="1215"/>
                  <a:pt x="493" y="1053"/>
                  <a:pt x="493" y="854"/>
                </a:cubicBezTo>
                <a:cubicBezTo>
                  <a:pt x="493" y="655"/>
                  <a:pt x="655" y="493"/>
                  <a:pt x="854" y="493"/>
                </a:cubicBezTo>
                <a:close/>
                <a:moveTo>
                  <a:pt x="854" y="650"/>
                </a:moveTo>
                <a:cubicBezTo>
                  <a:pt x="966" y="650"/>
                  <a:pt x="1058" y="741"/>
                  <a:pt x="1058" y="854"/>
                </a:cubicBezTo>
                <a:cubicBezTo>
                  <a:pt x="1058" y="966"/>
                  <a:pt x="966" y="1058"/>
                  <a:pt x="854" y="1058"/>
                </a:cubicBezTo>
                <a:cubicBezTo>
                  <a:pt x="741" y="1058"/>
                  <a:pt x="650" y="966"/>
                  <a:pt x="650" y="854"/>
                </a:cubicBezTo>
                <a:cubicBezTo>
                  <a:pt x="650" y="741"/>
                  <a:pt x="741" y="650"/>
                  <a:pt x="854" y="650"/>
                </a:cubicBezTo>
                <a:close/>
              </a:path>
            </a:pathLst>
          </a:custGeom>
          <a:solidFill>
            <a:schemeClr val="tx2"/>
          </a:solidFill>
          <a:ln w="3175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8F8F8"/>
              </a:solidFill>
              <a:ea typeface="微软雅黑" panose="020B0503020204020204" pitchFamily="34" charset="-122"/>
            </a:endParaRPr>
          </a:p>
        </p:txBody>
      </p: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4424079" y="2160079"/>
            <a:ext cx="1659742" cy="1660607"/>
          </a:xfrm>
          <a:custGeom>
            <a:avLst/>
            <a:gdLst>
              <a:gd name="T0" fmla="*/ 997 w 1708"/>
              <a:gd name="T1" fmla="*/ 172 h 1708"/>
              <a:gd name="T2" fmla="*/ 1234 w 1708"/>
              <a:gd name="T3" fmla="*/ 270 h 1708"/>
              <a:gd name="T4" fmla="*/ 1356 w 1708"/>
              <a:gd name="T5" fmla="*/ 149 h 1708"/>
              <a:gd name="T6" fmla="*/ 1559 w 1708"/>
              <a:gd name="T7" fmla="*/ 352 h 1708"/>
              <a:gd name="T8" fmla="*/ 1437 w 1708"/>
              <a:gd name="T9" fmla="*/ 473 h 1708"/>
              <a:gd name="T10" fmla="*/ 1535 w 1708"/>
              <a:gd name="T11" fmla="*/ 710 h 1708"/>
              <a:gd name="T12" fmla="*/ 1708 w 1708"/>
              <a:gd name="T13" fmla="*/ 710 h 1708"/>
              <a:gd name="T14" fmla="*/ 1708 w 1708"/>
              <a:gd name="T15" fmla="*/ 997 h 1708"/>
              <a:gd name="T16" fmla="*/ 1535 w 1708"/>
              <a:gd name="T17" fmla="*/ 997 h 1708"/>
              <a:gd name="T18" fmla="*/ 1437 w 1708"/>
              <a:gd name="T19" fmla="*/ 1234 h 1708"/>
              <a:gd name="T20" fmla="*/ 1559 w 1708"/>
              <a:gd name="T21" fmla="*/ 1356 h 1708"/>
              <a:gd name="T22" fmla="*/ 1356 w 1708"/>
              <a:gd name="T23" fmla="*/ 1559 h 1708"/>
              <a:gd name="T24" fmla="*/ 1234 w 1708"/>
              <a:gd name="T25" fmla="*/ 1437 h 1708"/>
              <a:gd name="T26" fmla="*/ 997 w 1708"/>
              <a:gd name="T27" fmla="*/ 1535 h 1708"/>
              <a:gd name="T28" fmla="*/ 997 w 1708"/>
              <a:gd name="T29" fmla="*/ 1708 h 1708"/>
              <a:gd name="T30" fmla="*/ 710 w 1708"/>
              <a:gd name="T31" fmla="*/ 1708 h 1708"/>
              <a:gd name="T32" fmla="*/ 710 w 1708"/>
              <a:gd name="T33" fmla="*/ 1535 h 1708"/>
              <a:gd name="T34" fmla="*/ 473 w 1708"/>
              <a:gd name="T35" fmla="*/ 1437 h 1708"/>
              <a:gd name="T36" fmla="*/ 352 w 1708"/>
              <a:gd name="T37" fmla="*/ 1559 h 1708"/>
              <a:gd name="T38" fmla="*/ 149 w 1708"/>
              <a:gd name="T39" fmla="*/ 1356 h 1708"/>
              <a:gd name="T40" fmla="*/ 270 w 1708"/>
              <a:gd name="T41" fmla="*/ 1234 h 1708"/>
              <a:gd name="T42" fmla="*/ 172 w 1708"/>
              <a:gd name="T43" fmla="*/ 997 h 1708"/>
              <a:gd name="T44" fmla="*/ 0 w 1708"/>
              <a:gd name="T45" fmla="*/ 997 h 1708"/>
              <a:gd name="T46" fmla="*/ 0 w 1708"/>
              <a:gd name="T47" fmla="*/ 710 h 1708"/>
              <a:gd name="T48" fmla="*/ 172 w 1708"/>
              <a:gd name="T49" fmla="*/ 710 h 1708"/>
              <a:gd name="T50" fmla="*/ 270 w 1708"/>
              <a:gd name="T51" fmla="*/ 473 h 1708"/>
              <a:gd name="T52" fmla="*/ 149 w 1708"/>
              <a:gd name="T53" fmla="*/ 352 h 1708"/>
              <a:gd name="T54" fmla="*/ 352 w 1708"/>
              <a:gd name="T55" fmla="*/ 149 h 1708"/>
              <a:gd name="T56" fmla="*/ 473 w 1708"/>
              <a:gd name="T57" fmla="*/ 270 h 1708"/>
              <a:gd name="T58" fmla="*/ 710 w 1708"/>
              <a:gd name="T59" fmla="*/ 172 h 1708"/>
              <a:gd name="T60" fmla="*/ 710 w 1708"/>
              <a:gd name="T61" fmla="*/ 0 h 1708"/>
              <a:gd name="T62" fmla="*/ 997 w 1708"/>
              <a:gd name="T63" fmla="*/ 0 h 1708"/>
              <a:gd name="T64" fmla="*/ 997 w 1708"/>
              <a:gd name="T65" fmla="*/ 172 h 1708"/>
              <a:gd name="T66" fmla="*/ 854 w 1708"/>
              <a:gd name="T67" fmla="*/ 366 h 1708"/>
              <a:gd name="T68" fmla="*/ 1342 w 1708"/>
              <a:gd name="T69" fmla="*/ 854 h 1708"/>
              <a:gd name="T70" fmla="*/ 854 w 1708"/>
              <a:gd name="T71" fmla="*/ 1342 h 1708"/>
              <a:gd name="T72" fmla="*/ 366 w 1708"/>
              <a:gd name="T73" fmla="*/ 854 h 1708"/>
              <a:gd name="T74" fmla="*/ 854 w 1708"/>
              <a:gd name="T75" fmla="*/ 366 h 1708"/>
              <a:gd name="T76" fmla="*/ 854 w 1708"/>
              <a:gd name="T77" fmla="*/ 493 h 1708"/>
              <a:gd name="T78" fmla="*/ 1215 w 1708"/>
              <a:gd name="T79" fmla="*/ 854 h 1708"/>
              <a:gd name="T80" fmla="*/ 854 w 1708"/>
              <a:gd name="T81" fmla="*/ 1215 h 1708"/>
              <a:gd name="T82" fmla="*/ 493 w 1708"/>
              <a:gd name="T83" fmla="*/ 854 h 1708"/>
              <a:gd name="T84" fmla="*/ 854 w 1708"/>
              <a:gd name="T85" fmla="*/ 493 h 1708"/>
              <a:gd name="T86" fmla="*/ 854 w 1708"/>
              <a:gd name="T87" fmla="*/ 650 h 1708"/>
              <a:gd name="T88" fmla="*/ 1058 w 1708"/>
              <a:gd name="T89" fmla="*/ 854 h 1708"/>
              <a:gd name="T90" fmla="*/ 854 w 1708"/>
              <a:gd name="T91" fmla="*/ 1058 h 1708"/>
              <a:gd name="T92" fmla="*/ 650 w 1708"/>
              <a:gd name="T93" fmla="*/ 854 h 1708"/>
              <a:gd name="T94" fmla="*/ 854 w 1708"/>
              <a:gd name="T95" fmla="*/ 650 h 1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08" h="1708">
                <a:moveTo>
                  <a:pt x="997" y="172"/>
                </a:moveTo>
                <a:cubicBezTo>
                  <a:pt x="1083" y="190"/>
                  <a:pt x="1163" y="224"/>
                  <a:pt x="1234" y="270"/>
                </a:cubicBezTo>
                <a:lnTo>
                  <a:pt x="1356" y="149"/>
                </a:lnTo>
                <a:lnTo>
                  <a:pt x="1559" y="352"/>
                </a:lnTo>
                <a:lnTo>
                  <a:pt x="1437" y="473"/>
                </a:lnTo>
                <a:cubicBezTo>
                  <a:pt x="1484" y="544"/>
                  <a:pt x="1517" y="624"/>
                  <a:pt x="1535" y="710"/>
                </a:cubicBezTo>
                <a:lnTo>
                  <a:pt x="1708" y="710"/>
                </a:lnTo>
                <a:lnTo>
                  <a:pt x="1708" y="997"/>
                </a:lnTo>
                <a:lnTo>
                  <a:pt x="1535" y="997"/>
                </a:lnTo>
                <a:cubicBezTo>
                  <a:pt x="1517" y="1083"/>
                  <a:pt x="1484" y="1163"/>
                  <a:pt x="1437" y="1234"/>
                </a:cubicBezTo>
                <a:lnTo>
                  <a:pt x="1559" y="1356"/>
                </a:lnTo>
                <a:lnTo>
                  <a:pt x="1356" y="1559"/>
                </a:lnTo>
                <a:lnTo>
                  <a:pt x="1234" y="1437"/>
                </a:lnTo>
                <a:cubicBezTo>
                  <a:pt x="1163" y="1484"/>
                  <a:pt x="1083" y="1517"/>
                  <a:pt x="997" y="1535"/>
                </a:cubicBezTo>
                <a:lnTo>
                  <a:pt x="997" y="1708"/>
                </a:lnTo>
                <a:lnTo>
                  <a:pt x="710" y="1708"/>
                </a:lnTo>
                <a:lnTo>
                  <a:pt x="710" y="1535"/>
                </a:lnTo>
                <a:cubicBezTo>
                  <a:pt x="624" y="1517"/>
                  <a:pt x="544" y="1484"/>
                  <a:pt x="473" y="1437"/>
                </a:cubicBezTo>
                <a:lnTo>
                  <a:pt x="352" y="1559"/>
                </a:lnTo>
                <a:lnTo>
                  <a:pt x="149" y="1356"/>
                </a:lnTo>
                <a:lnTo>
                  <a:pt x="270" y="1234"/>
                </a:lnTo>
                <a:cubicBezTo>
                  <a:pt x="224" y="1163"/>
                  <a:pt x="190" y="1083"/>
                  <a:pt x="172" y="997"/>
                </a:cubicBezTo>
                <a:lnTo>
                  <a:pt x="0" y="997"/>
                </a:lnTo>
                <a:lnTo>
                  <a:pt x="0" y="710"/>
                </a:lnTo>
                <a:lnTo>
                  <a:pt x="172" y="710"/>
                </a:lnTo>
                <a:cubicBezTo>
                  <a:pt x="190" y="624"/>
                  <a:pt x="224" y="544"/>
                  <a:pt x="270" y="473"/>
                </a:cubicBezTo>
                <a:lnTo>
                  <a:pt x="149" y="352"/>
                </a:lnTo>
                <a:lnTo>
                  <a:pt x="352" y="149"/>
                </a:lnTo>
                <a:lnTo>
                  <a:pt x="473" y="270"/>
                </a:lnTo>
                <a:cubicBezTo>
                  <a:pt x="544" y="224"/>
                  <a:pt x="624" y="190"/>
                  <a:pt x="710" y="172"/>
                </a:cubicBezTo>
                <a:lnTo>
                  <a:pt x="710" y="0"/>
                </a:lnTo>
                <a:lnTo>
                  <a:pt x="997" y="0"/>
                </a:lnTo>
                <a:lnTo>
                  <a:pt x="997" y="172"/>
                </a:lnTo>
                <a:close/>
                <a:moveTo>
                  <a:pt x="854" y="366"/>
                </a:moveTo>
                <a:cubicBezTo>
                  <a:pt x="1123" y="366"/>
                  <a:pt x="1342" y="584"/>
                  <a:pt x="1342" y="854"/>
                </a:cubicBezTo>
                <a:cubicBezTo>
                  <a:pt x="1342" y="1123"/>
                  <a:pt x="1123" y="1342"/>
                  <a:pt x="854" y="1342"/>
                </a:cubicBezTo>
                <a:cubicBezTo>
                  <a:pt x="584" y="1342"/>
                  <a:pt x="366" y="1123"/>
                  <a:pt x="366" y="854"/>
                </a:cubicBezTo>
                <a:cubicBezTo>
                  <a:pt x="366" y="584"/>
                  <a:pt x="584" y="366"/>
                  <a:pt x="854" y="366"/>
                </a:cubicBezTo>
                <a:close/>
                <a:moveTo>
                  <a:pt x="854" y="493"/>
                </a:moveTo>
                <a:cubicBezTo>
                  <a:pt x="1053" y="493"/>
                  <a:pt x="1215" y="655"/>
                  <a:pt x="1215" y="854"/>
                </a:cubicBezTo>
                <a:cubicBezTo>
                  <a:pt x="1215" y="1053"/>
                  <a:pt x="1053" y="1215"/>
                  <a:pt x="854" y="1215"/>
                </a:cubicBezTo>
                <a:cubicBezTo>
                  <a:pt x="655" y="1215"/>
                  <a:pt x="493" y="1053"/>
                  <a:pt x="493" y="854"/>
                </a:cubicBezTo>
                <a:cubicBezTo>
                  <a:pt x="493" y="655"/>
                  <a:pt x="655" y="493"/>
                  <a:pt x="854" y="493"/>
                </a:cubicBezTo>
                <a:close/>
                <a:moveTo>
                  <a:pt x="854" y="650"/>
                </a:moveTo>
                <a:cubicBezTo>
                  <a:pt x="966" y="650"/>
                  <a:pt x="1058" y="741"/>
                  <a:pt x="1058" y="854"/>
                </a:cubicBezTo>
                <a:cubicBezTo>
                  <a:pt x="1058" y="966"/>
                  <a:pt x="966" y="1058"/>
                  <a:pt x="854" y="1058"/>
                </a:cubicBezTo>
                <a:cubicBezTo>
                  <a:pt x="741" y="1058"/>
                  <a:pt x="650" y="966"/>
                  <a:pt x="650" y="854"/>
                </a:cubicBezTo>
                <a:cubicBezTo>
                  <a:pt x="650" y="741"/>
                  <a:pt x="741" y="650"/>
                  <a:pt x="854" y="650"/>
                </a:cubicBezTo>
                <a:close/>
              </a:path>
            </a:pathLst>
          </a:custGeom>
          <a:solidFill>
            <a:schemeClr val="accent1"/>
          </a:solidFill>
          <a:ln w="3175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8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6" grpId="0"/>
      <p:bldP spid="47" grpId="0"/>
      <p:bldP spid="48" grpId="0"/>
      <p:bldP spid="49" grpId="0" animBg="1"/>
      <p:bldP spid="49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086745" y="2282794"/>
            <a:ext cx="7838816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sz="5400" b="1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58"/>
          <p:cNvSpPr txBox="1">
            <a:spLocks noChangeArrowheads="1"/>
          </p:cNvSpPr>
          <p:nvPr/>
        </p:nvSpPr>
        <p:spPr bwMode="auto">
          <a:xfrm>
            <a:off x="1162101" y="2078184"/>
            <a:ext cx="5428796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3300" dirty="0" smtClean="0">
                <a:ln w="28575">
                  <a:solidFill>
                    <a:srgbClr val="EAC643"/>
                  </a:solidFill>
                </a:ln>
                <a:noFill/>
                <a:latin typeface="Impact" panose="020B0806030902050204" pitchFamily="34" charset="0"/>
                <a:ea typeface="微软雅黑" panose="020B0503020204020204" pitchFamily="34" charset="-122"/>
              </a:rPr>
              <a:t>05</a:t>
            </a:r>
            <a:endParaRPr lang="en-US" altLang="zh-CN" sz="13300" dirty="0">
              <a:ln w="28575">
                <a:solidFill>
                  <a:srgbClr val="EAC643"/>
                </a:solidFill>
              </a:ln>
              <a:noFill/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6156019" y="3178414"/>
            <a:ext cx="5680934" cy="6001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Your content to play here, or through your copy, paste in </a:t>
            </a:r>
          </a:p>
          <a:p>
            <a:r>
              <a:rPr lang="en-US" altLang="zh-CN" sz="110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box, and select only the text.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 bwMode="auto">
          <a:xfrm>
            <a:off x="1104393" y="2571270"/>
            <a:ext cx="2950791" cy="29523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50927" y="1656302"/>
            <a:ext cx="170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tx2"/>
                </a:solidFill>
                <a:latin typeface="+mj-ea"/>
                <a:ea typeface="+mj-ea"/>
              </a:rPr>
              <a:t>■</a:t>
            </a:r>
            <a:r>
              <a:rPr lang="zh-CN" altLang="en-US" b="1" dirty="0">
                <a:solidFill>
                  <a:schemeClr val="tx2"/>
                </a:solidFill>
                <a:latin typeface="+mj-ea"/>
                <a:ea typeface="+mj-ea"/>
              </a:rPr>
              <a:t>请输入您标题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50928" y="1965390"/>
            <a:ext cx="575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6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50927" y="2805721"/>
            <a:ext cx="170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2"/>
                </a:solidFill>
                <a:latin typeface="+mj-ea"/>
                <a:ea typeface="+mj-ea"/>
              </a:rPr>
              <a:t>■</a:t>
            </a:r>
            <a:r>
              <a:rPr lang="zh-CN" altLang="en-US" b="1" dirty="0">
                <a:solidFill>
                  <a:schemeClr val="accent2"/>
                </a:solidFill>
                <a:latin typeface="+mj-ea"/>
                <a:ea typeface="+mj-ea"/>
              </a:rPr>
              <a:t>请输入您标题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50928" y="3114809"/>
            <a:ext cx="575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6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50927" y="4003145"/>
            <a:ext cx="170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3"/>
                </a:solidFill>
                <a:latin typeface="+mj-ea"/>
                <a:ea typeface="+mj-ea"/>
              </a:rPr>
              <a:t>■</a:t>
            </a:r>
            <a:r>
              <a:rPr lang="zh-CN" altLang="en-US" b="1" dirty="0">
                <a:solidFill>
                  <a:schemeClr val="accent3"/>
                </a:solidFill>
                <a:latin typeface="+mj-ea"/>
                <a:ea typeface="+mj-ea"/>
              </a:rPr>
              <a:t>请输入您标题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50928" y="4312233"/>
            <a:ext cx="575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sym typeface="微软雅黑" panose="020B0503020204020204" pitchFamily="34" charset="-122"/>
              </a:rPr>
              <a:t>在此录入上述图表的综合描述说明，在此录入上述图表的综合描述说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sym typeface="微软雅黑" panose="020B0503020204020204" pitchFamily="34" charset="-122"/>
              </a:rPr>
              <a:t>明亮亮图文旗舰店</a:t>
            </a:r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sym typeface="微软雅黑" panose="020B0503020204020204" pitchFamily="34" charset="-122"/>
              </a:rPr>
              <a:t>https://liangliangtuwen.tmall.com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sym typeface="微软雅黑" panose="020B0503020204020204" pitchFamily="34" charset="-122"/>
              </a:rPr>
              <a:t>。</a:t>
            </a:r>
            <a:endParaRPr lang="zh-CN" altLang="en-US" sz="16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47431" y="5271442"/>
            <a:ext cx="170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accent4"/>
                </a:solidFill>
                <a:latin typeface="+mj-ea"/>
                <a:ea typeface="+mj-ea"/>
              </a:rPr>
              <a:t>■</a:t>
            </a:r>
            <a:r>
              <a:rPr lang="zh-CN" altLang="en-US" b="1" dirty="0">
                <a:solidFill>
                  <a:schemeClr val="accent4"/>
                </a:solidFill>
                <a:latin typeface="+mj-ea"/>
                <a:ea typeface="+mj-ea"/>
              </a:rPr>
              <a:t>请输入您标题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47432" y="5580530"/>
            <a:ext cx="5757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600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30028" y="3604345"/>
            <a:ext cx="129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F8F8F8"/>
                </a:solidFill>
                <a:latin typeface="+mn-ea"/>
              </a:rPr>
              <a:t>重点工作落实情况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579788" y="1945501"/>
            <a:ext cx="863646" cy="864096"/>
            <a:chOff x="2505666" y="1765071"/>
            <a:chExt cx="864096" cy="864096"/>
          </a:xfrm>
        </p:grpSpPr>
        <p:sp>
          <p:nvSpPr>
            <p:cNvPr id="23" name="椭圆 22"/>
            <p:cNvSpPr/>
            <p:nvPr/>
          </p:nvSpPr>
          <p:spPr bwMode="auto">
            <a:xfrm>
              <a:off x="2505666" y="1765071"/>
              <a:ext cx="864096" cy="864096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63333" y="1845204"/>
              <a:ext cx="7553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F8F8F8"/>
                  </a:solidFill>
                  <a:latin typeface="+mn-ea"/>
                </a:rPr>
                <a:t>01</a:t>
              </a:r>
              <a:endParaRPr lang="zh-CN" altLang="en-US" sz="3600" dirty="0">
                <a:solidFill>
                  <a:srgbClr val="F8F8F8"/>
                </a:solidFill>
                <a:latin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479419" y="2780604"/>
            <a:ext cx="863646" cy="864096"/>
            <a:chOff x="3405766" y="2600174"/>
            <a:chExt cx="864096" cy="864096"/>
          </a:xfrm>
        </p:grpSpPr>
        <p:sp>
          <p:nvSpPr>
            <p:cNvPr id="24" name="椭圆 23"/>
            <p:cNvSpPr/>
            <p:nvPr/>
          </p:nvSpPr>
          <p:spPr bwMode="auto">
            <a:xfrm>
              <a:off x="3405766" y="2600174"/>
              <a:ext cx="864096" cy="864096"/>
            </a:xfrm>
            <a:prstGeom prst="ellips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52333" y="2708804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F8F8F8"/>
                  </a:solidFill>
                  <a:latin typeface="+mn-ea"/>
                </a:rPr>
                <a:t>02</a:t>
              </a:r>
              <a:endParaRPr lang="zh-CN" altLang="en-US" sz="3600" dirty="0">
                <a:solidFill>
                  <a:srgbClr val="F8F8F8"/>
                </a:solidFill>
                <a:latin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67026" y="4036250"/>
            <a:ext cx="863646" cy="864096"/>
            <a:chOff x="3593471" y="3855820"/>
            <a:chExt cx="864096" cy="864096"/>
          </a:xfrm>
        </p:grpSpPr>
        <p:sp>
          <p:nvSpPr>
            <p:cNvPr id="25" name="椭圆 24"/>
            <p:cNvSpPr/>
            <p:nvPr/>
          </p:nvSpPr>
          <p:spPr bwMode="auto">
            <a:xfrm>
              <a:off x="3593471" y="3855820"/>
              <a:ext cx="864096" cy="864096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55533" y="3978804"/>
              <a:ext cx="7553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F8F8F8"/>
                  </a:solidFill>
                  <a:latin typeface="+mn-ea"/>
                </a:rPr>
                <a:t>03</a:t>
              </a:r>
              <a:endParaRPr lang="zh-CN" altLang="en-US" sz="3600" dirty="0">
                <a:solidFill>
                  <a:srgbClr val="F8F8F8"/>
                </a:solidFill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011611" y="4989639"/>
            <a:ext cx="863646" cy="864096"/>
            <a:chOff x="2937714" y="4911120"/>
            <a:chExt cx="864096" cy="864096"/>
          </a:xfrm>
        </p:grpSpPr>
        <p:sp>
          <p:nvSpPr>
            <p:cNvPr id="26" name="椭圆 25"/>
            <p:cNvSpPr/>
            <p:nvPr/>
          </p:nvSpPr>
          <p:spPr bwMode="auto">
            <a:xfrm>
              <a:off x="2937714" y="4911120"/>
              <a:ext cx="864096" cy="864096"/>
            </a:xfrm>
            <a:prstGeom prst="ellipse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82433" y="5020204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rgbClr val="F8F8F8"/>
                  </a:solidFill>
                  <a:latin typeface="+mn-ea"/>
                </a:rPr>
                <a:t>04</a:t>
              </a:r>
              <a:endParaRPr lang="zh-CN" altLang="en-US" sz="3600" dirty="0">
                <a:solidFill>
                  <a:srgbClr val="F8F8F8"/>
                </a:solidFill>
                <a:latin typeface="+mn-ea"/>
              </a:endParaRPr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/>
          <p:cNvSpPr>
            <a:spLocks noChangeArrowheads="1"/>
          </p:cNvSpPr>
          <p:nvPr/>
        </p:nvSpPr>
        <p:spPr bwMode="auto">
          <a:xfrm rot="13978264">
            <a:off x="3976828" y="3240180"/>
            <a:ext cx="2087562" cy="2115863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3560">
              <a:defRPr/>
            </a:pPr>
            <a:endParaRPr lang="en-US" sz="2150" kern="0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3"/>
          <p:cNvSpPr>
            <a:spLocks noChangeArrowheads="1"/>
          </p:cNvSpPr>
          <p:nvPr/>
        </p:nvSpPr>
        <p:spPr bwMode="auto">
          <a:xfrm rot="19397468">
            <a:off x="4473788" y="1754143"/>
            <a:ext cx="2085703" cy="2117725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3560">
              <a:defRPr/>
            </a:pPr>
            <a:endParaRPr lang="en-US" sz="2150" kern="0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3"/>
          <p:cNvSpPr>
            <a:spLocks noChangeArrowheads="1"/>
          </p:cNvSpPr>
          <p:nvPr/>
        </p:nvSpPr>
        <p:spPr bwMode="auto">
          <a:xfrm rot="3202081">
            <a:off x="5945867" y="2247200"/>
            <a:ext cx="2087563" cy="2117449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3560">
              <a:defRPr/>
            </a:pPr>
            <a:endParaRPr lang="en-US" sz="2150" kern="0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3"/>
          <p:cNvSpPr>
            <a:spLocks noChangeArrowheads="1"/>
          </p:cNvSpPr>
          <p:nvPr/>
        </p:nvSpPr>
        <p:spPr bwMode="auto">
          <a:xfrm rot="8579122">
            <a:off x="5449974" y="3722641"/>
            <a:ext cx="2085703" cy="2116138"/>
          </a:xfrm>
          <a:custGeom>
            <a:avLst/>
            <a:gdLst>
              <a:gd name="T0" fmla="*/ 3563 w 10688"/>
              <a:gd name="T1" fmla="*/ 7062 h 10844"/>
              <a:gd name="T2" fmla="*/ 3563 w 10688"/>
              <a:gd name="T3" fmla="*/ 7062 h 10844"/>
              <a:gd name="T4" fmla="*/ 4563 w 10688"/>
              <a:gd name="T5" fmla="*/ 10749 h 10844"/>
              <a:gd name="T6" fmla="*/ 7937 w 10688"/>
              <a:gd name="T7" fmla="*/ 9812 h 10844"/>
              <a:gd name="T8" fmla="*/ 9062 w 10688"/>
              <a:gd name="T9" fmla="*/ 2782 h 10844"/>
              <a:gd name="T10" fmla="*/ 2032 w 10688"/>
              <a:gd name="T11" fmla="*/ 1626 h 10844"/>
              <a:gd name="T12" fmla="*/ 0 w 10688"/>
              <a:gd name="T13" fmla="*/ 4907 h 10844"/>
              <a:gd name="T14" fmla="*/ 3563 w 10688"/>
              <a:gd name="T15" fmla="*/ 7062 h 10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88" h="10844">
                <a:moveTo>
                  <a:pt x="3563" y="7062"/>
                </a:moveTo>
                <a:lnTo>
                  <a:pt x="3563" y="7062"/>
                </a:lnTo>
                <a:cubicBezTo>
                  <a:pt x="4375" y="8187"/>
                  <a:pt x="4688" y="9500"/>
                  <a:pt x="4563" y="10749"/>
                </a:cubicBezTo>
                <a:cubicBezTo>
                  <a:pt x="5718" y="10843"/>
                  <a:pt x="6906" y="10562"/>
                  <a:pt x="7937" y="9812"/>
                </a:cubicBezTo>
                <a:cubicBezTo>
                  <a:pt x="10187" y="8187"/>
                  <a:pt x="10687" y="5032"/>
                  <a:pt x="9062" y="2782"/>
                </a:cubicBezTo>
                <a:cubicBezTo>
                  <a:pt x="7437" y="500"/>
                  <a:pt x="4282" y="0"/>
                  <a:pt x="2032" y="1626"/>
                </a:cubicBezTo>
                <a:cubicBezTo>
                  <a:pt x="907" y="2438"/>
                  <a:pt x="219" y="3657"/>
                  <a:pt x="0" y="4907"/>
                </a:cubicBezTo>
                <a:cubicBezTo>
                  <a:pt x="1375" y="5126"/>
                  <a:pt x="2688" y="5843"/>
                  <a:pt x="3563" y="706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3560">
              <a:defRPr/>
            </a:pPr>
            <a:endParaRPr lang="en-US" sz="2150" kern="0">
              <a:solidFill>
                <a:srgbClr val="E2E3E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4813469" y="2244681"/>
            <a:ext cx="1319041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4" tIns="60941" rIns="121884" bIns="60941">
            <a:spAutoFit/>
          </a:bodyPr>
          <a:lstStyle>
            <a:lvl1pPr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 pitchFamily="2" charset="0"/>
                <a:sym typeface="Arial" panose="020B0604020202020204" pitchFamily="34" charset="0"/>
              </a:rPr>
              <a:t>S</a:t>
            </a:r>
            <a:endParaRPr lang="ru-RU" altLang="zh-CN" sz="5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Roboto Black" pitchFamily="2" charset="0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5815050" y="4505281"/>
            <a:ext cx="131904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4" tIns="60941" rIns="121884" bIns="60941">
            <a:spAutoFit/>
          </a:bodyPr>
          <a:lstStyle>
            <a:lvl1pPr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 pitchFamily="2" charset="0"/>
                <a:sym typeface="Arial" panose="020B0604020202020204" pitchFamily="34" charset="0"/>
              </a:rPr>
              <a:t>T</a:t>
            </a:r>
            <a:endParaRPr lang="ru-RU" altLang="zh-CN" sz="5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Roboto Black" pitchFamily="2" charset="0"/>
              <a:sym typeface="Arial" panose="020B0604020202020204" pitchFamily="34" charset="0"/>
            </a:endParaRPr>
          </a:p>
        </p:txBody>
      </p:sp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6449967" y="2906666"/>
            <a:ext cx="132062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4" tIns="60941" rIns="121884" bIns="60941">
            <a:spAutoFit/>
          </a:bodyPr>
          <a:lstStyle>
            <a:lvl1pPr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 pitchFamily="2" charset="0"/>
                <a:sym typeface="Arial" panose="020B0604020202020204" pitchFamily="34" charset="0"/>
              </a:rPr>
              <a:t>W</a:t>
            </a:r>
            <a:endParaRPr lang="ru-RU" altLang="zh-CN" sz="5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Roboto Black" pitchFamily="2" charset="0"/>
              <a:sym typeface="Arial" panose="020B0604020202020204" pitchFamily="34" charset="0"/>
            </a:endParaRPr>
          </a:p>
        </p:txBody>
      </p:sp>
      <p:sp>
        <p:nvSpPr>
          <p:cNvPr id="19" name="TextBox 33"/>
          <p:cNvSpPr txBox="1">
            <a:spLocks noChangeArrowheads="1"/>
          </p:cNvSpPr>
          <p:nvPr/>
        </p:nvSpPr>
        <p:spPr bwMode="auto">
          <a:xfrm>
            <a:off x="4327757" y="3852816"/>
            <a:ext cx="1319041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4" tIns="60941" rIns="121884" bIns="60941">
            <a:spAutoFit/>
          </a:bodyPr>
          <a:lstStyle>
            <a:lvl1pPr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542925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5429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 pitchFamily="2" charset="0"/>
                <a:sym typeface="Arial" panose="020B0604020202020204" pitchFamily="34" charset="0"/>
              </a:rPr>
              <a:t>O</a:t>
            </a:r>
            <a:endParaRPr lang="ru-RU" altLang="zh-CN" sz="5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Roboto Black" pitchFamily="2" charset="0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35705" y="2285954"/>
            <a:ext cx="2336496" cy="668338"/>
            <a:chOff x="1834911" y="2285954"/>
            <a:chExt cx="2336496" cy="668338"/>
          </a:xfrm>
        </p:grpSpPr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34911" y="2285954"/>
              <a:ext cx="2336496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6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13"/>
            <p:cNvSpPr txBox="1">
              <a:spLocks noChangeArrowheads="1"/>
            </p:cNvSpPr>
            <p:nvPr/>
          </p:nvSpPr>
          <p:spPr bwMode="auto">
            <a:xfrm>
              <a:off x="1834911" y="2584405"/>
              <a:ext cx="203014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35705" y="4325893"/>
            <a:ext cx="2336496" cy="668337"/>
            <a:chOff x="1834911" y="4325892"/>
            <a:chExt cx="2336496" cy="668337"/>
          </a:xfrm>
        </p:grpSpPr>
        <p:sp>
          <p:nvSpPr>
            <p:cNvPr id="22" name="TextBox 13"/>
            <p:cNvSpPr txBox="1">
              <a:spLocks noChangeArrowheads="1"/>
            </p:cNvSpPr>
            <p:nvPr/>
          </p:nvSpPr>
          <p:spPr bwMode="auto">
            <a:xfrm>
              <a:off x="1834911" y="4325892"/>
              <a:ext cx="2336496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6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13"/>
            <p:cNvSpPr txBox="1">
              <a:spLocks noChangeArrowheads="1"/>
            </p:cNvSpPr>
            <p:nvPr/>
          </p:nvSpPr>
          <p:spPr bwMode="auto">
            <a:xfrm>
              <a:off x="1834911" y="4624341"/>
              <a:ext cx="2030149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280116" y="2285954"/>
            <a:ext cx="2338084" cy="668338"/>
            <a:chOff x="8279322" y="2285954"/>
            <a:chExt cx="2338084" cy="668338"/>
          </a:xfrm>
        </p:grpSpPr>
        <p:sp>
          <p:nvSpPr>
            <p:cNvPr id="24" name="TextBox 13"/>
            <p:cNvSpPr txBox="1">
              <a:spLocks noChangeArrowheads="1"/>
            </p:cNvSpPr>
            <p:nvPr/>
          </p:nvSpPr>
          <p:spPr bwMode="auto">
            <a:xfrm>
              <a:off x="8279322" y="2285954"/>
              <a:ext cx="2338084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6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13"/>
            <p:cNvSpPr txBox="1">
              <a:spLocks noChangeArrowheads="1"/>
            </p:cNvSpPr>
            <p:nvPr/>
          </p:nvSpPr>
          <p:spPr bwMode="auto">
            <a:xfrm>
              <a:off x="8279323" y="2584405"/>
              <a:ext cx="203014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280116" y="4325893"/>
            <a:ext cx="2338084" cy="668337"/>
            <a:chOff x="8279322" y="4325892"/>
            <a:chExt cx="2338084" cy="668337"/>
          </a:xfrm>
        </p:grpSpPr>
        <p:sp>
          <p:nvSpPr>
            <p:cNvPr id="26" name="TextBox 13"/>
            <p:cNvSpPr txBox="1">
              <a:spLocks noChangeArrowheads="1"/>
            </p:cNvSpPr>
            <p:nvPr/>
          </p:nvSpPr>
          <p:spPr bwMode="auto">
            <a:xfrm>
              <a:off x="8279322" y="4325892"/>
              <a:ext cx="2338084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6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Box 13"/>
            <p:cNvSpPr txBox="1">
              <a:spLocks noChangeArrowheads="1"/>
            </p:cNvSpPr>
            <p:nvPr/>
          </p:nvSpPr>
          <p:spPr bwMode="auto">
            <a:xfrm>
              <a:off x="8279323" y="4624341"/>
              <a:ext cx="2030149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324645" y="1278340"/>
            <a:ext cx="2544174" cy="2388075"/>
            <a:chOff x="993017" y="1073968"/>
            <a:chExt cx="1908379" cy="1791056"/>
          </a:xfrm>
        </p:grpSpPr>
        <p:sp>
          <p:nvSpPr>
            <p:cNvPr id="25" name="Round Same Side Corner Rectangle 24"/>
            <p:cNvSpPr/>
            <p:nvPr/>
          </p:nvSpPr>
          <p:spPr>
            <a:xfrm rot="10800000">
              <a:off x="1206993" y="2514143"/>
              <a:ext cx="1480428" cy="350881"/>
            </a:xfrm>
            <a:prstGeom prst="round2SameRect">
              <a:avLst>
                <a:gd name="adj1" fmla="val 27402"/>
                <a:gd name="adj2" fmla="val 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24" name="Round Same Side Corner Rectangle 23"/>
            <p:cNvSpPr/>
            <p:nvPr/>
          </p:nvSpPr>
          <p:spPr>
            <a:xfrm>
              <a:off x="1206993" y="1073968"/>
              <a:ext cx="1480428" cy="979319"/>
            </a:xfrm>
            <a:prstGeom prst="round2SameRect">
              <a:avLst>
                <a:gd name="adj1" fmla="val 8400"/>
                <a:gd name="adj2" fmla="val 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00" dirty="0">
                <a:latin typeface="+mn-ea"/>
              </a:endParaRPr>
            </a:p>
          </p:txBody>
        </p:sp>
        <p:sp>
          <p:nvSpPr>
            <p:cNvPr id="45" name="Flowchart: Data 44"/>
            <p:cNvSpPr/>
            <p:nvPr/>
          </p:nvSpPr>
          <p:spPr>
            <a:xfrm rot="16200000" flipH="1" flipV="1">
              <a:off x="2474369" y="2135586"/>
              <a:ext cx="640080" cy="213975"/>
            </a:xfrm>
            <a:prstGeom prst="flowChartInputOutpu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+mn-ea"/>
              </a:endParaRPr>
            </a:p>
          </p:txBody>
        </p:sp>
        <p:sp>
          <p:nvSpPr>
            <p:cNvPr id="51" name="Flowchart: Data 50"/>
            <p:cNvSpPr/>
            <p:nvPr/>
          </p:nvSpPr>
          <p:spPr>
            <a:xfrm rot="5400000" flipV="1">
              <a:off x="779965" y="2135585"/>
              <a:ext cx="640080" cy="213975"/>
            </a:xfrm>
            <a:prstGeom prst="flowChartInputOutpu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+mn-ea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93018" y="2053288"/>
              <a:ext cx="1907435" cy="51322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900" b="1" dirty="0">
                  <a:solidFill>
                    <a:schemeClr val="bg1"/>
                  </a:solidFill>
                  <a:latin typeface="+mn-ea"/>
                </a:rPr>
                <a:t>添加副标题</a:t>
              </a:r>
              <a:endParaRPr lang="en-US" sz="19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022420" y="1464495"/>
            <a:ext cx="7295937" cy="1815870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添加标题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endParaRPr lang="en-US" sz="21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分钟之内。</a:t>
            </a:r>
            <a:endParaRPr lang="en-US" altLang="zh-CN" sz="13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endParaRPr lang="en-US" altLang="zh-CN" sz="13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分钟之内。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544666" y="3781589"/>
            <a:ext cx="2544174" cy="2388075"/>
            <a:chOff x="993017" y="1073968"/>
            <a:chExt cx="1908379" cy="1791056"/>
          </a:xfrm>
        </p:grpSpPr>
        <p:sp>
          <p:nvSpPr>
            <p:cNvPr id="29" name="Round Same Side Corner Rectangle 28"/>
            <p:cNvSpPr/>
            <p:nvPr/>
          </p:nvSpPr>
          <p:spPr>
            <a:xfrm rot="10800000">
              <a:off x="1206993" y="2514143"/>
              <a:ext cx="1480428" cy="350881"/>
            </a:xfrm>
            <a:prstGeom prst="round2SameRect">
              <a:avLst>
                <a:gd name="adj1" fmla="val 27402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30" name="Round Same Side Corner Rectangle 29"/>
            <p:cNvSpPr/>
            <p:nvPr/>
          </p:nvSpPr>
          <p:spPr>
            <a:xfrm>
              <a:off x="1206993" y="1073968"/>
              <a:ext cx="1480428" cy="979319"/>
            </a:xfrm>
            <a:prstGeom prst="round2SameRect">
              <a:avLst>
                <a:gd name="adj1" fmla="val 84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 rot="16200000" flipH="1" flipV="1">
              <a:off x="2474369" y="2135586"/>
              <a:ext cx="640080" cy="213975"/>
            </a:xfrm>
            <a:prstGeom prst="flowChartInputOutpu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+mn-ea"/>
              </a:endParaRPr>
            </a:p>
          </p:txBody>
        </p:sp>
        <p:sp>
          <p:nvSpPr>
            <p:cNvPr id="32" name="Flowchart: Data 31"/>
            <p:cNvSpPr/>
            <p:nvPr/>
          </p:nvSpPr>
          <p:spPr>
            <a:xfrm rot="5400000" flipV="1">
              <a:off x="779965" y="2135585"/>
              <a:ext cx="640080" cy="213975"/>
            </a:xfrm>
            <a:prstGeom prst="flowChartInputOutpu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latin typeface="+mn-ea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93018" y="2053288"/>
              <a:ext cx="1907435" cy="51322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900" b="1" dirty="0">
                  <a:solidFill>
                    <a:schemeClr val="bg1"/>
                  </a:solidFill>
                  <a:latin typeface="+mn-ea"/>
                </a:rPr>
                <a:t>添加副标题</a:t>
              </a:r>
              <a:endParaRPr lang="en-US" sz="19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027246" y="4076014"/>
            <a:ext cx="7295937" cy="1805623"/>
          </a:xfrm>
          <a:prstGeom prst="rect">
            <a:avLst/>
          </a:prstGeom>
          <a:noFill/>
        </p:spPr>
        <p:txBody>
          <a:bodyPr wrap="square" lIns="121908" tIns="60954" rIns="121908" bIns="60954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添加标题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r"/>
            <a:endParaRPr lang="en-US" sz="2100" dirty="0">
              <a:solidFill>
                <a:schemeClr val="accent3">
                  <a:lumMod val="50000"/>
                </a:schemeClr>
              </a:solidFill>
              <a:latin typeface="+mn-ea"/>
            </a:endParaRPr>
          </a:p>
          <a:p>
            <a:pPr algn="r"/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分钟之内。</a:t>
            </a:r>
          </a:p>
          <a:p>
            <a:pPr algn="r"/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r"/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200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5</a:t>
            </a:r>
            <a:r>
              <a:rPr lang="zh-CN" alt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分钟之内。</a:t>
            </a:r>
          </a:p>
        </p:txBody>
      </p:sp>
      <p:sp>
        <p:nvSpPr>
          <p:cNvPr id="19" name="Freeform 143"/>
          <p:cNvSpPr>
            <a:spLocks noEditPoints="1"/>
          </p:cNvSpPr>
          <p:nvPr/>
        </p:nvSpPr>
        <p:spPr bwMode="auto">
          <a:xfrm>
            <a:off x="2263346" y="1665189"/>
            <a:ext cx="665515" cy="613053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20" name="Freeform 92"/>
          <p:cNvSpPr>
            <a:spLocks noEditPoints="1"/>
          </p:cNvSpPr>
          <p:nvPr/>
        </p:nvSpPr>
        <p:spPr bwMode="auto">
          <a:xfrm>
            <a:off x="9502339" y="4114803"/>
            <a:ext cx="627570" cy="639329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  <p:bldP spid="19" grpId="0" animBg="1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75"/>
          <p:cNvGrpSpPr/>
          <p:nvPr/>
        </p:nvGrpSpPr>
        <p:grpSpPr>
          <a:xfrm>
            <a:off x="720047" y="4226872"/>
            <a:ext cx="2596630" cy="942961"/>
            <a:chOff x="5603652" y="1638228"/>
            <a:chExt cx="1947726" cy="707221"/>
          </a:xfrm>
        </p:grpSpPr>
        <p:sp>
          <p:nvSpPr>
            <p:cNvPr id="64" name="Text Placeholder 3"/>
            <p:cNvSpPr txBox="1"/>
            <p:nvPr/>
          </p:nvSpPr>
          <p:spPr>
            <a:xfrm>
              <a:off x="6878029" y="1638228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1"/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65" name="Text Placeholder 3"/>
            <p:cNvSpPr txBox="1"/>
            <p:nvPr/>
          </p:nvSpPr>
          <p:spPr>
            <a:xfrm>
              <a:off x="5603652" y="1883784"/>
              <a:ext cx="1947726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66" name="Group 72"/>
          <p:cNvGrpSpPr/>
          <p:nvPr/>
        </p:nvGrpSpPr>
        <p:grpSpPr>
          <a:xfrm>
            <a:off x="720047" y="2135227"/>
            <a:ext cx="2596630" cy="915868"/>
            <a:chOff x="5603652" y="1658548"/>
            <a:chExt cx="1947726" cy="686901"/>
          </a:xfrm>
        </p:grpSpPr>
        <p:sp>
          <p:nvSpPr>
            <p:cNvPr id="67" name="Text Placeholder 3"/>
            <p:cNvSpPr txBox="1"/>
            <p:nvPr/>
          </p:nvSpPr>
          <p:spPr>
            <a:xfrm>
              <a:off x="6878029" y="1658548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5"/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accent5"/>
                </a:solidFill>
                <a:latin typeface="+mn-ea"/>
              </a:endParaRPr>
            </a:p>
          </p:txBody>
        </p:sp>
        <p:sp>
          <p:nvSpPr>
            <p:cNvPr id="68" name="Text Placeholder 3"/>
            <p:cNvSpPr txBox="1"/>
            <p:nvPr/>
          </p:nvSpPr>
          <p:spPr>
            <a:xfrm>
              <a:off x="5603652" y="1883784"/>
              <a:ext cx="1947726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80" name="Group 66"/>
          <p:cNvGrpSpPr/>
          <p:nvPr/>
        </p:nvGrpSpPr>
        <p:grpSpPr>
          <a:xfrm>
            <a:off x="8875324" y="2192923"/>
            <a:ext cx="2596630" cy="911661"/>
            <a:chOff x="5603652" y="1661703"/>
            <a:chExt cx="1947726" cy="683746"/>
          </a:xfrm>
        </p:grpSpPr>
        <p:sp>
          <p:nvSpPr>
            <p:cNvPr id="81" name="Text Placeholder 3"/>
            <p:cNvSpPr txBox="1"/>
            <p:nvPr/>
          </p:nvSpPr>
          <p:spPr>
            <a:xfrm>
              <a:off x="5603652" y="1661703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3"/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82" name="Text Placeholder 3"/>
            <p:cNvSpPr txBox="1"/>
            <p:nvPr/>
          </p:nvSpPr>
          <p:spPr>
            <a:xfrm>
              <a:off x="5603652" y="1883784"/>
              <a:ext cx="1947726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87" name="Group 69"/>
          <p:cNvGrpSpPr/>
          <p:nvPr/>
        </p:nvGrpSpPr>
        <p:grpSpPr>
          <a:xfrm>
            <a:off x="8875324" y="4243032"/>
            <a:ext cx="2596630" cy="913253"/>
            <a:chOff x="5603652" y="1660509"/>
            <a:chExt cx="1947726" cy="684940"/>
          </a:xfrm>
        </p:grpSpPr>
        <p:sp>
          <p:nvSpPr>
            <p:cNvPr id="88" name="Text Placeholder 3"/>
            <p:cNvSpPr txBox="1"/>
            <p:nvPr/>
          </p:nvSpPr>
          <p:spPr>
            <a:xfrm>
              <a:off x="5603652" y="1660509"/>
              <a:ext cx="673349" cy="16158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3"/>
                  </a:solidFill>
                  <a:latin typeface="+mn-ea"/>
                </a:rPr>
                <a:t>添加副标题</a:t>
              </a:r>
              <a:endParaRPr lang="en-US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89" name="Text Placeholder 3"/>
            <p:cNvSpPr txBox="1"/>
            <p:nvPr/>
          </p:nvSpPr>
          <p:spPr>
            <a:xfrm>
              <a:off x="5603652" y="1883784"/>
              <a:ext cx="1947726" cy="46166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43" name="Hexagon 42"/>
          <p:cNvSpPr/>
          <p:nvPr/>
        </p:nvSpPr>
        <p:spPr>
          <a:xfrm>
            <a:off x="4901005" y="2682098"/>
            <a:ext cx="2380779" cy="2052663"/>
          </a:xfrm>
          <a:prstGeom prst="hexagon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sz="6400" dirty="0">
              <a:latin typeface="+mn-ea"/>
            </a:endParaRPr>
          </a:p>
        </p:txBody>
      </p:sp>
      <p:sp>
        <p:nvSpPr>
          <p:cNvPr id="44" name="Hexagon 43"/>
          <p:cNvSpPr/>
          <p:nvPr/>
        </p:nvSpPr>
        <p:spPr>
          <a:xfrm>
            <a:off x="5301895" y="1079611"/>
            <a:ext cx="1578994" cy="1361379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sz="4300" dirty="0">
              <a:latin typeface="+mn-ea"/>
            </a:endParaRPr>
          </a:p>
        </p:txBody>
      </p:sp>
      <p:sp>
        <p:nvSpPr>
          <p:cNvPr id="52" name="Hexagon 51"/>
          <p:cNvSpPr/>
          <p:nvPr/>
        </p:nvSpPr>
        <p:spPr>
          <a:xfrm>
            <a:off x="3475607" y="2001408"/>
            <a:ext cx="1578994" cy="1361379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sz="8000" dirty="0">
              <a:latin typeface="+mn-ea"/>
            </a:endParaRPr>
          </a:p>
        </p:txBody>
      </p:sp>
      <p:sp>
        <p:nvSpPr>
          <p:cNvPr id="53" name="Hexagon 52"/>
          <p:cNvSpPr/>
          <p:nvPr/>
        </p:nvSpPr>
        <p:spPr>
          <a:xfrm>
            <a:off x="3475607" y="4054070"/>
            <a:ext cx="1578994" cy="136137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sz="4300" dirty="0">
              <a:latin typeface="+mn-ea"/>
            </a:endParaRPr>
          </a:p>
        </p:txBody>
      </p:sp>
      <p:sp>
        <p:nvSpPr>
          <p:cNvPr id="54" name="Hexagon 53"/>
          <p:cNvSpPr/>
          <p:nvPr/>
        </p:nvSpPr>
        <p:spPr>
          <a:xfrm>
            <a:off x="5301895" y="4986377"/>
            <a:ext cx="1578994" cy="1361379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sz="4300" dirty="0">
              <a:latin typeface="+mn-ea"/>
            </a:endParaRPr>
          </a:p>
        </p:txBody>
      </p:sp>
      <p:sp>
        <p:nvSpPr>
          <p:cNvPr id="55" name="Hexagon 54"/>
          <p:cNvSpPr/>
          <p:nvPr/>
        </p:nvSpPr>
        <p:spPr>
          <a:xfrm>
            <a:off x="7128184" y="2001408"/>
            <a:ext cx="1578994" cy="1361379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sz="4300" dirty="0">
              <a:latin typeface="+mn-ea"/>
            </a:endParaRPr>
          </a:p>
        </p:txBody>
      </p:sp>
      <p:sp>
        <p:nvSpPr>
          <p:cNvPr id="57" name="Hexagon 56"/>
          <p:cNvSpPr/>
          <p:nvPr/>
        </p:nvSpPr>
        <p:spPr>
          <a:xfrm>
            <a:off x="7128184" y="4054070"/>
            <a:ext cx="1578994" cy="1361379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en-US" sz="4300" dirty="0">
              <a:latin typeface="+mn-ea"/>
            </a:endParaRPr>
          </a:p>
        </p:txBody>
      </p:sp>
      <p:sp>
        <p:nvSpPr>
          <p:cNvPr id="29" name="Freeform 143"/>
          <p:cNvSpPr>
            <a:spLocks noEditPoints="1"/>
          </p:cNvSpPr>
          <p:nvPr/>
        </p:nvSpPr>
        <p:spPr bwMode="auto">
          <a:xfrm>
            <a:off x="4026179" y="2420038"/>
            <a:ext cx="482537" cy="444500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30" name="Freeform 92"/>
          <p:cNvSpPr>
            <a:spLocks noEditPoints="1"/>
          </p:cNvSpPr>
          <p:nvPr/>
        </p:nvSpPr>
        <p:spPr bwMode="auto">
          <a:xfrm>
            <a:off x="4037593" y="4517992"/>
            <a:ext cx="455025" cy="463551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882246" y="1515166"/>
            <a:ext cx="427511" cy="400051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32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3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4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35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36" name="Freeform 140"/>
          <p:cNvSpPr>
            <a:spLocks noEditPoints="1"/>
          </p:cNvSpPr>
          <p:nvPr/>
        </p:nvSpPr>
        <p:spPr bwMode="auto">
          <a:xfrm>
            <a:off x="5807127" y="5389679"/>
            <a:ext cx="554700" cy="554772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37" name="Freeform 190"/>
          <p:cNvSpPr>
            <a:spLocks noEditPoints="1"/>
          </p:cNvSpPr>
          <p:nvPr/>
        </p:nvSpPr>
        <p:spPr bwMode="auto">
          <a:xfrm>
            <a:off x="7756967" y="2473604"/>
            <a:ext cx="391533" cy="416984"/>
          </a:xfrm>
          <a:custGeom>
            <a:avLst/>
            <a:gdLst>
              <a:gd name="T0" fmla="*/ 124 w 128"/>
              <a:gd name="T1" fmla="*/ 126 h 136"/>
              <a:gd name="T2" fmla="*/ 120 w 128"/>
              <a:gd name="T3" fmla="*/ 0 h 136"/>
              <a:gd name="T4" fmla="*/ 97 w 128"/>
              <a:gd name="T5" fmla="*/ 0 h 136"/>
              <a:gd name="T6" fmla="*/ 95 w 128"/>
              <a:gd name="T7" fmla="*/ 62 h 136"/>
              <a:gd name="T8" fmla="*/ 86 w 128"/>
              <a:gd name="T9" fmla="*/ 51 h 136"/>
              <a:gd name="T10" fmla="*/ 68 w 128"/>
              <a:gd name="T11" fmla="*/ 61 h 136"/>
              <a:gd name="T12" fmla="*/ 59 w 128"/>
              <a:gd name="T13" fmla="*/ 51 h 136"/>
              <a:gd name="T14" fmla="*/ 41 w 128"/>
              <a:gd name="T15" fmla="*/ 61 h 136"/>
              <a:gd name="T16" fmla="*/ 32 w 128"/>
              <a:gd name="T17" fmla="*/ 51 h 136"/>
              <a:gd name="T18" fmla="*/ 7 w 128"/>
              <a:gd name="T19" fmla="*/ 65 h 136"/>
              <a:gd name="T20" fmla="*/ 7 w 128"/>
              <a:gd name="T21" fmla="*/ 65 h 136"/>
              <a:gd name="T22" fmla="*/ 7 w 128"/>
              <a:gd name="T23" fmla="*/ 126 h 136"/>
              <a:gd name="T24" fmla="*/ 0 w 128"/>
              <a:gd name="T25" fmla="*/ 126 h 136"/>
              <a:gd name="T26" fmla="*/ 0 w 128"/>
              <a:gd name="T27" fmla="*/ 136 h 136"/>
              <a:gd name="T28" fmla="*/ 128 w 128"/>
              <a:gd name="T29" fmla="*/ 136 h 136"/>
              <a:gd name="T30" fmla="*/ 128 w 128"/>
              <a:gd name="T31" fmla="*/ 126 h 136"/>
              <a:gd name="T32" fmla="*/ 124 w 128"/>
              <a:gd name="T33" fmla="*/ 126 h 136"/>
              <a:gd name="T34" fmla="*/ 43 w 128"/>
              <a:gd name="T35" fmla="*/ 89 h 136"/>
              <a:gd name="T36" fmla="*/ 16 w 128"/>
              <a:gd name="T37" fmla="*/ 89 h 136"/>
              <a:gd name="T38" fmla="*/ 16 w 128"/>
              <a:gd name="T39" fmla="*/ 78 h 136"/>
              <a:gd name="T40" fmla="*/ 43 w 128"/>
              <a:gd name="T41" fmla="*/ 78 h 136"/>
              <a:gd name="T42" fmla="*/ 43 w 128"/>
              <a:gd name="T43" fmla="*/ 89 h 136"/>
              <a:gd name="T44" fmla="*/ 78 w 128"/>
              <a:gd name="T45" fmla="*/ 89 h 136"/>
              <a:gd name="T46" fmla="*/ 51 w 128"/>
              <a:gd name="T47" fmla="*/ 89 h 136"/>
              <a:gd name="T48" fmla="*/ 51 w 128"/>
              <a:gd name="T49" fmla="*/ 78 h 136"/>
              <a:gd name="T50" fmla="*/ 78 w 128"/>
              <a:gd name="T51" fmla="*/ 78 h 136"/>
              <a:gd name="T52" fmla="*/ 78 w 128"/>
              <a:gd name="T53" fmla="*/ 89 h 136"/>
              <a:gd name="T54" fmla="*/ 112 w 128"/>
              <a:gd name="T55" fmla="*/ 89 h 136"/>
              <a:gd name="T56" fmla="*/ 85 w 128"/>
              <a:gd name="T57" fmla="*/ 89 h 136"/>
              <a:gd name="T58" fmla="*/ 85 w 128"/>
              <a:gd name="T59" fmla="*/ 78 h 136"/>
              <a:gd name="T60" fmla="*/ 112 w 128"/>
              <a:gd name="T61" fmla="*/ 78 h 136"/>
              <a:gd name="T62" fmla="*/ 112 w 128"/>
              <a:gd name="T63" fmla="*/ 89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36">
                <a:moveTo>
                  <a:pt x="124" y="126"/>
                </a:moveTo>
                <a:cubicBezTo>
                  <a:pt x="123" y="84"/>
                  <a:pt x="122" y="42"/>
                  <a:pt x="120" y="0"/>
                </a:cubicBezTo>
                <a:cubicBezTo>
                  <a:pt x="113" y="2"/>
                  <a:pt x="105" y="2"/>
                  <a:pt x="97" y="0"/>
                </a:cubicBezTo>
                <a:cubicBezTo>
                  <a:pt x="96" y="20"/>
                  <a:pt x="96" y="41"/>
                  <a:pt x="95" y="62"/>
                </a:cubicBezTo>
                <a:cubicBezTo>
                  <a:pt x="86" y="51"/>
                  <a:pt x="86" y="51"/>
                  <a:pt x="86" y="51"/>
                </a:cubicBezTo>
                <a:cubicBezTo>
                  <a:pt x="68" y="61"/>
                  <a:pt x="68" y="61"/>
                  <a:pt x="68" y="61"/>
                </a:cubicBezTo>
                <a:cubicBezTo>
                  <a:pt x="59" y="51"/>
                  <a:pt x="59" y="51"/>
                  <a:pt x="59" y="51"/>
                </a:cubicBezTo>
                <a:cubicBezTo>
                  <a:pt x="41" y="61"/>
                  <a:pt x="41" y="61"/>
                  <a:pt x="41" y="61"/>
                </a:cubicBezTo>
                <a:cubicBezTo>
                  <a:pt x="32" y="51"/>
                  <a:pt x="32" y="51"/>
                  <a:pt x="32" y="51"/>
                </a:cubicBezTo>
                <a:cubicBezTo>
                  <a:pt x="7" y="65"/>
                  <a:pt x="7" y="65"/>
                  <a:pt x="7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7" y="126"/>
                  <a:pt x="7" y="126"/>
                  <a:pt x="7" y="126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6"/>
                  <a:pt x="0" y="136"/>
                  <a:pt x="0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28" y="126"/>
                  <a:pt x="128" y="126"/>
                  <a:pt x="128" y="126"/>
                </a:cubicBezTo>
                <a:lnTo>
                  <a:pt x="124" y="126"/>
                </a:lnTo>
                <a:close/>
                <a:moveTo>
                  <a:pt x="43" y="89"/>
                </a:moveTo>
                <a:cubicBezTo>
                  <a:pt x="16" y="89"/>
                  <a:pt x="16" y="89"/>
                  <a:pt x="16" y="89"/>
                </a:cubicBezTo>
                <a:cubicBezTo>
                  <a:pt x="16" y="78"/>
                  <a:pt x="16" y="78"/>
                  <a:pt x="16" y="78"/>
                </a:cubicBezTo>
                <a:cubicBezTo>
                  <a:pt x="43" y="78"/>
                  <a:pt x="43" y="78"/>
                  <a:pt x="43" y="78"/>
                </a:cubicBezTo>
                <a:lnTo>
                  <a:pt x="43" y="89"/>
                </a:lnTo>
                <a:close/>
                <a:moveTo>
                  <a:pt x="78" y="89"/>
                </a:moveTo>
                <a:cubicBezTo>
                  <a:pt x="51" y="89"/>
                  <a:pt x="51" y="89"/>
                  <a:pt x="51" y="89"/>
                </a:cubicBezTo>
                <a:cubicBezTo>
                  <a:pt x="51" y="78"/>
                  <a:pt x="51" y="78"/>
                  <a:pt x="51" y="78"/>
                </a:cubicBezTo>
                <a:cubicBezTo>
                  <a:pt x="78" y="78"/>
                  <a:pt x="78" y="78"/>
                  <a:pt x="78" y="78"/>
                </a:cubicBezTo>
                <a:lnTo>
                  <a:pt x="78" y="89"/>
                </a:lnTo>
                <a:close/>
                <a:moveTo>
                  <a:pt x="112" y="89"/>
                </a:moveTo>
                <a:cubicBezTo>
                  <a:pt x="85" y="89"/>
                  <a:pt x="85" y="89"/>
                  <a:pt x="85" y="89"/>
                </a:cubicBezTo>
                <a:cubicBezTo>
                  <a:pt x="85" y="78"/>
                  <a:pt x="85" y="78"/>
                  <a:pt x="85" y="78"/>
                </a:cubicBezTo>
                <a:cubicBezTo>
                  <a:pt x="112" y="78"/>
                  <a:pt x="112" y="78"/>
                  <a:pt x="112" y="78"/>
                </a:cubicBezTo>
                <a:lnTo>
                  <a:pt x="112" y="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7708159" y="4528576"/>
            <a:ext cx="419045" cy="408517"/>
            <a:chOff x="8175625" y="987426"/>
            <a:chExt cx="314325" cy="306388"/>
          </a:xfrm>
          <a:solidFill>
            <a:schemeClr val="bg1"/>
          </a:solidFill>
        </p:grpSpPr>
        <p:sp>
          <p:nvSpPr>
            <p:cNvPr id="39" name="Freeform 104"/>
            <p:cNvSpPr/>
            <p:nvPr/>
          </p:nvSpPr>
          <p:spPr bwMode="auto">
            <a:xfrm>
              <a:off x="8258175" y="1144588"/>
              <a:ext cx="42863" cy="98425"/>
            </a:xfrm>
            <a:custGeom>
              <a:avLst/>
              <a:gdLst>
                <a:gd name="T0" fmla="*/ 11 w 19"/>
                <a:gd name="T1" fmla="*/ 43 h 43"/>
                <a:gd name="T2" fmla="*/ 19 w 19"/>
                <a:gd name="T3" fmla="*/ 43 h 43"/>
                <a:gd name="T4" fmla="*/ 19 w 19"/>
                <a:gd name="T5" fmla="*/ 0 h 43"/>
                <a:gd name="T6" fmla="*/ 12 w 19"/>
                <a:gd name="T7" fmla="*/ 0 h 43"/>
                <a:gd name="T8" fmla="*/ 11 w 19"/>
                <a:gd name="T9" fmla="*/ 4 h 43"/>
                <a:gd name="T10" fmla="*/ 8 w 19"/>
                <a:gd name="T11" fmla="*/ 7 h 43"/>
                <a:gd name="T12" fmla="*/ 4 w 19"/>
                <a:gd name="T13" fmla="*/ 8 h 43"/>
                <a:gd name="T14" fmla="*/ 0 w 19"/>
                <a:gd name="T15" fmla="*/ 9 h 43"/>
                <a:gd name="T16" fmla="*/ 0 w 19"/>
                <a:gd name="T17" fmla="*/ 15 h 43"/>
                <a:gd name="T18" fmla="*/ 11 w 19"/>
                <a:gd name="T19" fmla="*/ 15 h 43"/>
                <a:gd name="T20" fmla="*/ 11 w 19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3">
                  <a:moveTo>
                    <a:pt x="11" y="43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3"/>
                    <a:pt x="11" y="4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4" y="8"/>
                  </a:cubicBezTo>
                  <a:cubicBezTo>
                    <a:pt x="3" y="9"/>
                    <a:pt x="1" y="9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0" name="Freeform 105"/>
            <p:cNvSpPr/>
            <p:nvPr/>
          </p:nvSpPr>
          <p:spPr bwMode="auto">
            <a:xfrm>
              <a:off x="8324850" y="1144588"/>
              <a:ext cx="71438" cy="98425"/>
            </a:xfrm>
            <a:custGeom>
              <a:avLst/>
              <a:gdLst>
                <a:gd name="T0" fmla="*/ 21 w 31"/>
                <a:gd name="T1" fmla="*/ 34 h 43"/>
                <a:gd name="T2" fmla="*/ 18 w 31"/>
                <a:gd name="T3" fmla="*/ 36 h 43"/>
                <a:gd name="T4" fmla="*/ 15 w 31"/>
                <a:gd name="T5" fmla="*/ 36 h 43"/>
                <a:gd name="T6" fmla="*/ 11 w 31"/>
                <a:gd name="T7" fmla="*/ 35 h 43"/>
                <a:gd name="T8" fmla="*/ 8 w 31"/>
                <a:gd name="T9" fmla="*/ 30 h 43"/>
                <a:gd name="T10" fmla="*/ 0 w 31"/>
                <a:gd name="T11" fmla="*/ 30 h 43"/>
                <a:gd name="T12" fmla="*/ 1 w 31"/>
                <a:gd name="T13" fmla="*/ 36 h 43"/>
                <a:gd name="T14" fmla="*/ 5 w 31"/>
                <a:gd name="T15" fmla="*/ 40 h 43"/>
                <a:gd name="T16" fmla="*/ 10 w 31"/>
                <a:gd name="T17" fmla="*/ 43 h 43"/>
                <a:gd name="T18" fmla="*/ 15 w 31"/>
                <a:gd name="T19" fmla="*/ 43 h 43"/>
                <a:gd name="T20" fmla="*/ 22 w 31"/>
                <a:gd name="T21" fmla="*/ 42 h 43"/>
                <a:gd name="T22" fmla="*/ 27 w 31"/>
                <a:gd name="T23" fmla="*/ 39 h 43"/>
                <a:gd name="T24" fmla="*/ 30 w 31"/>
                <a:gd name="T25" fmla="*/ 34 h 43"/>
                <a:gd name="T26" fmla="*/ 31 w 31"/>
                <a:gd name="T27" fmla="*/ 28 h 43"/>
                <a:gd name="T28" fmla="*/ 30 w 31"/>
                <a:gd name="T29" fmla="*/ 23 h 43"/>
                <a:gd name="T30" fmla="*/ 28 w 31"/>
                <a:gd name="T31" fmla="*/ 18 h 43"/>
                <a:gd name="T32" fmla="*/ 24 w 31"/>
                <a:gd name="T33" fmla="*/ 15 h 43"/>
                <a:gd name="T34" fmla="*/ 18 w 31"/>
                <a:gd name="T35" fmla="*/ 14 h 43"/>
                <a:gd name="T36" fmla="*/ 14 w 31"/>
                <a:gd name="T37" fmla="*/ 14 h 43"/>
                <a:gd name="T38" fmla="*/ 10 w 31"/>
                <a:gd name="T39" fmla="*/ 17 h 43"/>
                <a:gd name="T40" fmla="*/ 10 w 31"/>
                <a:gd name="T41" fmla="*/ 17 h 43"/>
                <a:gd name="T42" fmla="*/ 11 w 31"/>
                <a:gd name="T43" fmla="*/ 7 h 43"/>
                <a:gd name="T44" fmla="*/ 29 w 31"/>
                <a:gd name="T45" fmla="*/ 7 h 43"/>
                <a:gd name="T46" fmla="*/ 29 w 31"/>
                <a:gd name="T47" fmla="*/ 0 h 43"/>
                <a:gd name="T48" fmla="*/ 5 w 31"/>
                <a:gd name="T49" fmla="*/ 0 h 43"/>
                <a:gd name="T50" fmla="*/ 1 w 31"/>
                <a:gd name="T51" fmla="*/ 24 h 43"/>
                <a:gd name="T52" fmla="*/ 9 w 31"/>
                <a:gd name="T53" fmla="*/ 24 h 43"/>
                <a:gd name="T54" fmla="*/ 12 w 31"/>
                <a:gd name="T55" fmla="*/ 21 h 43"/>
                <a:gd name="T56" fmla="*/ 15 w 31"/>
                <a:gd name="T57" fmla="*/ 20 h 43"/>
                <a:gd name="T58" fmla="*/ 18 w 31"/>
                <a:gd name="T59" fmla="*/ 21 h 43"/>
                <a:gd name="T60" fmla="*/ 21 w 31"/>
                <a:gd name="T61" fmla="*/ 23 h 43"/>
                <a:gd name="T62" fmla="*/ 22 w 31"/>
                <a:gd name="T63" fmla="*/ 25 h 43"/>
                <a:gd name="T64" fmla="*/ 23 w 31"/>
                <a:gd name="T65" fmla="*/ 28 h 43"/>
                <a:gd name="T66" fmla="*/ 22 w 31"/>
                <a:gd name="T67" fmla="*/ 31 h 43"/>
                <a:gd name="T68" fmla="*/ 21 w 31"/>
                <a:gd name="T69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43">
                  <a:moveTo>
                    <a:pt x="21" y="34"/>
                  </a:moveTo>
                  <a:cubicBezTo>
                    <a:pt x="20" y="35"/>
                    <a:pt x="19" y="35"/>
                    <a:pt x="18" y="36"/>
                  </a:cubicBezTo>
                  <a:cubicBezTo>
                    <a:pt x="17" y="36"/>
                    <a:pt x="16" y="36"/>
                    <a:pt x="15" y="36"/>
                  </a:cubicBezTo>
                  <a:cubicBezTo>
                    <a:pt x="13" y="36"/>
                    <a:pt x="12" y="36"/>
                    <a:pt x="11" y="35"/>
                  </a:cubicBezTo>
                  <a:cubicBezTo>
                    <a:pt x="9" y="34"/>
                    <a:pt x="9" y="32"/>
                    <a:pt x="8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1" y="36"/>
                  </a:cubicBezTo>
                  <a:cubicBezTo>
                    <a:pt x="2" y="38"/>
                    <a:pt x="3" y="39"/>
                    <a:pt x="5" y="40"/>
                  </a:cubicBezTo>
                  <a:cubicBezTo>
                    <a:pt x="6" y="41"/>
                    <a:pt x="8" y="42"/>
                    <a:pt x="10" y="43"/>
                  </a:cubicBezTo>
                  <a:cubicBezTo>
                    <a:pt x="11" y="43"/>
                    <a:pt x="13" y="43"/>
                    <a:pt x="15" y="43"/>
                  </a:cubicBezTo>
                  <a:cubicBezTo>
                    <a:pt x="18" y="43"/>
                    <a:pt x="20" y="43"/>
                    <a:pt x="22" y="42"/>
                  </a:cubicBezTo>
                  <a:cubicBezTo>
                    <a:pt x="23" y="42"/>
                    <a:pt x="25" y="41"/>
                    <a:pt x="27" y="39"/>
                  </a:cubicBezTo>
                  <a:cubicBezTo>
                    <a:pt x="28" y="38"/>
                    <a:pt x="29" y="36"/>
                    <a:pt x="30" y="34"/>
                  </a:cubicBezTo>
                  <a:cubicBezTo>
                    <a:pt x="31" y="32"/>
                    <a:pt x="31" y="30"/>
                    <a:pt x="31" y="28"/>
                  </a:cubicBezTo>
                  <a:cubicBezTo>
                    <a:pt x="31" y="26"/>
                    <a:pt x="31" y="24"/>
                    <a:pt x="30" y="23"/>
                  </a:cubicBezTo>
                  <a:cubicBezTo>
                    <a:pt x="30" y="21"/>
                    <a:pt x="29" y="19"/>
                    <a:pt x="28" y="18"/>
                  </a:cubicBezTo>
                  <a:cubicBezTo>
                    <a:pt x="27" y="17"/>
                    <a:pt x="25" y="16"/>
                    <a:pt x="24" y="15"/>
                  </a:cubicBezTo>
                  <a:cubicBezTo>
                    <a:pt x="22" y="14"/>
                    <a:pt x="20" y="14"/>
                    <a:pt x="18" y="14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2" y="15"/>
                    <a:pt x="11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2"/>
                    <a:pt x="11" y="22"/>
                    <a:pt x="12" y="21"/>
                  </a:cubicBezTo>
                  <a:cubicBezTo>
                    <a:pt x="13" y="21"/>
                    <a:pt x="14" y="20"/>
                    <a:pt x="15" y="20"/>
                  </a:cubicBezTo>
                  <a:cubicBezTo>
                    <a:pt x="16" y="20"/>
                    <a:pt x="18" y="20"/>
                    <a:pt x="18" y="21"/>
                  </a:cubicBezTo>
                  <a:cubicBezTo>
                    <a:pt x="19" y="21"/>
                    <a:pt x="20" y="22"/>
                    <a:pt x="21" y="23"/>
                  </a:cubicBezTo>
                  <a:cubicBezTo>
                    <a:pt x="21" y="23"/>
                    <a:pt x="22" y="24"/>
                    <a:pt x="22" y="25"/>
                  </a:cubicBezTo>
                  <a:cubicBezTo>
                    <a:pt x="23" y="26"/>
                    <a:pt x="23" y="27"/>
                    <a:pt x="23" y="28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2"/>
                    <a:pt x="21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1" name="Freeform 106"/>
            <p:cNvSpPr/>
            <p:nvPr/>
          </p:nvSpPr>
          <p:spPr bwMode="auto">
            <a:xfrm>
              <a:off x="8232775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2" name="Freeform 107"/>
            <p:cNvSpPr/>
            <p:nvPr/>
          </p:nvSpPr>
          <p:spPr bwMode="auto">
            <a:xfrm>
              <a:off x="8396288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  <p:sp>
          <p:nvSpPr>
            <p:cNvPr id="45" name="Freeform 108"/>
            <p:cNvSpPr>
              <a:spLocks noEditPoints="1"/>
            </p:cNvSpPr>
            <p:nvPr/>
          </p:nvSpPr>
          <p:spPr bwMode="auto">
            <a:xfrm>
              <a:off x="8175625" y="1012826"/>
              <a:ext cx="314325" cy="280988"/>
            </a:xfrm>
            <a:custGeom>
              <a:avLst/>
              <a:gdLst>
                <a:gd name="T0" fmla="*/ 121 w 137"/>
                <a:gd name="T1" fmla="*/ 0 h 122"/>
                <a:gd name="T2" fmla="*/ 117 w 137"/>
                <a:gd name="T3" fmla="*/ 0 h 122"/>
                <a:gd name="T4" fmla="*/ 117 w 137"/>
                <a:gd name="T5" fmla="*/ 14 h 122"/>
                <a:gd name="T6" fmla="*/ 109 w 137"/>
                <a:gd name="T7" fmla="*/ 23 h 122"/>
                <a:gd name="T8" fmla="*/ 99 w 137"/>
                <a:gd name="T9" fmla="*/ 23 h 122"/>
                <a:gd name="T10" fmla="*/ 90 w 137"/>
                <a:gd name="T11" fmla="*/ 14 h 122"/>
                <a:gd name="T12" fmla="*/ 90 w 137"/>
                <a:gd name="T13" fmla="*/ 0 h 122"/>
                <a:gd name="T14" fmla="*/ 46 w 137"/>
                <a:gd name="T15" fmla="*/ 0 h 122"/>
                <a:gd name="T16" fmla="*/ 46 w 137"/>
                <a:gd name="T17" fmla="*/ 14 h 122"/>
                <a:gd name="T18" fmla="*/ 38 w 137"/>
                <a:gd name="T19" fmla="*/ 23 h 122"/>
                <a:gd name="T20" fmla="*/ 28 w 137"/>
                <a:gd name="T21" fmla="*/ 23 h 122"/>
                <a:gd name="T22" fmla="*/ 20 w 137"/>
                <a:gd name="T23" fmla="*/ 14 h 122"/>
                <a:gd name="T24" fmla="*/ 20 w 137"/>
                <a:gd name="T25" fmla="*/ 0 h 122"/>
                <a:gd name="T26" fmla="*/ 16 w 137"/>
                <a:gd name="T27" fmla="*/ 0 h 122"/>
                <a:gd name="T28" fmla="*/ 0 w 137"/>
                <a:gd name="T29" fmla="*/ 16 h 122"/>
                <a:gd name="T30" fmla="*/ 0 w 137"/>
                <a:gd name="T31" fmla="*/ 46 h 122"/>
                <a:gd name="T32" fmla="*/ 0 w 137"/>
                <a:gd name="T33" fmla="*/ 106 h 122"/>
                <a:gd name="T34" fmla="*/ 16 w 137"/>
                <a:gd name="T35" fmla="*/ 122 h 122"/>
                <a:gd name="T36" fmla="*/ 121 w 137"/>
                <a:gd name="T37" fmla="*/ 122 h 122"/>
                <a:gd name="T38" fmla="*/ 137 w 137"/>
                <a:gd name="T39" fmla="*/ 106 h 122"/>
                <a:gd name="T40" fmla="*/ 137 w 137"/>
                <a:gd name="T41" fmla="*/ 46 h 122"/>
                <a:gd name="T42" fmla="*/ 137 w 137"/>
                <a:gd name="T43" fmla="*/ 16 h 122"/>
                <a:gd name="T44" fmla="*/ 121 w 137"/>
                <a:gd name="T45" fmla="*/ 0 h 122"/>
                <a:gd name="T46" fmla="*/ 127 w 137"/>
                <a:gd name="T47" fmla="*/ 106 h 122"/>
                <a:gd name="T48" fmla="*/ 121 w 137"/>
                <a:gd name="T49" fmla="*/ 112 h 122"/>
                <a:gd name="T50" fmla="*/ 16 w 137"/>
                <a:gd name="T51" fmla="*/ 112 h 122"/>
                <a:gd name="T52" fmla="*/ 10 w 137"/>
                <a:gd name="T53" fmla="*/ 106 h 122"/>
                <a:gd name="T54" fmla="*/ 10 w 137"/>
                <a:gd name="T55" fmla="*/ 46 h 122"/>
                <a:gd name="T56" fmla="*/ 127 w 137"/>
                <a:gd name="T57" fmla="*/ 46 h 122"/>
                <a:gd name="T58" fmla="*/ 127 w 137"/>
                <a:gd name="T59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22">
                  <a:moveTo>
                    <a:pt x="121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9"/>
                    <a:pt x="113" y="23"/>
                    <a:pt x="10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4" y="23"/>
                    <a:pt x="90" y="19"/>
                    <a:pt x="90" y="1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9"/>
                    <a:pt x="42" y="23"/>
                    <a:pt x="3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3" y="23"/>
                    <a:pt x="20" y="19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2"/>
                    <a:pt x="16" y="122"/>
                  </a:cubicBezTo>
                  <a:cubicBezTo>
                    <a:pt x="121" y="122"/>
                    <a:pt x="121" y="122"/>
                    <a:pt x="121" y="122"/>
                  </a:cubicBezTo>
                  <a:cubicBezTo>
                    <a:pt x="129" y="122"/>
                    <a:pt x="137" y="115"/>
                    <a:pt x="137" y="10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7"/>
                    <a:pt x="129" y="0"/>
                    <a:pt x="121" y="0"/>
                  </a:cubicBezTo>
                  <a:close/>
                  <a:moveTo>
                    <a:pt x="127" y="106"/>
                  </a:moveTo>
                  <a:cubicBezTo>
                    <a:pt x="127" y="109"/>
                    <a:pt x="124" y="112"/>
                    <a:pt x="121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12"/>
                    <a:pt x="10" y="109"/>
                    <a:pt x="10" y="10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27" y="46"/>
                    <a:pt x="127" y="46"/>
                    <a:pt x="127" y="46"/>
                  </a:cubicBezTo>
                  <a:lnTo>
                    <a:pt x="127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+mn-ea"/>
              </a:endParaRPr>
            </a:p>
          </p:txBody>
        </p:sp>
      </p:grpSp>
      <p:sp>
        <p:nvSpPr>
          <p:cNvPr id="46" name="Freeform 47"/>
          <p:cNvSpPr>
            <a:spLocks noEditPoints="1"/>
          </p:cNvSpPr>
          <p:nvPr/>
        </p:nvSpPr>
        <p:spPr bwMode="auto">
          <a:xfrm>
            <a:off x="5505455" y="3097797"/>
            <a:ext cx="1196354" cy="1072344"/>
          </a:xfrm>
          <a:custGeom>
            <a:avLst/>
            <a:gdLst>
              <a:gd name="T0" fmla="*/ 63 w 940"/>
              <a:gd name="T1" fmla="*/ 612 h 841"/>
              <a:gd name="T2" fmla="*/ 398 w 940"/>
              <a:gd name="T3" fmla="*/ 281 h 841"/>
              <a:gd name="T4" fmla="*/ 60 w 940"/>
              <a:gd name="T5" fmla="*/ 796 h 841"/>
              <a:gd name="T6" fmla="*/ 60 w 940"/>
              <a:gd name="T7" fmla="*/ 742 h 841"/>
              <a:gd name="T8" fmla="*/ 61 w 940"/>
              <a:gd name="T9" fmla="*/ 712 h 841"/>
              <a:gd name="T10" fmla="*/ 180 w 940"/>
              <a:gd name="T11" fmla="*/ 685 h 841"/>
              <a:gd name="T12" fmla="*/ 61 w 940"/>
              <a:gd name="T13" fmla="*/ 712 h 841"/>
              <a:gd name="T14" fmla="*/ 424 w 940"/>
              <a:gd name="T15" fmla="*/ 154 h 841"/>
              <a:gd name="T16" fmla="*/ 313 w 940"/>
              <a:gd name="T17" fmla="*/ 128 h 841"/>
              <a:gd name="T18" fmla="*/ 407 w 940"/>
              <a:gd name="T19" fmla="*/ 253 h 841"/>
              <a:gd name="T20" fmla="*/ 88 w 940"/>
              <a:gd name="T21" fmla="*/ 447 h 841"/>
              <a:gd name="T22" fmla="*/ 59 w 940"/>
              <a:gd name="T23" fmla="*/ 418 h 841"/>
              <a:gd name="T24" fmla="*/ 29 w 940"/>
              <a:gd name="T25" fmla="*/ 447 h 841"/>
              <a:gd name="T26" fmla="*/ 0 w 940"/>
              <a:gd name="T27" fmla="*/ 418 h 841"/>
              <a:gd name="T28" fmla="*/ 1 w 940"/>
              <a:gd name="T29" fmla="*/ 566 h 841"/>
              <a:gd name="T30" fmla="*/ 118 w 940"/>
              <a:gd name="T31" fmla="*/ 447 h 841"/>
              <a:gd name="T32" fmla="*/ 911 w 940"/>
              <a:gd name="T33" fmla="*/ 417 h 841"/>
              <a:gd name="T34" fmla="*/ 885 w 940"/>
              <a:gd name="T35" fmla="*/ 447 h 841"/>
              <a:gd name="T36" fmla="*/ 853 w 940"/>
              <a:gd name="T37" fmla="*/ 417 h 841"/>
              <a:gd name="T38" fmla="*/ 825 w 940"/>
              <a:gd name="T39" fmla="*/ 446 h 841"/>
              <a:gd name="T40" fmla="*/ 839 w 940"/>
              <a:gd name="T41" fmla="*/ 565 h 841"/>
              <a:gd name="T42" fmla="*/ 940 w 940"/>
              <a:gd name="T43" fmla="*/ 594 h 841"/>
              <a:gd name="T44" fmla="*/ 911 w 940"/>
              <a:gd name="T45" fmla="*/ 417 h 841"/>
              <a:gd name="T46" fmla="*/ 444 w 940"/>
              <a:gd name="T47" fmla="*/ 7 h 841"/>
              <a:gd name="T48" fmla="*/ 647 w 940"/>
              <a:gd name="T49" fmla="*/ 529 h 841"/>
              <a:gd name="T50" fmla="*/ 798 w 940"/>
              <a:gd name="T51" fmla="*/ 564 h 841"/>
              <a:gd name="T52" fmla="*/ 558 w 940"/>
              <a:gd name="T53" fmla="*/ 477 h 841"/>
              <a:gd name="T54" fmla="*/ 529 w 940"/>
              <a:gd name="T55" fmla="*/ 417 h 841"/>
              <a:gd name="T56" fmla="*/ 498 w 940"/>
              <a:gd name="T57" fmla="*/ 446 h 841"/>
              <a:gd name="T58" fmla="*/ 470 w 940"/>
              <a:gd name="T59" fmla="*/ 417 h 841"/>
              <a:gd name="T60" fmla="*/ 440 w 940"/>
              <a:gd name="T61" fmla="*/ 476 h 841"/>
              <a:gd name="T62" fmla="*/ 411 w 940"/>
              <a:gd name="T63" fmla="*/ 417 h 841"/>
              <a:gd name="T64" fmla="*/ 381 w 940"/>
              <a:gd name="T65" fmla="*/ 447 h 841"/>
              <a:gd name="T66" fmla="*/ 357 w 940"/>
              <a:gd name="T67" fmla="*/ 417 h 841"/>
              <a:gd name="T68" fmla="*/ 646 w 940"/>
              <a:gd name="T69" fmla="*/ 622 h 841"/>
              <a:gd name="T70" fmla="*/ 558 w 940"/>
              <a:gd name="T71" fmla="*/ 477 h 841"/>
              <a:gd name="T72" fmla="*/ 808 w 940"/>
              <a:gd name="T73" fmla="*/ 593 h 841"/>
              <a:gd name="T74" fmla="*/ 928 w 940"/>
              <a:gd name="T75" fmla="*/ 792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40" h="841">
                <a:moveTo>
                  <a:pt x="267" y="222"/>
                </a:moveTo>
                <a:cubicBezTo>
                  <a:pt x="63" y="612"/>
                  <a:pt x="63" y="612"/>
                  <a:pt x="63" y="612"/>
                </a:cubicBezTo>
                <a:cubicBezTo>
                  <a:pt x="195" y="662"/>
                  <a:pt x="195" y="662"/>
                  <a:pt x="195" y="662"/>
                </a:cubicBezTo>
                <a:cubicBezTo>
                  <a:pt x="398" y="281"/>
                  <a:pt x="398" y="281"/>
                  <a:pt x="398" y="281"/>
                </a:cubicBezTo>
                <a:lnTo>
                  <a:pt x="267" y="222"/>
                </a:lnTo>
                <a:close/>
                <a:moveTo>
                  <a:pt x="60" y="796"/>
                </a:moveTo>
                <a:cubicBezTo>
                  <a:pt x="104" y="763"/>
                  <a:pt x="104" y="763"/>
                  <a:pt x="104" y="763"/>
                </a:cubicBezTo>
                <a:cubicBezTo>
                  <a:pt x="60" y="742"/>
                  <a:pt x="60" y="742"/>
                  <a:pt x="60" y="742"/>
                </a:cubicBezTo>
                <a:lnTo>
                  <a:pt x="60" y="796"/>
                </a:lnTo>
                <a:close/>
                <a:moveTo>
                  <a:pt x="61" y="712"/>
                </a:moveTo>
                <a:cubicBezTo>
                  <a:pt x="127" y="741"/>
                  <a:pt x="127" y="741"/>
                  <a:pt x="127" y="741"/>
                </a:cubicBezTo>
                <a:cubicBezTo>
                  <a:pt x="180" y="685"/>
                  <a:pt x="180" y="685"/>
                  <a:pt x="180" y="685"/>
                </a:cubicBezTo>
                <a:cubicBezTo>
                  <a:pt x="59" y="639"/>
                  <a:pt x="59" y="639"/>
                  <a:pt x="59" y="639"/>
                </a:cubicBezTo>
                <a:lnTo>
                  <a:pt x="61" y="712"/>
                </a:lnTo>
                <a:close/>
                <a:moveTo>
                  <a:pt x="438" y="190"/>
                </a:moveTo>
                <a:cubicBezTo>
                  <a:pt x="438" y="190"/>
                  <a:pt x="452" y="168"/>
                  <a:pt x="424" y="154"/>
                </a:cubicBezTo>
                <a:cubicBezTo>
                  <a:pt x="355" y="118"/>
                  <a:pt x="355" y="118"/>
                  <a:pt x="355" y="118"/>
                </a:cubicBezTo>
                <a:cubicBezTo>
                  <a:pt x="355" y="118"/>
                  <a:pt x="327" y="99"/>
                  <a:pt x="313" y="128"/>
                </a:cubicBezTo>
                <a:cubicBezTo>
                  <a:pt x="285" y="188"/>
                  <a:pt x="285" y="188"/>
                  <a:pt x="285" y="188"/>
                </a:cubicBezTo>
                <a:cubicBezTo>
                  <a:pt x="407" y="253"/>
                  <a:pt x="407" y="253"/>
                  <a:pt x="407" y="253"/>
                </a:cubicBezTo>
                <a:lnTo>
                  <a:pt x="438" y="190"/>
                </a:lnTo>
                <a:close/>
                <a:moveTo>
                  <a:pt x="88" y="447"/>
                </a:moveTo>
                <a:cubicBezTo>
                  <a:pt x="88" y="418"/>
                  <a:pt x="88" y="418"/>
                  <a:pt x="88" y="418"/>
                </a:cubicBezTo>
                <a:cubicBezTo>
                  <a:pt x="59" y="418"/>
                  <a:pt x="59" y="418"/>
                  <a:pt x="59" y="418"/>
                </a:cubicBezTo>
                <a:cubicBezTo>
                  <a:pt x="59" y="447"/>
                  <a:pt x="59" y="447"/>
                  <a:pt x="59" y="447"/>
                </a:cubicBezTo>
                <a:cubicBezTo>
                  <a:pt x="29" y="447"/>
                  <a:pt x="29" y="447"/>
                  <a:pt x="29" y="447"/>
                </a:cubicBezTo>
                <a:cubicBezTo>
                  <a:pt x="31" y="418"/>
                  <a:pt x="31" y="418"/>
                  <a:pt x="31" y="418"/>
                </a:cubicBezTo>
                <a:cubicBezTo>
                  <a:pt x="0" y="418"/>
                  <a:pt x="0" y="418"/>
                  <a:pt x="0" y="418"/>
                </a:cubicBezTo>
                <a:cubicBezTo>
                  <a:pt x="0" y="446"/>
                  <a:pt x="0" y="446"/>
                  <a:pt x="0" y="446"/>
                </a:cubicBezTo>
                <a:cubicBezTo>
                  <a:pt x="1" y="566"/>
                  <a:pt x="1" y="566"/>
                  <a:pt x="1" y="566"/>
                </a:cubicBezTo>
                <a:cubicBezTo>
                  <a:pt x="1" y="593"/>
                  <a:pt x="14" y="607"/>
                  <a:pt x="28" y="615"/>
                </a:cubicBezTo>
                <a:cubicBezTo>
                  <a:pt x="118" y="447"/>
                  <a:pt x="118" y="447"/>
                  <a:pt x="118" y="447"/>
                </a:cubicBezTo>
                <a:lnTo>
                  <a:pt x="88" y="447"/>
                </a:lnTo>
                <a:close/>
                <a:moveTo>
                  <a:pt x="911" y="417"/>
                </a:moveTo>
                <a:cubicBezTo>
                  <a:pt x="883" y="417"/>
                  <a:pt x="883" y="417"/>
                  <a:pt x="883" y="417"/>
                </a:cubicBezTo>
                <a:cubicBezTo>
                  <a:pt x="885" y="447"/>
                  <a:pt x="885" y="447"/>
                  <a:pt x="885" y="447"/>
                </a:cubicBezTo>
                <a:cubicBezTo>
                  <a:pt x="853" y="446"/>
                  <a:pt x="853" y="446"/>
                  <a:pt x="853" y="446"/>
                </a:cubicBezTo>
                <a:cubicBezTo>
                  <a:pt x="853" y="417"/>
                  <a:pt x="853" y="417"/>
                  <a:pt x="853" y="417"/>
                </a:cubicBezTo>
                <a:cubicBezTo>
                  <a:pt x="824" y="418"/>
                  <a:pt x="824" y="418"/>
                  <a:pt x="824" y="418"/>
                </a:cubicBezTo>
                <a:cubicBezTo>
                  <a:pt x="825" y="446"/>
                  <a:pt x="825" y="446"/>
                  <a:pt x="825" y="446"/>
                </a:cubicBezTo>
                <a:cubicBezTo>
                  <a:pt x="775" y="447"/>
                  <a:pt x="775" y="447"/>
                  <a:pt x="775" y="447"/>
                </a:cubicBezTo>
                <a:cubicBezTo>
                  <a:pt x="839" y="565"/>
                  <a:pt x="839" y="565"/>
                  <a:pt x="839" y="565"/>
                </a:cubicBezTo>
                <a:cubicBezTo>
                  <a:pt x="839" y="565"/>
                  <a:pt x="902" y="589"/>
                  <a:pt x="901" y="621"/>
                </a:cubicBezTo>
                <a:cubicBezTo>
                  <a:pt x="901" y="621"/>
                  <a:pt x="940" y="625"/>
                  <a:pt x="940" y="594"/>
                </a:cubicBezTo>
                <a:cubicBezTo>
                  <a:pt x="940" y="444"/>
                  <a:pt x="940" y="444"/>
                  <a:pt x="940" y="444"/>
                </a:cubicBezTo>
                <a:cubicBezTo>
                  <a:pt x="940" y="428"/>
                  <a:pt x="927" y="417"/>
                  <a:pt x="911" y="417"/>
                </a:cubicBezTo>
                <a:close/>
                <a:moveTo>
                  <a:pt x="535" y="114"/>
                </a:moveTo>
                <a:cubicBezTo>
                  <a:pt x="459" y="0"/>
                  <a:pt x="444" y="7"/>
                  <a:pt x="444" y="7"/>
                </a:cubicBezTo>
                <a:cubicBezTo>
                  <a:pt x="435" y="6"/>
                  <a:pt x="450" y="96"/>
                  <a:pt x="472" y="147"/>
                </a:cubicBezTo>
                <a:cubicBezTo>
                  <a:pt x="472" y="147"/>
                  <a:pt x="603" y="437"/>
                  <a:pt x="647" y="529"/>
                </a:cubicBezTo>
                <a:cubicBezTo>
                  <a:pt x="691" y="628"/>
                  <a:pt x="691" y="628"/>
                  <a:pt x="691" y="628"/>
                </a:cubicBezTo>
                <a:cubicBezTo>
                  <a:pt x="798" y="564"/>
                  <a:pt x="798" y="564"/>
                  <a:pt x="798" y="564"/>
                </a:cubicBezTo>
                <a:lnTo>
                  <a:pt x="535" y="114"/>
                </a:lnTo>
                <a:close/>
                <a:moveTo>
                  <a:pt x="558" y="477"/>
                </a:moveTo>
                <a:cubicBezTo>
                  <a:pt x="558" y="417"/>
                  <a:pt x="558" y="417"/>
                  <a:pt x="558" y="417"/>
                </a:cubicBezTo>
                <a:cubicBezTo>
                  <a:pt x="529" y="417"/>
                  <a:pt x="529" y="417"/>
                  <a:pt x="529" y="417"/>
                </a:cubicBezTo>
                <a:cubicBezTo>
                  <a:pt x="529" y="446"/>
                  <a:pt x="529" y="446"/>
                  <a:pt x="529" y="446"/>
                </a:cubicBezTo>
                <a:cubicBezTo>
                  <a:pt x="498" y="446"/>
                  <a:pt x="498" y="446"/>
                  <a:pt x="498" y="446"/>
                </a:cubicBezTo>
                <a:cubicBezTo>
                  <a:pt x="498" y="417"/>
                  <a:pt x="498" y="417"/>
                  <a:pt x="498" y="417"/>
                </a:cubicBezTo>
                <a:cubicBezTo>
                  <a:pt x="470" y="417"/>
                  <a:pt x="470" y="417"/>
                  <a:pt x="470" y="417"/>
                </a:cubicBezTo>
                <a:cubicBezTo>
                  <a:pt x="470" y="476"/>
                  <a:pt x="470" y="476"/>
                  <a:pt x="470" y="476"/>
                </a:cubicBezTo>
                <a:cubicBezTo>
                  <a:pt x="440" y="476"/>
                  <a:pt x="440" y="476"/>
                  <a:pt x="440" y="476"/>
                </a:cubicBezTo>
                <a:cubicBezTo>
                  <a:pt x="440" y="417"/>
                  <a:pt x="440" y="417"/>
                  <a:pt x="440" y="417"/>
                </a:cubicBezTo>
                <a:cubicBezTo>
                  <a:pt x="411" y="417"/>
                  <a:pt x="411" y="417"/>
                  <a:pt x="411" y="417"/>
                </a:cubicBezTo>
                <a:cubicBezTo>
                  <a:pt x="411" y="447"/>
                  <a:pt x="411" y="447"/>
                  <a:pt x="411" y="447"/>
                </a:cubicBezTo>
                <a:cubicBezTo>
                  <a:pt x="381" y="447"/>
                  <a:pt x="381" y="447"/>
                  <a:pt x="381" y="447"/>
                </a:cubicBezTo>
                <a:cubicBezTo>
                  <a:pt x="381" y="417"/>
                  <a:pt x="381" y="417"/>
                  <a:pt x="381" y="417"/>
                </a:cubicBezTo>
                <a:cubicBezTo>
                  <a:pt x="357" y="417"/>
                  <a:pt x="357" y="417"/>
                  <a:pt x="357" y="417"/>
                </a:cubicBezTo>
                <a:cubicBezTo>
                  <a:pt x="263" y="622"/>
                  <a:pt x="263" y="622"/>
                  <a:pt x="263" y="622"/>
                </a:cubicBezTo>
                <a:cubicBezTo>
                  <a:pt x="646" y="622"/>
                  <a:pt x="646" y="622"/>
                  <a:pt x="646" y="622"/>
                </a:cubicBezTo>
                <a:cubicBezTo>
                  <a:pt x="586" y="477"/>
                  <a:pt x="586" y="477"/>
                  <a:pt x="586" y="477"/>
                </a:cubicBezTo>
                <a:lnTo>
                  <a:pt x="558" y="477"/>
                </a:lnTo>
                <a:close/>
                <a:moveTo>
                  <a:pt x="878" y="698"/>
                </a:moveTo>
                <a:cubicBezTo>
                  <a:pt x="898" y="619"/>
                  <a:pt x="808" y="593"/>
                  <a:pt x="808" y="593"/>
                </a:cubicBezTo>
                <a:cubicBezTo>
                  <a:pt x="711" y="651"/>
                  <a:pt x="711" y="651"/>
                  <a:pt x="711" y="651"/>
                </a:cubicBezTo>
                <a:cubicBezTo>
                  <a:pt x="743" y="841"/>
                  <a:pt x="928" y="792"/>
                  <a:pt x="928" y="792"/>
                </a:cubicBezTo>
                <a:cubicBezTo>
                  <a:pt x="928" y="792"/>
                  <a:pt x="858" y="778"/>
                  <a:pt x="878" y="6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52" grpId="0" animBg="1"/>
      <p:bldP spid="53" grpId="0" animBg="1"/>
      <p:bldP spid="54" grpId="0" animBg="1"/>
      <p:bldP spid="55" grpId="0" animBg="1"/>
      <p:bldP spid="5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组合 115"/>
          <p:cNvGrpSpPr/>
          <p:nvPr/>
        </p:nvGrpSpPr>
        <p:grpSpPr>
          <a:xfrm>
            <a:off x="1104096" y="1496012"/>
            <a:ext cx="9843687" cy="4525277"/>
            <a:chOff x="3638900" y="1061887"/>
            <a:chExt cx="6876290" cy="3160712"/>
          </a:xfrm>
          <a:solidFill>
            <a:schemeClr val="bg1">
              <a:lumMod val="65000"/>
            </a:schemeClr>
          </a:solidFill>
        </p:grpSpPr>
        <p:sp>
          <p:nvSpPr>
            <p:cNvPr id="117" name="Freeform 6"/>
            <p:cNvSpPr/>
            <p:nvPr/>
          </p:nvSpPr>
          <p:spPr bwMode="auto">
            <a:xfrm>
              <a:off x="5056538" y="1161182"/>
              <a:ext cx="47625" cy="25400"/>
            </a:xfrm>
            <a:custGeom>
              <a:avLst/>
              <a:gdLst>
                <a:gd name="T0" fmla="*/ 14 w 13"/>
                <a:gd name="T1" fmla="*/ 2 h 7"/>
                <a:gd name="T2" fmla="*/ 16 w 13"/>
                <a:gd name="T3" fmla="*/ 5 h 7"/>
                <a:gd name="T4" fmla="*/ 23 w 13"/>
                <a:gd name="T5" fmla="*/ 14 h 7"/>
                <a:gd name="T6" fmla="*/ 9 w 13"/>
                <a:gd name="T7" fmla="*/ 9 h 7"/>
                <a:gd name="T8" fmla="*/ 14 w 13"/>
                <a:gd name="T9" fmla="*/ 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7">
                  <a:moveTo>
                    <a:pt x="6" y="1"/>
                  </a:moveTo>
                  <a:cubicBezTo>
                    <a:pt x="7" y="0"/>
                    <a:pt x="7" y="1"/>
                    <a:pt x="7" y="2"/>
                  </a:cubicBezTo>
                  <a:cubicBezTo>
                    <a:pt x="8" y="4"/>
                    <a:pt x="13" y="4"/>
                    <a:pt x="10" y="6"/>
                  </a:cubicBezTo>
                  <a:cubicBezTo>
                    <a:pt x="6" y="7"/>
                    <a:pt x="8" y="2"/>
                    <a:pt x="4" y="4"/>
                  </a:cubicBezTo>
                  <a:cubicBezTo>
                    <a:pt x="0" y="2"/>
                    <a:pt x="9" y="4"/>
                    <a:pt x="6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18" name="Freeform 7"/>
            <p:cNvSpPr/>
            <p:nvPr/>
          </p:nvSpPr>
          <p:spPr bwMode="auto">
            <a:xfrm>
              <a:off x="5728050" y="1161182"/>
              <a:ext cx="93663" cy="47625"/>
            </a:xfrm>
            <a:custGeom>
              <a:avLst/>
              <a:gdLst>
                <a:gd name="T0" fmla="*/ 57 w 25"/>
                <a:gd name="T1" fmla="*/ 23 h 13"/>
                <a:gd name="T2" fmla="*/ 33 w 25"/>
                <a:gd name="T3" fmla="*/ 28 h 13"/>
                <a:gd name="T4" fmla="*/ 7 w 25"/>
                <a:gd name="T5" fmla="*/ 28 h 13"/>
                <a:gd name="T6" fmla="*/ 0 w 25"/>
                <a:gd name="T7" fmla="*/ 23 h 13"/>
                <a:gd name="T8" fmla="*/ 45 w 25"/>
                <a:gd name="T9" fmla="*/ 2 h 13"/>
                <a:gd name="T10" fmla="*/ 54 w 25"/>
                <a:gd name="T11" fmla="*/ 7 h 13"/>
                <a:gd name="T12" fmla="*/ 47 w 25"/>
                <a:gd name="T13" fmla="*/ 9 h 13"/>
                <a:gd name="T14" fmla="*/ 57 w 25"/>
                <a:gd name="T15" fmla="*/ 23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13">
                  <a:moveTo>
                    <a:pt x="24" y="10"/>
                  </a:moveTo>
                  <a:cubicBezTo>
                    <a:pt x="20" y="10"/>
                    <a:pt x="15" y="9"/>
                    <a:pt x="14" y="12"/>
                  </a:cubicBezTo>
                  <a:cubicBezTo>
                    <a:pt x="12" y="11"/>
                    <a:pt x="8" y="13"/>
                    <a:pt x="3" y="12"/>
                  </a:cubicBezTo>
                  <a:cubicBezTo>
                    <a:pt x="3" y="10"/>
                    <a:pt x="2" y="10"/>
                    <a:pt x="0" y="10"/>
                  </a:cubicBezTo>
                  <a:cubicBezTo>
                    <a:pt x="3" y="3"/>
                    <a:pt x="10" y="0"/>
                    <a:pt x="19" y="1"/>
                  </a:cubicBezTo>
                  <a:cubicBezTo>
                    <a:pt x="18" y="4"/>
                    <a:pt x="22" y="2"/>
                    <a:pt x="23" y="3"/>
                  </a:cubicBezTo>
                  <a:cubicBezTo>
                    <a:pt x="23" y="4"/>
                    <a:pt x="20" y="4"/>
                    <a:pt x="20" y="4"/>
                  </a:cubicBezTo>
                  <a:cubicBezTo>
                    <a:pt x="20" y="6"/>
                    <a:pt x="25" y="5"/>
                    <a:pt x="24" y="1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19" name="Freeform 8"/>
            <p:cNvSpPr/>
            <p:nvPr/>
          </p:nvSpPr>
          <p:spPr bwMode="auto">
            <a:xfrm>
              <a:off x="5202588" y="1167532"/>
              <a:ext cx="44450" cy="26987"/>
            </a:xfrm>
            <a:custGeom>
              <a:avLst/>
              <a:gdLst>
                <a:gd name="T0" fmla="*/ 28 w 12"/>
                <a:gd name="T1" fmla="*/ 2 h 7"/>
                <a:gd name="T2" fmla="*/ 26 w 12"/>
                <a:gd name="T3" fmla="*/ 15 h 7"/>
                <a:gd name="T4" fmla="*/ 14 w 12"/>
                <a:gd name="T5" fmla="*/ 17 h 7"/>
                <a:gd name="T6" fmla="*/ 0 w 12"/>
                <a:gd name="T7" fmla="*/ 7 h 7"/>
                <a:gd name="T8" fmla="*/ 16 w 12"/>
                <a:gd name="T9" fmla="*/ 7 h 7"/>
                <a:gd name="T10" fmla="*/ 28 w 12"/>
                <a:gd name="T11" fmla="*/ 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7">
                  <a:moveTo>
                    <a:pt x="12" y="1"/>
                  </a:moveTo>
                  <a:cubicBezTo>
                    <a:pt x="11" y="2"/>
                    <a:pt x="11" y="4"/>
                    <a:pt x="11" y="6"/>
                  </a:cubicBezTo>
                  <a:cubicBezTo>
                    <a:pt x="8" y="5"/>
                    <a:pt x="8" y="6"/>
                    <a:pt x="6" y="7"/>
                  </a:cubicBezTo>
                  <a:cubicBezTo>
                    <a:pt x="4" y="6"/>
                    <a:pt x="0" y="7"/>
                    <a:pt x="0" y="3"/>
                  </a:cubicBezTo>
                  <a:cubicBezTo>
                    <a:pt x="4" y="4"/>
                    <a:pt x="5" y="1"/>
                    <a:pt x="7" y="3"/>
                  </a:cubicBezTo>
                  <a:cubicBezTo>
                    <a:pt x="9" y="3"/>
                    <a:pt x="8" y="0"/>
                    <a:pt x="12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20" name="Freeform 9"/>
            <p:cNvSpPr/>
            <p:nvPr/>
          </p:nvSpPr>
          <p:spPr bwMode="auto">
            <a:xfrm>
              <a:off x="4916838" y="1180232"/>
              <a:ext cx="60325" cy="33337"/>
            </a:xfrm>
            <a:custGeom>
              <a:avLst/>
              <a:gdLst>
                <a:gd name="T0" fmla="*/ 36 w 16"/>
                <a:gd name="T1" fmla="*/ 0 h 9"/>
                <a:gd name="T2" fmla="*/ 31 w 16"/>
                <a:gd name="T3" fmla="*/ 9 h 9"/>
                <a:gd name="T4" fmla="*/ 21 w 16"/>
                <a:gd name="T5" fmla="*/ 16 h 9"/>
                <a:gd name="T6" fmla="*/ 17 w 16"/>
                <a:gd name="T7" fmla="*/ 12 h 9"/>
                <a:gd name="T8" fmla="*/ 7 w 16"/>
                <a:gd name="T9" fmla="*/ 14 h 9"/>
                <a:gd name="T10" fmla="*/ 2 w 16"/>
                <a:gd name="T11" fmla="*/ 9 h 9"/>
                <a:gd name="T12" fmla="*/ 17 w 16"/>
                <a:gd name="T13" fmla="*/ 7 h 9"/>
                <a:gd name="T14" fmla="*/ 17 w 16"/>
                <a:gd name="T15" fmla="*/ 2 h 9"/>
                <a:gd name="T16" fmla="*/ 36 w 16"/>
                <a:gd name="T17" fmla="*/ 0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" h="9">
                  <a:moveTo>
                    <a:pt x="15" y="0"/>
                  </a:moveTo>
                  <a:cubicBezTo>
                    <a:pt x="16" y="3"/>
                    <a:pt x="13" y="2"/>
                    <a:pt x="13" y="4"/>
                  </a:cubicBezTo>
                  <a:cubicBezTo>
                    <a:pt x="13" y="5"/>
                    <a:pt x="11" y="7"/>
                    <a:pt x="9" y="7"/>
                  </a:cubicBezTo>
                  <a:cubicBezTo>
                    <a:pt x="7" y="9"/>
                    <a:pt x="7" y="5"/>
                    <a:pt x="7" y="5"/>
                  </a:cubicBezTo>
                  <a:cubicBezTo>
                    <a:pt x="6" y="5"/>
                    <a:pt x="5" y="7"/>
                    <a:pt x="3" y="6"/>
                  </a:cubicBezTo>
                  <a:cubicBezTo>
                    <a:pt x="2" y="6"/>
                    <a:pt x="2" y="3"/>
                    <a:pt x="1" y="4"/>
                  </a:cubicBezTo>
                  <a:cubicBezTo>
                    <a:pt x="0" y="1"/>
                    <a:pt x="5" y="4"/>
                    <a:pt x="7" y="3"/>
                  </a:cubicBezTo>
                  <a:cubicBezTo>
                    <a:pt x="7" y="3"/>
                    <a:pt x="7" y="1"/>
                    <a:pt x="7" y="1"/>
                  </a:cubicBezTo>
                  <a:cubicBezTo>
                    <a:pt x="10" y="1"/>
                    <a:pt x="11" y="1"/>
                    <a:pt x="15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21" name="Freeform 10"/>
            <p:cNvSpPr/>
            <p:nvPr/>
          </p:nvSpPr>
          <p:spPr bwMode="auto">
            <a:xfrm>
              <a:off x="5145438" y="1180232"/>
              <a:ext cx="49213" cy="14287"/>
            </a:xfrm>
            <a:custGeom>
              <a:avLst/>
              <a:gdLst>
                <a:gd name="T0" fmla="*/ 29 w 13"/>
                <a:gd name="T1" fmla="*/ 9 h 4"/>
                <a:gd name="T2" fmla="*/ 5 w 13"/>
                <a:gd name="T3" fmla="*/ 9 h 4"/>
                <a:gd name="T4" fmla="*/ 14 w 13"/>
                <a:gd name="T5" fmla="*/ 0 h 4"/>
                <a:gd name="T6" fmla="*/ 29 w 13"/>
                <a:gd name="T7" fmla="*/ 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4">
                  <a:moveTo>
                    <a:pt x="12" y="4"/>
                  </a:moveTo>
                  <a:cubicBezTo>
                    <a:pt x="8" y="4"/>
                    <a:pt x="5" y="4"/>
                    <a:pt x="2" y="4"/>
                  </a:cubicBezTo>
                  <a:cubicBezTo>
                    <a:pt x="0" y="0"/>
                    <a:pt x="6" y="3"/>
                    <a:pt x="6" y="0"/>
                  </a:cubicBezTo>
                  <a:cubicBezTo>
                    <a:pt x="7" y="3"/>
                    <a:pt x="13" y="0"/>
                    <a:pt x="12" y="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22" name="Freeform 11"/>
            <p:cNvSpPr/>
            <p:nvPr/>
          </p:nvSpPr>
          <p:spPr bwMode="auto">
            <a:xfrm>
              <a:off x="5078763" y="1197694"/>
              <a:ext cx="55563" cy="19050"/>
            </a:xfrm>
            <a:custGeom>
              <a:avLst/>
              <a:gdLst>
                <a:gd name="T0" fmla="*/ 26 w 15"/>
                <a:gd name="T1" fmla="*/ 0 h 5"/>
                <a:gd name="T2" fmla="*/ 26 w 15"/>
                <a:gd name="T3" fmla="*/ 12 h 5"/>
                <a:gd name="T4" fmla="*/ 0 w 15"/>
                <a:gd name="T5" fmla="*/ 7 h 5"/>
                <a:gd name="T6" fmla="*/ 26 w 1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5">
                  <a:moveTo>
                    <a:pt x="11" y="0"/>
                  </a:moveTo>
                  <a:cubicBezTo>
                    <a:pt x="15" y="2"/>
                    <a:pt x="11" y="1"/>
                    <a:pt x="11" y="5"/>
                  </a:cubicBezTo>
                  <a:cubicBezTo>
                    <a:pt x="7" y="4"/>
                    <a:pt x="2" y="5"/>
                    <a:pt x="0" y="3"/>
                  </a:cubicBezTo>
                  <a:cubicBezTo>
                    <a:pt x="2" y="1"/>
                    <a:pt x="9" y="2"/>
                    <a:pt x="11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23" name="Freeform 12"/>
            <p:cNvSpPr/>
            <p:nvPr/>
          </p:nvSpPr>
          <p:spPr bwMode="auto">
            <a:xfrm>
              <a:off x="8935627" y="1219049"/>
              <a:ext cx="26988" cy="15875"/>
            </a:xfrm>
            <a:custGeom>
              <a:avLst/>
              <a:gdLst>
                <a:gd name="T0" fmla="*/ 0 w 7"/>
                <a:gd name="T1" fmla="*/ 0 h 4"/>
                <a:gd name="T2" fmla="*/ 15 w 7"/>
                <a:gd name="T3" fmla="*/ 10 h 4"/>
                <a:gd name="T4" fmla="*/ 0 w 7"/>
                <a:gd name="T5" fmla="*/ 0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4" y="0"/>
                    <a:pt x="7" y="0"/>
                    <a:pt x="6" y="4"/>
                  </a:cubicBezTo>
                  <a:cubicBezTo>
                    <a:pt x="5" y="3"/>
                    <a:pt x="0" y="3"/>
                    <a:pt x="0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24" name="Freeform 13"/>
            <p:cNvSpPr/>
            <p:nvPr/>
          </p:nvSpPr>
          <p:spPr bwMode="auto">
            <a:xfrm>
              <a:off x="5761388" y="1213569"/>
              <a:ext cx="101600" cy="52387"/>
            </a:xfrm>
            <a:custGeom>
              <a:avLst/>
              <a:gdLst>
                <a:gd name="T0" fmla="*/ 57 w 27"/>
                <a:gd name="T1" fmla="*/ 7 h 14"/>
                <a:gd name="T2" fmla="*/ 64 w 27"/>
                <a:gd name="T3" fmla="*/ 21 h 14"/>
                <a:gd name="T4" fmla="*/ 36 w 27"/>
                <a:gd name="T5" fmla="*/ 28 h 14"/>
                <a:gd name="T6" fmla="*/ 28 w 27"/>
                <a:gd name="T7" fmla="*/ 26 h 14"/>
                <a:gd name="T8" fmla="*/ 19 w 27"/>
                <a:gd name="T9" fmla="*/ 26 h 14"/>
                <a:gd name="T10" fmla="*/ 19 w 27"/>
                <a:gd name="T11" fmla="*/ 21 h 14"/>
                <a:gd name="T12" fmla="*/ 9 w 27"/>
                <a:gd name="T13" fmla="*/ 24 h 14"/>
                <a:gd name="T14" fmla="*/ 12 w 27"/>
                <a:gd name="T15" fmla="*/ 19 h 14"/>
                <a:gd name="T16" fmla="*/ 2 w 27"/>
                <a:gd name="T17" fmla="*/ 17 h 14"/>
                <a:gd name="T18" fmla="*/ 7 w 27"/>
                <a:gd name="T19" fmla="*/ 9 h 14"/>
                <a:gd name="T20" fmla="*/ 17 w 27"/>
                <a:gd name="T21" fmla="*/ 5 h 14"/>
                <a:gd name="T22" fmla="*/ 40 w 27"/>
                <a:gd name="T23" fmla="*/ 2 h 14"/>
                <a:gd name="T24" fmla="*/ 40 w 27"/>
                <a:gd name="T25" fmla="*/ 7 h 14"/>
                <a:gd name="T26" fmla="*/ 57 w 27"/>
                <a:gd name="T27" fmla="*/ 7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" h="14">
                  <a:moveTo>
                    <a:pt x="24" y="3"/>
                  </a:moveTo>
                  <a:cubicBezTo>
                    <a:pt x="23" y="7"/>
                    <a:pt x="20" y="9"/>
                    <a:pt x="27" y="9"/>
                  </a:cubicBezTo>
                  <a:cubicBezTo>
                    <a:pt x="27" y="14"/>
                    <a:pt x="19" y="13"/>
                    <a:pt x="15" y="12"/>
                  </a:cubicBezTo>
                  <a:cubicBezTo>
                    <a:pt x="13" y="12"/>
                    <a:pt x="13" y="12"/>
                    <a:pt x="12" y="11"/>
                  </a:cubicBezTo>
                  <a:cubicBezTo>
                    <a:pt x="10" y="9"/>
                    <a:pt x="11" y="13"/>
                    <a:pt x="8" y="11"/>
                  </a:cubicBezTo>
                  <a:cubicBezTo>
                    <a:pt x="7" y="11"/>
                    <a:pt x="8" y="9"/>
                    <a:pt x="8" y="9"/>
                  </a:cubicBezTo>
                  <a:cubicBezTo>
                    <a:pt x="7" y="9"/>
                    <a:pt x="6" y="11"/>
                    <a:pt x="4" y="10"/>
                  </a:cubicBezTo>
                  <a:cubicBezTo>
                    <a:pt x="4" y="10"/>
                    <a:pt x="6" y="8"/>
                    <a:pt x="5" y="8"/>
                  </a:cubicBezTo>
                  <a:cubicBezTo>
                    <a:pt x="5" y="7"/>
                    <a:pt x="0" y="9"/>
                    <a:pt x="1" y="7"/>
                  </a:cubicBezTo>
                  <a:cubicBezTo>
                    <a:pt x="0" y="4"/>
                    <a:pt x="2" y="5"/>
                    <a:pt x="3" y="4"/>
                  </a:cubicBezTo>
                  <a:cubicBezTo>
                    <a:pt x="5" y="3"/>
                    <a:pt x="4" y="2"/>
                    <a:pt x="7" y="2"/>
                  </a:cubicBezTo>
                  <a:cubicBezTo>
                    <a:pt x="7" y="2"/>
                    <a:pt x="13" y="0"/>
                    <a:pt x="17" y="1"/>
                  </a:cubicBezTo>
                  <a:cubicBezTo>
                    <a:pt x="17" y="1"/>
                    <a:pt x="17" y="3"/>
                    <a:pt x="17" y="3"/>
                  </a:cubicBezTo>
                  <a:cubicBezTo>
                    <a:pt x="19" y="4"/>
                    <a:pt x="23" y="2"/>
                    <a:pt x="24" y="3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25" name="Freeform 14"/>
            <p:cNvSpPr/>
            <p:nvPr/>
          </p:nvSpPr>
          <p:spPr bwMode="auto">
            <a:xfrm>
              <a:off x="5720113" y="1213569"/>
              <a:ext cx="41275" cy="25400"/>
            </a:xfrm>
            <a:custGeom>
              <a:avLst/>
              <a:gdLst>
                <a:gd name="T0" fmla="*/ 26 w 11"/>
                <a:gd name="T1" fmla="*/ 9 h 7"/>
                <a:gd name="T2" fmla="*/ 17 w 11"/>
                <a:gd name="T3" fmla="*/ 9 h 7"/>
                <a:gd name="T4" fmla="*/ 14 w 11"/>
                <a:gd name="T5" fmla="*/ 16 h 7"/>
                <a:gd name="T6" fmla="*/ 0 w 11"/>
                <a:gd name="T7" fmla="*/ 9 h 7"/>
                <a:gd name="T8" fmla="*/ 26 w 11"/>
                <a:gd name="T9" fmla="*/ 9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7">
                  <a:moveTo>
                    <a:pt x="11" y="4"/>
                  </a:moveTo>
                  <a:cubicBezTo>
                    <a:pt x="10" y="6"/>
                    <a:pt x="8" y="4"/>
                    <a:pt x="7" y="4"/>
                  </a:cubicBezTo>
                  <a:cubicBezTo>
                    <a:pt x="6" y="4"/>
                    <a:pt x="6" y="6"/>
                    <a:pt x="6" y="7"/>
                  </a:cubicBezTo>
                  <a:cubicBezTo>
                    <a:pt x="2" y="7"/>
                    <a:pt x="4" y="3"/>
                    <a:pt x="0" y="4"/>
                  </a:cubicBezTo>
                  <a:cubicBezTo>
                    <a:pt x="2" y="0"/>
                    <a:pt x="7" y="3"/>
                    <a:pt x="11" y="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26" name="Freeform 15"/>
            <p:cNvSpPr/>
            <p:nvPr/>
          </p:nvSpPr>
          <p:spPr bwMode="auto">
            <a:xfrm>
              <a:off x="8846727" y="1246037"/>
              <a:ext cx="104775" cy="60325"/>
            </a:xfrm>
            <a:custGeom>
              <a:avLst/>
              <a:gdLst>
                <a:gd name="T0" fmla="*/ 47 w 28"/>
                <a:gd name="T1" fmla="*/ 10 h 16"/>
                <a:gd name="T2" fmla="*/ 54 w 28"/>
                <a:gd name="T3" fmla="*/ 21 h 16"/>
                <a:gd name="T4" fmla="*/ 64 w 28"/>
                <a:gd name="T5" fmla="*/ 36 h 16"/>
                <a:gd name="T6" fmla="*/ 54 w 28"/>
                <a:gd name="T7" fmla="*/ 36 h 16"/>
                <a:gd name="T8" fmla="*/ 54 w 28"/>
                <a:gd name="T9" fmla="*/ 31 h 16"/>
                <a:gd name="T10" fmla="*/ 50 w 28"/>
                <a:gd name="T11" fmla="*/ 29 h 16"/>
                <a:gd name="T12" fmla="*/ 14 w 28"/>
                <a:gd name="T13" fmla="*/ 24 h 16"/>
                <a:gd name="T14" fmla="*/ 21 w 28"/>
                <a:gd name="T15" fmla="*/ 19 h 16"/>
                <a:gd name="T16" fmla="*/ 17 w 28"/>
                <a:gd name="T17" fmla="*/ 14 h 16"/>
                <a:gd name="T18" fmla="*/ 0 w 28"/>
                <a:gd name="T19" fmla="*/ 5 h 16"/>
                <a:gd name="T20" fmla="*/ 21 w 28"/>
                <a:gd name="T21" fmla="*/ 5 h 16"/>
                <a:gd name="T22" fmla="*/ 26 w 28"/>
                <a:gd name="T23" fmla="*/ 10 h 16"/>
                <a:gd name="T24" fmla="*/ 38 w 28"/>
                <a:gd name="T25" fmla="*/ 10 h 16"/>
                <a:gd name="T26" fmla="*/ 47 w 28"/>
                <a:gd name="T27" fmla="*/ 1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" h="16">
                  <a:moveTo>
                    <a:pt x="20" y="4"/>
                  </a:moveTo>
                  <a:cubicBezTo>
                    <a:pt x="21" y="6"/>
                    <a:pt x="22" y="7"/>
                    <a:pt x="23" y="9"/>
                  </a:cubicBezTo>
                  <a:cubicBezTo>
                    <a:pt x="24" y="11"/>
                    <a:pt x="28" y="12"/>
                    <a:pt x="27" y="15"/>
                  </a:cubicBezTo>
                  <a:cubicBezTo>
                    <a:pt x="26" y="15"/>
                    <a:pt x="24" y="16"/>
                    <a:pt x="23" y="15"/>
                  </a:cubicBezTo>
                  <a:cubicBezTo>
                    <a:pt x="23" y="15"/>
                    <a:pt x="24" y="13"/>
                    <a:pt x="23" y="13"/>
                  </a:cubicBezTo>
                  <a:cubicBezTo>
                    <a:pt x="23" y="12"/>
                    <a:pt x="20" y="15"/>
                    <a:pt x="21" y="12"/>
                  </a:cubicBezTo>
                  <a:cubicBezTo>
                    <a:pt x="14" y="11"/>
                    <a:pt x="9" y="11"/>
                    <a:pt x="6" y="10"/>
                  </a:cubicBezTo>
                  <a:cubicBezTo>
                    <a:pt x="5" y="8"/>
                    <a:pt x="7" y="8"/>
                    <a:pt x="9" y="8"/>
                  </a:cubicBezTo>
                  <a:cubicBezTo>
                    <a:pt x="9" y="7"/>
                    <a:pt x="7" y="7"/>
                    <a:pt x="7" y="6"/>
                  </a:cubicBezTo>
                  <a:cubicBezTo>
                    <a:pt x="2" y="4"/>
                    <a:pt x="0" y="7"/>
                    <a:pt x="0" y="2"/>
                  </a:cubicBezTo>
                  <a:cubicBezTo>
                    <a:pt x="2" y="0"/>
                    <a:pt x="6" y="1"/>
                    <a:pt x="9" y="2"/>
                  </a:cubicBezTo>
                  <a:cubicBezTo>
                    <a:pt x="11" y="3"/>
                    <a:pt x="11" y="2"/>
                    <a:pt x="11" y="4"/>
                  </a:cubicBezTo>
                  <a:cubicBezTo>
                    <a:pt x="13" y="6"/>
                    <a:pt x="16" y="1"/>
                    <a:pt x="16" y="4"/>
                  </a:cubicBezTo>
                  <a:cubicBezTo>
                    <a:pt x="16" y="6"/>
                    <a:pt x="20" y="6"/>
                    <a:pt x="20" y="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27" name="Freeform 16"/>
            <p:cNvSpPr/>
            <p:nvPr/>
          </p:nvSpPr>
          <p:spPr bwMode="auto">
            <a:xfrm>
              <a:off x="5866163" y="1246907"/>
              <a:ext cx="104775" cy="52387"/>
            </a:xfrm>
            <a:custGeom>
              <a:avLst/>
              <a:gdLst>
                <a:gd name="T0" fmla="*/ 28 w 28"/>
                <a:gd name="T1" fmla="*/ 0 h 14"/>
                <a:gd name="T2" fmla="*/ 38 w 28"/>
                <a:gd name="T3" fmla="*/ 7 h 14"/>
                <a:gd name="T4" fmla="*/ 40 w 28"/>
                <a:gd name="T5" fmla="*/ 2 h 14"/>
                <a:gd name="T6" fmla="*/ 47 w 28"/>
                <a:gd name="T7" fmla="*/ 7 h 14"/>
                <a:gd name="T8" fmla="*/ 52 w 28"/>
                <a:gd name="T9" fmla="*/ 7 h 14"/>
                <a:gd name="T10" fmla="*/ 52 w 28"/>
                <a:gd name="T11" fmla="*/ 12 h 14"/>
                <a:gd name="T12" fmla="*/ 64 w 28"/>
                <a:gd name="T13" fmla="*/ 14 h 14"/>
                <a:gd name="T14" fmla="*/ 45 w 28"/>
                <a:gd name="T15" fmla="*/ 19 h 14"/>
                <a:gd name="T16" fmla="*/ 40 w 28"/>
                <a:gd name="T17" fmla="*/ 26 h 14"/>
                <a:gd name="T18" fmla="*/ 17 w 28"/>
                <a:gd name="T19" fmla="*/ 26 h 14"/>
                <a:gd name="T20" fmla="*/ 14 w 28"/>
                <a:gd name="T21" fmla="*/ 31 h 14"/>
                <a:gd name="T22" fmla="*/ 2 w 28"/>
                <a:gd name="T23" fmla="*/ 28 h 14"/>
                <a:gd name="T24" fmla="*/ 2 w 28"/>
                <a:gd name="T25" fmla="*/ 19 h 14"/>
                <a:gd name="T26" fmla="*/ 7 w 28"/>
                <a:gd name="T27" fmla="*/ 19 h 14"/>
                <a:gd name="T28" fmla="*/ 9 w 28"/>
                <a:gd name="T29" fmla="*/ 12 h 14"/>
                <a:gd name="T30" fmla="*/ 17 w 28"/>
                <a:gd name="T31" fmla="*/ 12 h 14"/>
                <a:gd name="T32" fmla="*/ 28 w 28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" h="14">
                  <a:moveTo>
                    <a:pt x="12" y="0"/>
                  </a:moveTo>
                  <a:cubicBezTo>
                    <a:pt x="12" y="2"/>
                    <a:pt x="17" y="0"/>
                    <a:pt x="16" y="3"/>
                  </a:cubicBezTo>
                  <a:cubicBezTo>
                    <a:pt x="17" y="4"/>
                    <a:pt x="17" y="1"/>
                    <a:pt x="17" y="1"/>
                  </a:cubicBezTo>
                  <a:cubicBezTo>
                    <a:pt x="19" y="1"/>
                    <a:pt x="19" y="3"/>
                    <a:pt x="20" y="3"/>
                  </a:cubicBezTo>
                  <a:cubicBezTo>
                    <a:pt x="20" y="4"/>
                    <a:pt x="22" y="3"/>
                    <a:pt x="22" y="3"/>
                  </a:cubicBezTo>
                  <a:cubicBezTo>
                    <a:pt x="22" y="4"/>
                    <a:pt x="22" y="5"/>
                    <a:pt x="22" y="5"/>
                  </a:cubicBezTo>
                  <a:cubicBezTo>
                    <a:pt x="24" y="5"/>
                    <a:pt x="27" y="4"/>
                    <a:pt x="27" y="6"/>
                  </a:cubicBezTo>
                  <a:cubicBezTo>
                    <a:pt x="28" y="10"/>
                    <a:pt x="21" y="7"/>
                    <a:pt x="19" y="8"/>
                  </a:cubicBezTo>
                  <a:cubicBezTo>
                    <a:pt x="17" y="8"/>
                    <a:pt x="18" y="10"/>
                    <a:pt x="17" y="11"/>
                  </a:cubicBezTo>
                  <a:cubicBezTo>
                    <a:pt x="15" y="12"/>
                    <a:pt x="8" y="11"/>
                    <a:pt x="7" y="11"/>
                  </a:cubicBezTo>
                  <a:cubicBezTo>
                    <a:pt x="6" y="11"/>
                    <a:pt x="6" y="12"/>
                    <a:pt x="6" y="13"/>
                  </a:cubicBezTo>
                  <a:cubicBezTo>
                    <a:pt x="3" y="11"/>
                    <a:pt x="3" y="14"/>
                    <a:pt x="1" y="12"/>
                  </a:cubicBezTo>
                  <a:cubicBezTo>
                    <a:pt x="1" y="11"/>
                    <a:pt x="0" y="9"/>
                    <a:pt x="1" y="8"/>
                  </a:cubicBezTo>
                  <a:cubicBezTo>
                    <a:pt x="1" y="8"/>
                    <a:pt x="3" y="9"/>
                    <a:pt x="3" y="8"/>
                  </a:cubicBezTo>
                  <a:cubicBezTo>
                    <a:pt x="4" y="7"/>
                    <a:pt x="4" y="5"/>
                    <a:pt x="4" y="5"/>
                  </a:cubicBezTo>
                  <a:cubicBezTo>
                    <a:pt x="5" y="4"/>
                    <a:pt x="6" y="5"/>
                    <a:pt x="7" y="5"/>
                  </a:cubicBezTo>
                  <a:cubicBezTo>
                    <a:pt x="8" y="3"/>
                    <a:pt x="10" y="2"/>
                    <a:pt x="12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28" name="Freeform 17"/>
            <p:cNvSpPr/>
            <p:nvPr/>
          </p:nvSpPr>
          <p:spPr bwMode="auto">
            <a:xfrm>
              <a:off x="8662577" y="1287312"/>
              <a:ext cx="19050" cy="30162"/>
            </a:xfrm>
            <a:custGeom>
              <a:avLst/>
              <a:gdLst>
                <a:gd name="T0" fmla="*/ 12 w 5"/>
                <a:gd name="T1" fmla="*/ 10 h 8"/>
                <a:gd name="T2" fmla="*/ 12 w 5"/>
                <a:gd name="T3" fmla="*/ 10 h 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2" y="8"/>
                    <a:pt x="0" y="0"/>
                    <a:pt x="5" y="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29" name="Freeform 18"/>
            <p:cNvSpPr/>
            <p:nvPr/>
          </p:nvSpPr>
          <p:spPr bwMode="auto">
            <a:xfrm>
              <a:off x="8703852" y="1290487"/>
              <a:ext cx="55563" cy="38100"/>
            </a:xfrm>
            <a:custGeom>
              <a:avLst/>
              <a:gdLst>
                <a:gd name="T0" fmla="*/ 33 w 15"/>
                <a:gd name="T1" fmla="*/ 7 h 10"/>
                <a:gd name="T2" fmla="*/ 9 w 15"/>
                <a:gd name="T3" fmla="*/ 22 h 10"/>
                <a:gd name="T4" fmla="*/ 0 w 15"/>
                <a:gd name="T5" fmla="*/ 12 h 10"/>
                <a:gd name="T6" fmla="*/ 16 w 15"/>
                <a:gd name="T7" fmla="*/ 7 h 10"/>
                <a:gd name="T8" fmla="*/ 33 w 15"/>
                <a:gd name="T9" fmla="*/ 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0">
                  <a:moveTo>
                    <a:pt x="14" y="3"/>
                  </a:moveTo>
                  <a:cubicBezTo>
                    <a:pt x="15" y="10"/>
                    <a:pt x="6" y="6"/>
                    <a:pt x="4" y="9"/>
                  </a:cubicBezTo>
                  <a:cubicBezTo>
                    <a:pt x="1" y="9"/>
                    <a:pt x="3" y="5"/>
                    <a:pt x="0" y="5"/>
                  </a:cubicBezTo>
                  <a:cubicBezTo>
                    <a:pt x="0" y="2"/>
                    <a:pt x="7" y="7"/>
                    <a:pt x="7" y="3"/>
                  </a:cubicBezTo>
                  <a:cubicBezTo>
                    <a:pt x="7" y="0"/>
                    <a:pt x="10" y="4"/>
                    <a:pt x="14" y="3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30" name="Freeform 19"/>
            <p:cNvSpPr/>
            <p:nvPr/>
          </p:nvSpPr>
          <p:spPr bwMode="auto">
            <a:xfrm>
              <a:off x="9018177" y="1298424"/>
              <a:ext cx="49213" cy="25400"/>
            </a:xfrm>
            <a:custGeom>
              <a:avLst/>
              <a:gdLst>
                <a:gd name="T0" fmla="*/ 26 w 13"/>
                <a:gd name="T1" fmla="*/ 5 h 7"/>
                <a:gd name="T2" fmla="*/ 26 w 13"/>
                <a:gd name="T3" fmla="*/ 11 h 7"/>
                <a:gd name="T4" fmla="*/ 19 w 13"/>
                <a:gd name="T5" fmla="*/ 14 h 7"/>
                <a:gd name="T6" fmla="*/ 17 w 13"/>
                <a:gd name="T7" fmla="*/ 16 h 7"/>
                <a:gd name="T8" fmla="*/ 7 w 13"/>
                <a:gd name="T9" fmla="*/ 14 h 7"/>
                <a:gd name="T10" fmla="*/ 5 w 13"/>
                <a:gd name="T11" fmla="*/ 16 h 7"/>
                <a:gd name="T12" fmla="*/ 2 w 13"/>
                <a:gd name="T13" fmla="*/ 14 h 7"/>
                <a:gd name="T14" fmla="*/ 26 w 13"/>
                <a:gd name="T15" fmla="*/ 5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7">
                  <a:moveTo>
                    <a:pt x="11" y="2"/>
                  </a:moveTo>
                  <a:cubicBezTo>
                    <a:pt x="13" y="3"/>
                    <a:pt x="12" y="4"/>
                    <a:pt x="11" y="5"/>
                  </a:cubicBezTo>
                  <a:cubicBezTo>
                    <a:pt x="10" y="5"/>
                    <a:pt x="9" y="5"/>
                    <a:pt x="8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6" y="7"/>
                    <a:pt x="5" y="6"/>
                    <a:pt x="3" y="6"/>
                  </a:cubicBezTo>
                  <a:cubicBezTo>
                    <a:pt x="3" y="6"/>
                    <a:pt x="3" y="7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0"/>
                    <a:pt x="10" y="6"/>
                    <a:pt x="11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31" name="Freeform 20"/>
            <p:cNvSpPr/>
            <p:nvPr/>
          </p:nvSpPr>
          <p:spPr bwMode="auto">
            <a:xfrm>
              <a:off x="8830852" y="1309537"/>
              <a:ext cx="30163" cy="14287"/>
            </a:xfrm>
            <a:custGeom>
              <a:avLst/>
              <a:gdLst>
                <a:gd name="T0" fmla="*/ 0 w 8"/>
                <a:gd name="T1" fmla="*/ 7 h 4"/>
                <a:gd name="T2" fmla="*/ 14 w 8"/>
                <a:gd name="T3" fmla="*/ 9 h 4"/>
                <a:gd name="T4" fmla="*/ 0 w 8"/>
                <a:gd name="T5" fmla="*/ 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4">
                  <a:moveTo>
                    <a:pt x="0" y="3"/>
                  </a:moveTo>
                  <a:cubicBezTo>
                    <a:pt x="0" y="1"/>
                    <a:pt x="8" y="0"/>
                    <a:pt x="6" y="4"/>
                  </a:cubicBezTo>
                  <a:cubicBezTo>
                    <a:pt x="3" y="2"/>
                    <a:pt x="4" y="4"/>
                    <a:pt x="0" y="3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32" name="Freeform 21"/>
            <p:cNvSpPr/>
            <p:nvPr/>
          </p:nvSpPr>
          <p:spPr bwMode="auto">
            <a:xfrm>
              <a:off x="9108664" y="1312712"/>
              <a:ext cx="14288" cy="15875"/>
            </a:xfrm>
            <a:custGeom>
              <a:avLst/>
              <a:gdLst>
                <a:gd name="T0" fmla="*/ 0 w 4"/>
                <a:gd name="T1" fmla="*/ 3 h 4"/>
                <a:gd name="T2" fmla="*/ 9 w 4"/>
                <a:gd name="T3" fmla="*/ 10 h 4"/>
                <a:gd name="T4" fmla="*/ 0 w 4"/>
                <a:gd name="T5" fmla="*/ 10 h 4"/>
                <a:gd name="T6" fmla="*/ 0 w 4"/>
                <a:gd name="T7" fmla="*/ 3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3" y="0"/>
                    <a:pt x="4" y="2"/>
                    <a:pt x="4" y="4"/>
                  </a:cubicBezTo>
                  <a:cubicBezTo>
                    <a:pt x="3" y="4"/>
                    <a:pt x="2" y="4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33" name="Freeform 22"/>
            <p:cNvSpPr/>
            <p:nvPr/>
          </p:nvSpPr>
          <p:spPr bwMode="auto">
            <a:xfrm>
              <a:off x="8992777" y="1334937"/>
              <a:ext cx="311150" cy="98425"/>
            </a:xfrm>
            <a:custGeom>
              <a:avLst/>
              <a:gdLst>
                <a:gd name="T0" fmla="*/ 196 w 83"/>
                <a:gd name="T1" fmla="*/ 36 h 26"/>
                <a:gd name="T2" fmla="*/ 196 w 83"/>
                <a:gd name="T3" fmla="*/ 48 h 26"/>
                <a:gd name="T4" fmla="*/ 189 w 83"/>
                <a:gd name="T5" fmla="*/ 55 h 26"/>
                <a:gd name="T6" fmla="*/ 153 w 83"/>
                <a:gd name="T7" fmla="*/ 55 h 26"/>
                <a:gd name="T8" fmla="*/ 144 w 83"/>
                <a:gd name="T9" fmla="*/ 60 h 26"/>
                <a:gd name="T10" fmla="*/ 135 w 83"/>
                <a:gd name="T11" fmla="*/ 57 h 26"/>
                <a:gd name="T12" fmla="*/ 132 w 83"/>
                <a:gd name="T13" fmla="*/ 60 h 26"/>
                <a:gd name="T14" fmla="*/ 120 w 83"/>
                <a:gd name="T15" fmla="*/ 60 h 26"/>
                <a:gd name="T16" fmla="*/ 120 w 83"/>
                <a:gd name="T17" fmla="*/ 57 h 26"/>
                <a:gd name="T18" fmla="*/ 116 w 83"/>
                <a:gd name="T19" fmla="*/ 60 h 26"/>
                <a:gd name="T20" fmla="*/ 104 w 83"/>
                <a:gd name="T21" fmla="*/ 55 h 26"/>
                <a:gd name="T22" fmla="*/ 64 w 83"/>
                <a:gd name="T23" fmla="*/ 55 h 26"/>
                <a:gd name="T24" fmla="*/ 66 w 83"/>
                <a:gd name="T25" fmla="*/ 48 h 26"/>
                <a:gd name="T26" fmla="*/ 59 w 83"/>
                <a:gd name="T27" fmla="*/ 45 h 26"/>
                <a:gd name="T28" fmla="*/ 54 w 83"/>
                <a:gd name="T29" fmla="*/ 36 h 26"/>
                <a:gd name="T30" fmla="*/ 59 w 83"/>
                <a:gd name="T31" fmla="*/ 29 h 26"/>
                <a:gd name="T32" fmla="*/ 54 w 83"/>
                <a:gd name="T33" fmla="*/ 19 h 26"/>
                <a:gd name="T34" fmla="*/ 28 w 83"/>
                <a:gd name="T35" fmla="*/ 21 h 26"/>
                <a:gd name="T36" fmla="*/ 24 w 83"/>
                <a:gd name="T37" fmla="*/ 14 h 26"/>
                <a:gd name="T38" fmla="*/ 19 w 83"/>
                <a:gd name="T39" fmla="*/ 12 h 26"/>
                <a:gd name="T40" fmla="*/ 7 w 83"/>
                <a:gd name="T41" fmla="*/ 14 h 26"/>
                <a:gd name="T42" fmla="*/ 2 w 83"/>
                <a:gd name="T43" fmla="*/ 5 h 26"/>
                <a:gd name="T44" fmla="*/ 33 w 83"/>
                <a:gd name="T45" fmla="*/ 0 h 26"/>
                <a:gd name="T46" fmla="*/ 38 w 83"/>
                <a:gd name="T47" fmla="*/ 5 h 26"/>
                <a:gd name="T48" fmla="*/ 38 w 83"/>
                <a:gd name="T49" fmla="*/ 10 h 26"/>
                <a:gd name="T50" fmla="*/ 47 w 83"/>
                <a:gd name="T51" fmla="*/ 14 h 26"/>
                <a:gd name="T52" fmla="*/ 71 w 83"/>
                <a:gd name="T53" fmla="*/ 14 h 26"/>
                <a:gd name="T54" fmla="*/ 71 w 83"/>
                <a:gd name="T55" fmla="*/ 29 h 26"/>
                <a:gd name="T56" fmla="*/ 90 w 83"/>
                <a:gd name="T57" fmla="*/ 31 h 26"/>
                <a:gd name="T58" fmla="*/ 90 w 83"/>
                <a:gd name="T59" fmla="*/ 38 h 26"/>
                <a:gd name="T60" fmla="*/ 97 w 83"/>
                <a:gd name="T61" fmla="*/ 36 h 26"/>
                <a:gd name="T62" fmla="*/ 130 w 83"/>
                <a:gd name="T63" fmla="*/ 36 h 26"/>
                <a:gd name="T64" fmla="*/ 135 w 83"/>
                <a:gd name="T65" fmla="*/ 38 h 26"/>
                <a:gd name="T66" fmla="*/ 144 w 83"/>
                <a:gd name="T67" fmla="*/ 31 h 26"/>
                <a:gd name="T68" fmla="*/ 151 w 83"/>
                <a:gd name="T69" fmla="*/ 31 h 26"/>
                <a:gd name="T70" fmla="*/ 196 w 83"/>
                <a:gd name="T71" fmla="*/ 36 h 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3" h="26">
                  <a:moveTo>
                    <a:pt x="83" y="15"/>
                  </a:moveTo>
                  <a:cubicBezTo>
                    <a:pt x="83" y="17"/>
                    <a:pt x="83" y="19"/>
                    <a:pt x="83" y="20"/>
                  </a:cubicBezTo>
                  <a:cubicBezTo>
                    <a:pt x="81" y="20"/>
                    <a:pt x="80" y="21"/>
                    <a:pt x="80" y="23"/>
                  </a:cubicBezTo>
                  <a:cubicBezTo>
                    <a:pt x="74" y="23"/>
                    <a:pt x="70" y="22"/>
                    <a:pt x="65" y="23"/>
                  </a:cubicBezTo>
                  <a:cubicBezTo>
                    <a:pt x="64" y="23"/>
                    <a:pt x="62" y="25"/>
                    <a:pt x="61" y="25"/>
                  </a:cubicBezTo>
                  <a:cubicBezTo>
                    <a:pt x="59" y="26"/>
                    <a:pt x="59" y="24"/>
                    <a:pt x="57" y="24"/>
                  </a:cubicBezTo>
                  <a:cubicBezTo>
                    <a:pt x="58" y="24"/>
                    <a:pt x="56" y="25"/>
                    <a:pt x="56" y="25"/>
                  </a:cubicBezTo>
                  <a:cubicBezTo>
                    <a:pt x="56" y="25"/>
                    <a:pt x="52" y="25"/>
                    <a:pt x="51" y="25"/>
                  </a:cubicBezTo>
                  <a:cubicBezTo>
                    <a:pt x="51" y="25"/>
                    <a:pt x="51" y="24"/>
                    <a:pt x="51" y="24"/>
                  </a:cubicBezTo>
                  <a:cubicBezTo>
                    <a:pt x="50" y="24"/>
                    <a:pt x="49" y="25"/>
                    <a:pt x="49" y="25"/>
                  </a:cubicBezTo>
                  <a:cubicBezTo>
                    <a:pt x="46" y="25"/>
                    <a:pt x="46" y="23"/>
                    <a:pt x="44" y="23"/>
                  </a:cubicBezTo>
                  <a:cubicBezTo>
                    <a:pt x="39" y="23"/>
                    <a:pt x="34" y="26"/>
                    <a:pt x="27" y="23"/>
                  </a:cubicBezTo>
                  <a:cubicBezTo>
                    <a:pt x="27" y="22"/>
                    <a:pt x="28" y="22"/>
                    <a:pt x="28" y="20"/>
                  </a:cubicBezTo>
                  <a:cubicBezTo>
                    <a:pt x="27" y="19"/>
                    <a:pt x="26" y="20"/>
                    <a:pt x="25" y="19"/>
                  </a:cubicBezTo>
                  <a:cubicBezTo>
                    <a:pt x="24" y="18"/>
                    <a:pt x="26" y="15"/>
                    <a:pt x="23" y="15"/>
                  </a:cubicBezTo>
                  <a:cubicBezTo>
                    <a:pt x="23" y="13"/>
                    <a:pt x="25" y="14"/>
                    <a:pt x="25" y="12"/>
                  </a:cubicBezTo>
                  <a:cubicBezTo>
                    <a:pt x="25" y="10"/>
                    <a:pt x="22" y="11"/>
                    <a:pt x="23" y="8"/>
                  </a:cubicBezTo>
                  <a:cubicBezTo>
                    <a:pt x="21" y="9"/>
                    <a:pt x="16" y="8"/>
                    <a:pt x="12" y="9"/>
                  </a:cubicBezTo>
                  <a:cubicBezTo>
                    <a:pt x="10" y="10"/>
                    <a:pt x="11" y="7"/>
                    <a:pt x="10" y="6"/>
                  </a:cubicBezTo>
                  <a:cubicBezTo>
                    <a:pt x="9" y="6"/>
                    <a:pt x="7" y="7"/>
                    <a:pt x="8" y="5"/>
                  </a:cubicBezTo>
                  <a:cubicBezTo>
                    <a:pt x="7" y="6"/>
                    <a:pt x="5" y="6"/>
                    <a:pt x="3" y="6"/>
                  </a:cubicBezTo>
                  <a:cubicBezTo>
                    <a:pt x="7" y="3"/>
                    <a:pt x="0" y="6"/>
                    <a:pt x="1" y="2"/>
                  </a:cubicBezTo>
                  <a:cubicBezTo>
                    <a:pt x="6" y="2"/>
                    <a:pt x="10" y="1"/>
                    <a:pt x="14" y="0"/>
                  </a:cubicBezTo>
                  <a:cubicBezTo>
                    <a:pt x="13" y="2"/>
                    <a:pt x="16" y="1"/>
                    <a:pt x="16" y="2"/>
                  </a:cubicBezTo>
                  <a:cubicBezTo>
                    <a:pt x="16" y="2"/>
                    <a:pt x="16" y="4"/>
                    <a:pt x="16" y="4"/>
                  </a:cubicBezTo>
                  <a:cubicBezTo>
                    <a:pt x="17" y="5"/>
                    <a:pt x="21" y="3"/>
                    <a:pt x="20" y="6"/>
                  </a:cubicBezTo>
                  <a:cubicBezTo>
                    <a:pt x="23" y="3"/>
                    <a:pt x="26" y="7"/>
                    <a:pt x="30" y="6"/>
                  </a:cubicBezTo>
                  <a:cubicBezTo>
                    <a:pt x="29" y="10"/>
                    <a:pt x="32" y="10"/>
                    <a:pt x="30" y="12"/>
                  </a:cubicBezTo>
                  <a:cubicBezTo>
                    <a:pt x="32" y="13"/>
                    <a:pt x="35" y="12"/>
                    <a:pt x="38" y="13"/>
                  </a:cubicBezTo>
                  <a:cubicBezTo>
                    <a:pt x="39" y="14"/>
                    <a:pt x="33" y="16"/>
                    <a:pt x="38" y="16"/>
                  </a:cubicBezTo>
                  <a:cubicBezTo>
                    <a:pt x="39" y="16"/>
                    <a:pt x="40" y="15"/>
                    <a:pt x="41" y="15"/>
                  </a:cubicBezTo>
                  <a:cubicBezTo>
                    <a:pt x="44" y="14"/>
                    <a:pt x="50" y="14"/>
                    <a:pt x="55" y="15"/>
                  </a:cubicBezTo>
                  <a:cubicBezTo>
                    <a:pt x="56" y="15"/>
                    <a:pt x="58" y="16"/>
                    <a:pt x="57" y="16"/>
                  </a:cubicBezTo>
                  <a:cubicBezTo>
                    <a:pt x="60" y="16"/>
                    <a:pt x="55" y="14"/>
                    <a:pt x="61" y="13"/>
                  </a:cubicBezTo>
                  <a:cubicBezTo>
                    <a:pt x="62" y="13"/>
                    <a:pt x="63" y="14"/>
                    <a:pt x="64" y="13"/>
                  </a:cubicBezTo>
                  <a:cubicBezTo>
                    <a:pt x="69" y="13"/>
                    <a:pt x="76" y="13"/>
                    <a:pt x="83" y="15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34" name="Freeform 23"/>
            <p:cNvSpPr/>
            <p:nvPr/>
          </p:nvSpPr>
          <p:spPr bwMode="auto">
            <a:xfrm>
              <a:off x="4999388" y="1332632"/>
              <a:ext cx="319088" cy="225425"/>
            </a:xfrm>
            <a:custGeom>
              <a:avLst/>
              <a:gdLst>
                <a:gd name="T0" fmla="*/ 163 w 85"/>
                <a:gd name="T1" fmla="*/ 5 h 60"/>
                <a:gd name="T2" fmla="*/ 199 w 85"/>
                <a:gd name="T3" fmla="*/ 0 h 60"/>
                <a:gd name="T4" fmla="*/ 194 w 85"/>
                <a:gd name="T5" fmla="*/ 14 h 60"/>
                <a:gd name="T6" fmla="*/ 158 w 85"/>
                <a:gd name="T7" fmla="*/ 21 h 60"/>
                <a:gd name="T8" fmla="*/ 154 w 85"/>
                <a:gd name="T9" fmla="*/ 26 h 60"/>
                <a:gd name="T10" fmla="*/ 147 w 85"/>
                <a:gd name="T11" fmla="*/ 26 h 60"/>
                <a:gd name="T12" fmla="*/ 142 w 85"/>
                <a:gd name="T13" fmla="*/ 31 h 60"/>
                <a:gd name="T14" fmla="*/ 137 w 85"/>
                <a:gd name="T15" fmla="*/ 28 h 60"/>
                <a:gd name="T16" fmla="*/ 125 w 85"/>
                <a:gd name="T17" fmla="*/ 31 h 60"/>
                <a:gd name="T18" fmla="*/ 114 w 85"/>
                <a:gd name="T19" fmla="*/ 36 h 60"/>
                <a:gd name="T20" fmla="*/ 111 w 85"/>
                <a:gd name="T21" fmla="*/ 40 h 60"/>
                <a:gd name="T22" fmla="*/ 97 w 85"/>
                <a:gd name="T23" fmla="*/ 47 h 60"/>
                <a:gd name="T24" fmla="*/ 90 w 85"/>
                <a:gd name="T25" fmla="*/ 54 h 60"/>
                <a:gd name="T26" fmla="*/ 83 w 85"/>
                <a:gd name="T27" fmla="*/ 59 h 60"/>
                <a:gd name="T28" fmla="*/ 80 w 85"/>
                <a:gd name="T29" fmla="*/ 66 h 60"/>
                <a:gd name="T30" fmla="*/ 66 w 85"/>
                <a:gd name="T31" fmla="*/ 71 h 60"/>
                <a:gd name="T32" fmla="*/ 64 w 85"/>
                <a:gd name="T33" fmla="*/ 73 h 60"/>
                <a:gd name="T34" fmla="*/ 52 w 85"/>
                <a:gd name="T35" fmla="*/ 78 h 60"/>
                <a:gd name="T36" fmla="*/ 47 w 85"/>
                <a:gd name="T37" fmla="*/ 90 h 60"/>
                <a:gd name="T38" fmla="*/ 50 w 85"/>
                <a:gd name="T39" fmla="*/ 107 h 60"/>
                <a:gd name="T40" fmla="*/ 43 w 85"/>
                <a:gd name="T41" fmla="*/ 114 h 60"/>
                <a:gd name="T42" fmla="*/ 47 w 85"/>
                <a:gd name="T43" fmla="*/ 123 h 60"/>
                <a:gd name="T44" fmla="*/ 45 w 85"/>
                <a:gd name="T45" fmla="*/ 125 h 60"/>
                <a:gd name="T46" fmla="*/ 47 w 85"/>
                <a:gd name="T47" fmla="*/ 130 h 60"/>
                <a:gd name="T48" fmla="*/ 50 w 85"/>
                <a:gd name="T49" fmla="*/ 125 h 60"/>
                <a:gd name="T50" fmla="*/ 59 w 85"/>
                <a:gd name="T51" fmla="*/ 133 h 60"/>
                <a:gd name="T52" fmla="*/ 57 w 85"/>
                <a:gd name="T53" fmla="*/ 142 h 60"/>
                <a:gd name="T54" fmla="*/ 31 w 85"/>
                <a:gd name="T55" fmla="*/ 142 h 60"/>
                <a:gd name="T56" fmla="*/ 33 w 85"/>
                <a:gd name="T57" fmla="*/ 137 h 60"/>
                <a:gd name="T58" fmla="*/ 26 w 85"/>
                <a:gd name="T59" fmla="*/ 135 h 60"/>
                <a:gd name="T60" fmla="*/ 19 w 85"/>
                <a:gd name="T61" fmla="*/ 130 h 60"/>
                <a:gd name="T62" fmla="*/ 14 w 85"/>
                <a:gd name="T63" fmla="*/ 130 h 60"/>
                <a:gd name="T64" fmla="*/ 5 w 85"/>
                <a:gd name="T65" fmla="*/ 130 h 60"/>
                <a:gd name="T66" fmla="*/ 2 w 85"/>
                <a:gd name="T67" fmla="*/ 109 h 60"/>
                <a:gd name="T68" fmla="*/ 17 w 85"/>
                <a:gd name="T69" fmla="*/ 104 h 60"/>
                <a:gd name="T70" fmla="*/ 14 w 85"/>
                <a:gd name="T71" fmla="*/ 102 h 60"/>
                <a:gd name="T72" fmla="*/ 17 w 85"/>
                <a:gd name="T73" fmla="*/ 95 h 60"/>
                <a:gd name="T74" fmla="*/ 31 w 85"/>
                <a:gd name="T75" fmla="*/ 90 h 60"/>
                <a:gd name="T76" fmla="*/ 31 w 85"/>
                <a:gd name="T77" fmla="*/ 78 h 60"/>
                <a:gd name="T78" fmla="*/ 38 w 85"/>
                <a:gd name="T79" fmla="*/ 76 h 60"/>
                <a:gd name="T80" fmla="*/ 45 w 85"/>
                <a:gd name="T81" fmla="*/ 69 h 60"/>
                <a:gd name="T82" fmla="*/ 45 w 85"/>
                <a:gd name="T83" fmla="*/ 54 h 60"/>
                <a:gd name="T84" fmla="*/ 66 w 85"/>
                <a:gd name="T85" fmla="*/ 45 h 60"/>
                <a:gd name="T86" fmla="*/ 69 w 85"/>
                <a:gd name="T87" fmla="*/ 40 h 60"/>
                <a:gd name="T88" fmla="*/ 73 w 85"/>
                <a:gd name="T89" fmla="*/ 43 h 60"/>
                <a:gd name="T90" fmla="*/ 78 w 85"/>
                <a:gd name="T91" fmla="*/ 38 h 60"/>
                <a:gd name="T92" fmla="*/ 80 w 85"/>
                <a:gd name="T93" fmla="*/ 31 h 60"/>
                <a:gd name="T94" fmla="*/ 95 w 85"/>
                <a:gd name="T95" fmla="*/ 28 h 60"/>
                <a:gd name="T96" fmla="*/ 111 w 85"/>
                <a:gd name="T97" fmla="*/ 26 h 60"/>
                <a:gd name="T98" fmla="*/ 114 w 85"/>
                <a:gd name="T99" fmla="*/ 24 h 60"/>
                <a:gd name="T100" fmla="*/ 121 w 85"/>
                <a:gd name="T101" fmla="*/ 26 h 60"/>
                <a:gd name="T102" fmla="*/ 123 w 85"/>
                <a:gd name="T103" fmla="*/ 21 h 60"/>
                <a:gd name="T104" fmla="*/ 125 w 85"/>
                <a:gd name="T105" fmla="*/ 21 h 60"/>
                <a:gd name="T106" fmla="*/ 144 w 85"/>
                <a:gd name="T107" fmla="*/ 19 h 60"/>
                <a:gd name="T108" fmla="*/ 151 w 85"/>
                <a:gd name="T109" fmla="*/ 14 h 60"/>
                <a:gd name="T110" fmla="*/ 154 w 85"/>
                <a:gd name="T111" fmla="*/ 12 h 60"/>
                <a:gd name="T112" fmla="*/ 163 w 85"/>
                <a:gd name="T113" fmla="*/ 5 h 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85" h="60">
                  <a:moveTo>
                    <a:pt x="69" y="2"/>
                  </a:moveTo>
                  <a:cubicBezTo>
                    <a:pt x="73" y="4"/>
                    <a:pt x="79" y="0"/>
                    <a:pt x="84" y="0"/>
                  </a:cubicBezTo>
                  <a:cubicBezTo>
                    <a:pt x="85" y="4"/>
                    <a:pt x="82" y="4"/>
                    <a:pt x="82" y="6"/>
                  </a:cubicBezTo>
                  <a:cubicBezTo>
                    <a:pt x="78" y="4"/>
                    <a:pt x="72" y="8"/>
                    <a:pt x="67" y="9"/>
                  </a:cubicBezTo>
                  <a:cubicBezTo>
                    <a:pt x="66" y="9"/>
                    <a:pt x="66" y="11"/>
                    <a:pt x="65" y="11"/>
                  </a:cubicBezTo>
                  <a:cubicBezTo>
                    <a:pt x="64" y="11"/>
                    <a:pt x="63" y="11"/>
                    <a:pt x="62" y="11"/>
                  </a:cubicBezTo>
                  <a:cubicBezTo>
                    <a:pt x="62" y="11"/>
                    <a:pt x="60" y="13"/>
                    <a:pt x="60" y="13"/>
                  </a:cubicBezTo>
                  <a:cubicBezTo>
                    <a:pt x="59" y="14"/>
                    <a:pt x="59" y="12"/>
                    <a:pt x="58" y="12"/>
                  </a:cubicBezTo>
                  <a:cubicBezTo>
                    <a:pt x="57" y="13"/>
                    <a:pt x="55" y="13"/>
                    <a:pt x="53" y="13"/>
                  </a:cubicBezTo>
                  <a:cubicBezTo>
                    <a:pt x="52" y="14"/>
                    <a:pt x="50" y="14"/>
                    <a:pt x="48" y="15"/>
                  </a:cubicBezTo>
                  <a:cubicBezTo>
                    <a:pt x="47" y="15"/>
                    <a:pt x="48" y="16"/>
                    <a:pt x="47" y="17"/>
                  </a:cubicBezTo>
                  <a:cubicBezTo>
                    <a:pt x="46" y="18"/>
                    <a:pt x="41" y="17"/>
                    <a:pt x="41" y="20"/>
                  </a:cubicBezTo>
                  <a:cubicBezTo>
                    <a:pt x="41" y="22"/>
                    <a:pt x="38" y="22"/>
                    <a:pt x="38" y="23"/>
                  </a:cubicBezTo>
                  <a:cubicBezTo>
                    <a:pt x="37" y="23"/>
                    <a:pt x="36" y="25"/>
                    <a:pt x="35" y="25"/>
                  </a:cubicBezTo>
                  <a:cubicBezTo>
                    <a:pt x="35" y="26"/>
                    <a:pt x="34" y="26"/>
                    <a:pt x="34" y="28"/>
                  </a:cubicBezTo>
                  <a:cubicBezTo>
                    <a:pt x="30" y="29"/>
                    <a:pt x="31" y="27"/>
                    <a:pt x="28" y="30"/>
                  </a:cubicBezTo>
                  <a:cubicBezTo>
                    <a:pt x="28" y="31"/>
                    <a:pt x="27" y="30"/>
                    <a:pt x="27" y="31"/>
                  </a:cubicBezTo>
                  <a:cubicBezTo>
                    <a:pt x="27" y="33"/>
                    <a:pt x="24" y="32"/>
                    <a:pt x="22" y="33"/>
                  </a:cubicBezTo>
                  <a:cubicBezTo>
                    <a:pt x="22" y="36"/>
                    <a:pt x="24" y="39"/>
                    <a:pt x="20" y="38"/>
                  </a:cubicBezTo>
                  <a:cubicBezTo>
                    <a:pt x="21" y="40"/>
                    <a:pt x="19" y="45"/>
                    <a:pt x="21" y="45"/>
                  </a:cubicBezTo>
                  <a:cubicBezTo>
                    <a:pt x="20" y="46"/>
                    <a:pt x="19" y="47"/>
                    <a:pt x="18" y="48"/>
                  </a:cubicBezTo>
                  <a:cubicBezTo>
                    <a:pt x="16" y="51"/>
                    <a:pt x="21" y="50"/>
                    <a:pt x="20" y="52"/>
                  </a:cubicBezTo>
                  <a:cubicBezTo>
                    <a:pt x="20" y="52"/>
                    <a:pt x="18" y="53"/>
                    <a:pt x="19" y="53"/>
                  </a:cubicBezTo>
                  <a:cubicBezTo>
                    <a:pt x="19" y="53"/>
                    <a:pt x="21" y="55"/>
                    <a:pt x="20" y="55"/>
                  </a:cubicBezTo>
                  <a:cubicBezTo>
                    <a:pt x="21" y="55"/>
                    <a:pt x="22" y="54"/>
                    <a:pt x="21" y="53"/>
                  </a:cubicBezTo>
                  <a:cubicBezTo>
                    <a:pt x="22" y="54"/>
                    <a:pt x="22" y="56"/>
                    <a:pt x="25" y="56"/>
                  </a:cubicBezTo>
                  <a:cubicBezTo>
                    <a:pt x="25" y="58"/>
                    <a:pt x="23" y="58"/>
                    <a:pt x="24" y="60"/>
                  </a:cubicBezTo>
                  <a:cubicBezTo>
                    <a:pt x="20" y="60"/>
                    <a:pt x="16" y="60"/>
                    <a:pt x="13" y="60"/>
                  </a:cubicBezTo>
                  <a:cubicBezTo>
                    <a:pt x="13" y="60"/>
                    <a:pt x="15" y="59"/>
                    <a:pt x="14" y="58"/>
                  </a:cubicBezTo>
                  <a:cubicBezTo>
                    <a:pt x="13" y="57"/>
                    <a:pt x="12" y="58"/>
                    <a:pt x="11" y="57"/>
                  </a:cubicBezTo>
                  <a:cubicBezTo>
                    <a:pt x="10" y="57"/>
                    <a:pt x="9" y="55"/>
                    <a:pt x="8" y="55"/>
                  </a:cubicBezTo>
                  <a:cubicBezTo>
                    <a:pt x="8" y="54"/>
                    <a:pt x="6" y="55"/>
                    <a:pt x="6" y="55"/>
                  </a:cubicBezTo>
                  <a:cubicBezTo>
                    <a:pt x="5" y="53"/>
                    <a:pt x="5" y="55"/>
                    <a:pt x="2" y="55"/>
                  </a:cubicBezTo>
                  <a:cubicBezTo>
                    <a:pt x="2" y="52"/>
                    <a:pt x="0" y="50"/>
                    <a:pt x="1" y="46"/>
                  </a:cubicBezTo>
                  <a:cubicBezTo>
                    <a:pt x="5" y="50"/>
                    <a:pt x="2" y="42"/>
                    <a:pt x="7" y="44"/>
                  </a:cubicBezTo>
                  <a:cubicBezTo>
                    <a:pt x="8" y="43"/>
                    <a:pt x="6" y="43"/>
                    <a:pt x="6" y="43"/>
                  </a:cubicBezTo>
                  <a:cubicBezTo>
                    <a:pt x="6" y="42"/>
                    <a:pt x="10" y="41"/>
                    <a:pt x="7" y="40"/>
                  </a:cubicBezTo>
                  <a:cubicBezTo>
                    <a:pt x="8" y="39"/>
                    <a:pt x="11" y="39"/>
                    <a:pt x="13" y="38"/>
                  </a:cubicBezTo>
                  <a:cubicBezTo>
                    <a:pt x="12" y="36"/>
                    <a:pt x="16" y="34"/>
                    <a:pt x="13" y="33"/>
                  </a:cubicBezTo>
                  <a:cubicBezTo>
                    <a:pt x="13" y="32"/>
                    <a:pt x="15" y="32"/>
                    <a:pt x="16" y="32"/>
                  </a:cubicBezTo>
                  <a:cubicBezTo>
                    <a:pt x="16" y="30"/>
                    <a:pt x="17" y="29"/>
                    <a:pt x="19" y="29"/>
                  </a:cubicBezTo>
                  <a:cubicBezTo>
                    <a:pt x="17" y="26"/>
                    <a:pt x="20" y="27"/>
                    <a:pt x="19" y="23"/>
                  </a:cubicBezTo>
                  <a:cubicBezTo>
                    <a:pt x="23" y="23"/>
                    <a:pt x="25" y="20"/>
                    <a:pt x="28" y="19"/>
                  </a:cubicBezTo>
                  <a:cubicBezTo>
                    <a:pt x="30" y="20"/>
                    <a:pt x="29" y="17"/>
                    <a:pt x="29" y="17"/>
                  </a:cubicBezTo>
                  <a:cubicBezTo>
                    <a:pt x="30" y="17"/>
                    <a:pt x="31" y="18"/>
                    <a:pt x="31" y="18"/>
                  </a:cubicBezTo>
                  <a:cubicBezTo>
                    <a:pt x="31" y="18"/>
                    <a:pt x="32" y="16"/>
                    <a:pt x="33" y="16"/>
                  </a:cubicBezTo>
                  <a:cubicBezTo>
                    <a:pt x="33" y="15"/>
                    <a:pt x="34" y="15"/>
                    <a:pt x="34" y="13"/>
                  </a:cubicBezTo>
                  <a:cubicBezTo>
                    <a:pt x="36" y="14"/>
                    <a:pt x="38" y="13"/>
                    <a:pt x="40" y="12"/>
                  </a:cubicBezTo>
                  <a:cubicBezTo>
                    <a:pt x="42" y="11"/>
                    <a:pt x="43" y="12"/>
                    <a:pt x="47" y="11"/>
                  </a:cubicBezTo>
                  <a:cubicBezTo>
                    <a:pt x="48" y="11"/>
                    <a:pt x="48" y="10"/>
                    <a:pt x="48" y="10"/>
                  </a:cubicBezTo>
                  <a:cubicBezTo>
                    <a:pt x="50" y="9"/>
                    <a:pt x="50" y="11"/>
                    <a:pt x="51" y="11"/>
                  </a:cubicBezTo>
                  <a:cubicBezTo>
                    <a:pt x="52" y="11"/>
                    <a:pt x="50" y="9"/>
                    <a:pt x="52" y="9"/>
                  </a:cubicBezTo>
                  <a:cubicBezTo>
                    <a:pt x="52" y="9"/>
                    <a:pt x="53" y="9"/>
                    <a:pt x="53" y="9"/>
                  </a:cubicBezTo>
                  <a:cubicBezTo>
                    <a:pt x="54" y="8"/>
                    <a:pt x="58" y="8"/>
                    <a:pt x="61" y="8"/>
                  </a:cubicBezTo>
                  <a:cubicBezTo>
                    <a:pt x="63" y="7"/>
                    <a:pt x="63" y="7"/>
                    <a:pt x="64" y="6"/>
                  </a:cubicBezTo>
                  <a:cubicBezTo>
                    <a:pt x="64" y="6"/>
                    <a:pt x="65" y="5"/>
                    <a:pt x="65" y="5"/>
                  </a:cubicBezTo>
                  <a:cubicBezTo>
                    <a:pt x="68" y="3"/>
                    <a:pt x="70" y="7"/>
                    <a:pt x="69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35" name="Freeform 24"/>
            <p:cNvSpPr/>
            <p:nvPr/>
          </p:nvSpPr>
          <p:spPr bwMode="auto">
            <a:xfrm>
              <a:off x="8910227" y="1350812"/>
              <a:ext cx="33338" cy="11112"/>
            </a:xfrm>
            <a:custGeom>
              <a:avLst/>
              <a:gdLst>
                <a:gd name="T0" fmla="*/ 14 w 9"/>
                <a:gd name="T1" fmla="*/ 0 h 3"/>
                <a:gd name="T2" fmla="*/ 21 w 9"/>
                <a:gd name="T3" fmla="*/ 0 h 3"/>
                <a:gd name="T4" fmla="*/ 14 w 9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3">
                  <a:moveTo>
                    <a:pt x="6" y="0"/>
                  </a:moveTo>
                  <a:cubicBezTo>
                    <a:pt x="7" y="0"/>
                    <a:pt x="8" y="0"/>
                    <a:pt x="9" y="0"/>
                  </a:cubicBezTo>
                  <a:cubicBezTo>
                    <a:pt x="9" y="3"/>
                    <a:pt x="0" y="0"/>
                    <a:pt x="6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36" name="Freeform 25"/>
            <p:cNvSpPr/>
            <p:nvPr/>
          </p:nvSpPr>
          <p:spPr bwMode="auto">
            <a:xfrm>
              <a:off x="6540850" y="1362794"/>
              <a:ext cx="98425" cy="76200"/>
            </a:xfrm>
            <a:custGeom>
              <a:avLst/>
              <a:gdLst>
                <a:gd name="T0" fmla="*/ 17 w 26"/>
                <a:gd name="T1" fmla="*/ 2 h 20"/>
                <a:gd name="T2" fmla="*/ 19 w 26"/>
                <a:gd name="T3" fmla="*/ 5 h 20"/>
                <a:gd name="T4" fmla="*/ 36 w 26"/>
                <a:gd name="T5" fmla="*/ 12 h 20"/>
                <a:gd name="T6" fmla="*/ 45 w 26"/>
                <a:gd name="T7" fmla="*/ 7 h 20"/>
                <a:gd name="T8" fmla="*/ 62 w 26"/>
                <a:gd name="T9" fmla="*/ 10 h 20"/>
                <a:gd name="T10" fmla="*/ 55 w 26"/>
                <a:gd name="T11" fmla="*/ 24 h 20"/>
                <a:gd name="T12" fmla="*/ 33 w 26"/>
                <a:gd name="T13" fmla="*/ 29 h 20"/>
                <a:gd name="T14" fmla="*/ 33 w 26"/>
                <a:gd name="T15" fmla="*/ 34 h 20"/>
                <a:gd name="T16" fmla="*/ 29 w 26"/>
                <a:gd name="T17" fmla="*/ 38 h 20"/>
                <a:gd name="T18" fmla="*/ 19 w 26"/>
                <a:gd name="T19" fmla="*/ 41 h 20"/>
                <a:gd name="T20" fmla="*/ 7 w 26"/>
                <a:gd name="T21" fmla="*/ 36 h 20"/>
                <a:gd name="T22" fmla="*/ 0 w 26"/>
                <a:gd name="T23" fmla="*/ 12 h 20"/>
                <a:gd name="T24" fmla="*/ 17 w 26"/>
                <a:gd name="T25" fmla="*/ 2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20">
                  <a:moveTo>
                    <a:pt x="7" y="1"/>
                  </a:moveTo>
                  <a:cubicBezTo>
                    <a:pt x="8" y="0"/>
                    <a:pt x="8" y="1"/>
                    <a:pt x="8" y="2"/>
                  </a:cubicBezTo>
                  <a:cubicBezTo>
                    <a:pt x="9" y="4"/>
                    <a:pt x="13" y="4"/>
                    <a:pt x="15" y="5"/>
                  </a:cubicBezTo>
                  <a:cubicBezTo>
                    <a:pt x="17" y="6"/>
                    <a:pt x="18" y="3"/>
                    <a:pt x="19" y="3"/>
                  </a:cubicBezTo>
                  <a:cubicBezTo>
                    <a:pt x="20" y="3"/>
                    <a:pt x="22" y="5"/>
                    <a:pt x="26" y="4"/>
                  </a:cubicBezTo>
                  <a:cubicBezTo>
                    <a:pt x="25" y="5"/>
                    <a:pt x="20" y="8"/>
                    <a:pt x="23" y="10"/>
                  </a:cubicBezTo>
                  <a:cubicBezTo>
                    <a:pt x="22" y="13"/>
                    <a:pt x="18" y="13"/>
                    <a:pt x="14" y="12"/>
                  </a:cubicBezTo>
                  <a:cubicBezTo>
                    <a:pt x="13" y="13"/>
                    <a:pt x="13" y="14"/>
                    <a:pt x="14" y="14"/>
                  </a:cubicBezTo>
                  <a:cubicBezTo>
                    <a:pt x="15" y="16"/>
                    <a:pt x="7" y="14"/>
                    <a:pt x="12" y="16"/>
                  </a:cubicBezTo>
                  <a:cubicBezTo>
                    <a:pt x="12" y="20"/>
                    <a:pt x="8" y="14"/>
                    <a:pt x="8" y="17"/>
                  </a:cubicBezTo>
                  <a:cubicBezTo>
                    <a:pt x="6" y="17"/>
                    <a:pt x="7" y="13"/>
                    <a:pt x="3" y="15"/>
                  </a:cubicBezTo>
                  <a:cubicBezTo>
                    <a:pt x="3" y="11"/>
                    <a:pt x="3" y="7"/>
                    <a:pt x="0" y="5"/>
                  </a:cubicBezTo>
                  <a:cubicBezTo>
                    <a:pt x="1" y="3"/>
                    <a:pt x="8" y="5"/>
                    <a:pt x="7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37" name="Freeform 26"/>
            <p:cNvSpPr/>
            <p:nvPr/>
          </p:nvSpPr>
          <p:spPr bwMode="auto">
            <a:xfrm>
              <a:off x="8587964" y="1376212"/>
              <a:ext cx="25400" cy="19050"/>
            </a:xfrm>
            <a:custGeom>
              <a:avLst/>
              <a:gdLst>
                <a:gd name="T0" fmla="*/ 9 w 7"/>
                <a:gd name="T1" fmla="*/ 0 h 5"/>
                <a:gd name="T2" fmla="*/ 11 w 7"/>
                <a:gd name="T3" fmla="*/ 12 h 5"/>
                <a:gd name="T4" fmla="*/ 0 w 7"/>
                <a:gd name="T5" fmla="*/ 10 h 5"/>
                <a:gd name="T6" fmla="*/ 9 w 7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7" y="1"/>
                    <a:pt x="5" y="2"/>
                    <a:pt x="5" y="5"/>
                  </a:cubicBezTo>
                  <a:cubicBezTo>
                    <a:pt x="4" y="4"/>
                    <a:pt x="2" y="3"/>
                    <a:pt x="0" y="4"/>
                  </a:cubicBezTo>
                  <a:cubicBezTo>
                    <a:pt x="1" y="1"/>
                    <a:pt x="4" y="3"/>
                    <a:pt x="4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38" name="Freeform 27"/>
            <p:cNvSpPr/>
            <p:nvPr/>
          </p:nvSpPr>
          <p:spPr bwMode="auto">
            <a:xfrm>
              <a:off x="6645625" y="1373907"/>
              <a:ext cx="46038" cy="41275"/>
            </a:xfrm>
            <a:custGeom>
              <a:avLst/>
              <a:gdLst>
                <a:gd name="T0" fmla="*/ 0 w 12"/>
                <a:gd name="T1" fmla="*/ 9 h 11"/>
                <a:gd name="T2" fmla="*/ 29 w 12"/>
                <a:gd name="T3" fmla="*/ 14 h 11"/>
                <a:gd name="T4" fmla="*/ 17 w 12"/>
                <a:gd name="T5" fmla="*/ 26 h 11"/>
                <a:gd name="T6" fmla="*/ 12 w 12"/>
                <a:gd name="T7" fmla="*/ 19 h 11"/>
                <a:gd name="T8" fmla="*/ 5 w 12"/>
                <a:gd name="T9" fmla="*/ 19 h 11"/>
                <a:gd name="T10" fmla="*/ 0 w 12"/>
                <a:gd name="T11" fmla="*/ 9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1">
                  <a:moveTo>
                    <a:pt x="0" y="4"/>
                  </a:moveTo>
                  <a:cubicBezTo>
                    <a:pt x="4" y="0"/>
                    <a:pt x="10" y="4"/>
                    <a:pt x="12" y="6"/>
                  </a:cubicBezTo>
                  <a:cubicBezTo>
                    <a:pt x="12" y="9"/>
                    <a:pt x="6" y="7"/>
                    <a:pt x="7" y="11"/>
                  </a:cubicBezTo>
                  <a:cubicBezTo>
                    <a:pt x="6" y="11"/>
                    <a:pt x="6" y="9"/>
                    <a:pt x="5" y="8"/>
                  </a:cubicBezTo>
                  <a:cubicBezTo>
                    <a:pt x="4" y="8"/>
                    <a:pt x="3" y="9"/>
                    <a:pt x="2" y="8"/>
                  </a:cubicBezTo>
                  <a:cubicBezTo>
                    <a:pt x="1" y="7"/>
                    <a:pt x="3" y="4"/>
                    <a:pt x="0" y="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39" name="Freeform 28"/>
            <p:cNvSpPr/>
            <p:nvPr/>
          </p:nvSpPr>
          <p:spPr bwMode="auto">
            <a:xfrm>
              <a:off x="6702775" y="1389782"/>
              <a:ext cx="66675" cy="33337"/>
            </a:xfrm>
            <a:custGeom>
              <a:avLst/>
              <a:gdLst>
                <a:gd name="T0" fmla="*/ 5 w 18"/>
                <a:gd name="T1" fmla="*/ 2 h 9"/>
                <a:gd name="T2" fmla="*/ 9 w 18"/>
                <a:gd name="T3" fmla="*/ 2 h 9"/>
                <a:gd name="T4" fmla="*/ 23 w 18"/>
                <a:gd name="T5" fmla="*/ 7 h 9"/>
                <a:gd name="T6" fmla="*/ 37 w 18"/>
                <a:gd name="T7" fmla="*/ 12 h 9"/>
                <a:gd name="T8" fmla="*/ 42 w 18"/>
                <a:gd name="T9" fmla="*/ 19 h 9"/>
                <a:gd name="T10" fmla="*/ 9 w 18"/>
                <a:gd name="T11" fmla="*/ 12 h 9"/>
                <a:gd name="T12" fmla="*/ 5 w 18"/>
                <a:gd name="T13" fmla="*/ 2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9">
                  <a:moveTo>
                    <a:pt x="2" y="1"/>
                  </a:moveTo>
                  <a:cubicBezTo>
                    <a:pt x="2" y="1"/>
                    <a:pt x="3" y="1"/>
                    <a:pt x="4" y="1"/>
                  </a:cubicBezTo>
                  <a:cubicBezTo>
                    <a:pt x="8" y="0"/>
                    <a:pt x="7" y="3"/>
                    <a:pt x="10" y="3"/>
                  </a:cubicBezTo>
                  <a:cubicBezTo>
                    <a:pt x="12" y="4"/>
                    <a:pt x="14" y="4"/>
                    <a:pt x="16" y="5"/>
                  </a:cubicBezTo>
                  <a:cubicBezTo>
                    <a:pt x="17" y="6"/>
                    <a:pt x="18" y="5"/>
                    <a:pt x="18" y="8"/>
                  </a:cubicBezTo>
                  <a:cubicBezTo>
                    <a:pt x="11" y="9"/>
                    <a:pt x="9" y="6"/>
                    <a:pt x="4" y="5"/>
                  </a:cubicBezTo>
                  <a:cubicBezTo>
                    <a:pt x="5" y="2"/>
                    <a:pt x="0" y="5"/>
                    <a:pt x="2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0" name="Freeform 29"/>
            <p:cNvSpPr/>
            <p:nvPr/>
          </p:nvSpPr>
          <p:spPr bwMode="auto">
            <a:xfrm>
              <a:off x="8888002" y="1447649"/>
              <a:ext cx="111125" cy="90487"/>
            </a:xfrm>
            <a:custGeom>
              <a:avLst/>
              <a:gdLst>
                <a:gd name="T0" fmla="*/ 23 w 30"/>
                <a:gd name="T1" fmla="*/ 12 h 24"/>
                <a:gd name="T2" fmla="*/ 23 w 30"/>
                <a:gd name="T3" fmla="*/ 7 h 24"/>
                <a:gd name="T4" fmla="*/ 54 w 30"/>
                <a:gd name="T5" fmla="*/ 0 h 24"/>
                <a:gd name="T6" fmla="*/ 58 w 30"/>
                <a:gd name="T7" fmla="*/ 12 h 24"/>
                <a:gd name="T8" fmla="*/ 54 w 30"/>
                <a:gd name="T9" fmla="*/ 19 h 24"/>
                <a:gd name="T10" fmla="*/ 68 w 30"/>
                <a:gd name="T11" fmla="*/ 21 h 24"/>
                <a:gd name="T12" fmla="*/ 70 w 30"/>
                <a:gd name="T13" fmla="*/ 45 h 24"/>
                <a:gd name="T14" fmla="*/ 61 w 30"/>
                <a:gd name="T15" fmla="*/ 45 h 24"/>
                <a:gd name="T16" fmla="*/ 61 w 30"/>
                <a:gd name="T17" fmla="*/ 50 h 24"/>
                <a:gd name="T18" fmla="*/ 54 w 30"/>
                <a:gd name="T19" fmla="*/ 50 h 24"/>
                <a:gd name="T20" fmla="*/ 44 w 30"/>
                <a:gd name="T21" fmla="*/ 55 h 24"/>
                <a:gd name="T22" fmla="*/ 37 w 30"/>
                <a:gd name="T23" fmla="*/ 48 h 24"/>
                <a:gd name="T24" fmla="*/ 28 w 30"/>
                <a:gd name="T25" fmla="*/ 38 h 24"/>
                <a:gd name="T26" fmla="*/ 23 w 30"/>
                <a:gd name="T27" fmla="*/ 33 h 24"/>
                <a:gd name="T28" fmla="*/ 9 w 30"/>
                <a:gd name="T29" fmla="*/ 31 h 24"/>
                <a:gd name="T30" fmla="*/ 0 w 30"/>
                <a:gd name="T31" fmla="*/ 24 h 24"/>
                <a:gd name="T32" fmla="*/ 28 w 30"/>
                <a:gd name="T33" fmla="*/ 29 h 24"/>
                <a:gd name="T34" fmla="*/ 30 w 30"/>
                <a:gd name="T35" fmla="*/ 17 h 24"/>
                <a:gd name="T36" fmla="*/ 21 w 30"/>
                <a:gd name="T37" fmla="*/ 7 h 24"/>
                <a:gd name="T38" fmla="*/ 23 w 30"/>
                <a:gd name="T39" fmla="*/ 12 h 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0" h="24">
                  <a:moveTo>
                    <a:pt x="10" y="5"/>
                  </a:moveTo>
                  <a:cubicBezTo>
                    <a:pt x="11" y="4"/>
                    <a:pt x="11" y="3"/>
                    <a:pt x="10" y="3"/>
                  </a:cubicBezTo>
                  <a:cubicBezTo>
                    <a:pt x="13" y="1"/>
                    <a:pt x="21" y="4"/>
                    <a:pt x="23" y="0"/>
                  </a:cubicBezTo>
                  <a:cubicBezTo>
                    <a:pt x="24" y="1"/>
                    <a:pt x="25" y="2"/>
                    <a:pt x="25" y="5"/>
                  </a:cubicBezTo>
                  <a:cubicBezTo>
                    <a:pt x="26" y="7"/>
                    <a:pt x="23" y="6"/>
                    <a:pt x="23" y="8"/>
                  </a:cubicBezTo>
                  <a:cubicBezTo>
                    <a:pt x="24" y="12"/>
                    <a:pt x="26" y="10"/>
                    <a:pt x="29" y="9"/>
                  </a:cubicBezTo>
                  <a:cubicBezTo>
                    <a:pt x="30" y="14"/>
                    <a:pt x="29" y="14"/>
                    <a:pt x="30" y="19"/>
                  </a:cubicBezTo>
                  <a:cubicBezTo>
                    <a:pt x="29" y="19"/>
                    <a:pt x="27" y="18"/>
                    <a:pt x="26" y="19"/>
                  </a:cubicBezTo>
                  <a:cubicBezTo>
                    <a:pt x="26" y="19"/>
                    <a:pt x="27" y="21"/>
                    <a:pt x="26" y="21"/>
                  </a:cubicBezTo>
                  <a:cubicBezTo>
                    <a:pt x="25" y="22"/>
                    <a:pt x="24" y="21"/>
                    <a:pt x="23" y="21"/>
                  </a:cubicBezTo>
                  <a:cubicBezTo>
                    <a:pt x="21" y="21"/>
                    <a:pt x="21" y="23"/>
                    <a:pt x="19" y="23"/>
                  </a:cubicBezTo>
                  <a:cubicBezTo>
                    <a:pt x="17" y="24"/>
                    <a:pt x="17" y="21"/>
                    <a:pt x="16" y="20"/>
                  </a:cubicBezTo>
                  <a:cubicBezTo>
                    <a:pt x="15" y="19"/>
                    <a:pt x="11" y="19"/>
                    <a:pt x="12" y="16"/>
                  </a:cubicBezTo>
                  <a:cubicBezTo>
                    <a:pt x="10" y="17"/>
                    <a:pt x="10" y="15"/>
                    <a:pt x="10" y="14"/>
                  </a:cubicBezTo>
                  <a:cubicBezTo>
                    <a:pt x="8" y="15"/>
                    <a:pt x="6" y="14"/>
                    <a:pt x="4" y="13"/>
                  </a:cubicBezTo>
                  <a:cubicBezTo>
                    <a:pt x="2" y="12"/>
                    <a:pt x="0" y="13"/>
                    <a:pt x="0" y="10"/>
                  </a:cubicBezTo>
                  <a:cubicBezTo>
                    <a:pt x="6" y="10"/>
                    <a:pt x="7" y="12"/>
                    <a:pt x="12" y="12"/>
                  </a:cubicBezTo>
                  <a:cubicBezTo>
                    <a:pt x="14" y="11"/>
                    <a:pt x="13" y="9"/>
                    <a:pt x="13" y="7"/>
                  </a:cubicBezTo>
                  <a:cubicBezTo>
                    <a:pt x="14" y="4"/>
                    <a:pt x="7" y="8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1" name="Freeform 30"/>
            <p:cNvSpPr/>
            <p:nvPr/>
          </p:nvSpPr>
          <p:spPr bwMode="auto">
            <a:xfrm>
              <a:off x="9284877" y="1455587"/>
              <a:ext cx="68263" cy="30162"/>
            </a:xfrm>
            <a:custGeom>
              <a:avLst/>
              <a:gdLst>
                <a:gd name="T0" fmla="*/ 0 w 18"/>
                <a:gd name="T1" fmla="*/ 2 h 8"/>
                <a:gd name="T2" fmla="*/ 12 w 18"/>
                <a:gd name="T3" fmla="*/ 0 h 8"/>
                <a:gd name="T4" fmla="*/ 43 w 18"/>
                <a:gd name="T5" fmla="*/ 10 h 8"/>
                <a:gd name="T6" fmla="*/ 41 w 18"/>
                <a:gd name="T7" fmla="*/ 19 h 8"/>
                <a:gd name="T8" fmla="*/ 10 w 18"/>
                <a:gd name="T9" fmla="*/ 10 h 8"/>
                <a:gd name="T10" fmla="*/ 0 w 18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8">
                  <a:moveTo>
                    <a:pt x="0" y="1"/>
                  </a:moveTo>
                  <a:cubicBezTo>
                    <a:pt x="1" y="0"/>
                    <a:pt x="3" y="0"/>
                    <a:pt x="5" y="0"/>
                  </a:cubicBezTo>
                  <a:cubicBezTo>
                    <a:pt x="9" y="1"/>
                    <a:pt x="14" y="3"/>
                    <a:pt x="18" y="4"/>
                  </a:cubicBezTo>
                  <a:cubicBezTo>
                    <a:pt x="18" y="6"/>
                    <a:pt x="17" y="6"/>
                    <a:pt x="17" y="8"/>
                  </a:cubicBezTo>
                  <a:cubicBezTo>
                    <a:pt x="10" y="8"/>
                    <a:pt x="8" y="7"/>
                    <a:pt x="4" y="4"/>
                  </a:cubicBezTo>
                  <a:cubicBezTo>
                    <a:pt x="3" y="3"/>
                    <a:pt x="3" y="1"/>
                    <a:pt x="0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2" name="Freeform 31"/>
            <p:cNvSpPr/>
            <p:nvPr/>
          </p:nvSpPr>
          <p:spPr bwMode="auto">
            <a:xfrm>
              <a:off x="6601175" y="1453282"/>
              <a:ext cx="44450" cy="19050"/>
            </a:xfrm>
            <a:custGeom>
              <a:avLst/>
              <a:gdLst>
                <a:gd name="T0" fmla="*/ 28 w 12"/>
                <a:gd name="T1" fmla="*/ 10 h 5"/>
                <a:gd name="T2" fmla="*/ 0 w 12"/>
                <a:gd name="T3" fmla="*/ 7 h 5"/>
                <a:gd name="T4" fmla="*/ 9 w 12"/>
                <a:gd name="T5" fmla="*/ 0 h 5"/>
                <a:gd name="T6" fmla="*/ 28 w 12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5">
                  <a:moveTo>
                    <a:pt x="12" y="4"/>
                  </a:moveTo>
                  <a:cubicBezTo>
                    <a:pt x="11" y="5"/>
                    <a:pt x="3" y="4"/>
                    <a:pt x="0" y="3"/>
                  </a:cubicBezTo>
                  <a:cubicBezTo>
                    <a:pt x="1" y="1"/>
                    <a:pt x="4" y="2"/>
                    <a:pt x="4" y="0"/>
                  </a:cubicBezTo>
                  <a:cubicBezTo>
                    <a:pt x="7" y="1"/>
                    <a:pt x="12" y="0"/>
                    <a:pt x="12" y="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3" name="Freeform 32"/>
            <p:cNvSpPr/>
            <p:nvPr/>
          </p:nvSpPr>
          <p:spPr bwMode="auto">
            <a:xfrm>
              <a:off x="9772239" y="1552424"/>
              <a:ext cx="38100" cy="23812"/>
            </a:xfrm>
            <a:custGeom>
              <a:avLst/>
              <a:gdLst>
                <a:gd name="T0" fmla="*/ 22 w 10"/>
                <a:gd name="T1" fmla="*/ 13 h 6"/>
                <a:gd name="T2" fmla="*/ 0 w 10"/>
                <a:gd name="T3" fmla="*/ 5 h 6"/>
                <a:gd name="T4" fmla="*/ 22 w 10"/>
                <a:gd name="T5" fmla="*/ 13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6">
                  <a:moveTo>
                    <a:pt x="9" y="5"/>
                  </a:moveTo>
                  <a:cubicBezTo>
                    <a:pt x="4" y="6"/>
                    <a:pt x="5" y="2"/>
                    <a:pt x="0" y="2"/>
                  </a:cubicBezTo>
                  <a:cubicBezTo>
                    <a:pt x="2" y="0"/>
                    <a:pt x="10" y="1"/>
                    <a:pt x="9" y="5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4" name="Freeform 33"/>
            <p:cNvSpPr/>
            <p:nvPr/>
          </p:nvSpPr>
          <p:spPr bwMode="auto">
            <a:xfrm>
              <a:off x="9746839" y="1579412"/>
              <a:ext cx="52388" cy="25400"/>
            </a:xfrm>
            <a:custGeom>
              <a:avLst/>
              <a:gdLst>
                <a:gd name="T0" fmla="*/ 33 w 14"/>
                <a:gd name="T1" fmla="*/ 9 h 7"/>
                <a:gd name="T2" fmla="*/ 5 w 14"/>
                <a:gd name="T3" fmla="*/ 9 h 7"/>
                <a:gd name="T4" fmla="*/ 14 w 14"/>
                <a:gd name="T5" fmla="*/ 0 h 7"/>
                <a:gd name="T6" fmla="*/ 33 w 14"/>
                <a:gd name="T7" fmla="*/ 9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7">
                  <a:moveTo>
                    <a:pt x="14" y="4"/>
                  </a:moveTo>
                  <a:cubicBezTo>
                    <a:pt x="13" y="7"/>
                    <a:pt x="4" y="7"/>
                    <a:pt x="2" y="4"/>
                  </a:cubicBezTo>
                  <a:cubicBezTo>
                    <a:pt x="0" y="0"/>
                    <a:pt x="6" y="3"/>
                    <a:pt x="6" y="0"/>
                  </a:cubicBezTo>
                  <a:cubicBezTo>
                    <a:pt x="8" y="2"/>
                    <a:pt x="10" y="3"/>
                    <a:pt x="14" y="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5" name="Freeform 34"/>
            <p:cNvSpPr/>
            <p:nvPr/>
          </p:nvSpPr>
          <p:spPr bwMode="auto">
            <a:xfrm>
              <a:off x="4935888" y="1596157"/>
              <a:ext cx="33338" cy="25400"/>
            </a:xfrm>
            <a:custGeom>
              <a:avLst/>
              <a:gdLst>
                <a:gd name="T0" fmla="*/ 9 w 9"/>
                <a:gd name="T1" fmla="*/ 0 h 7"/>
                <a:gd name="T2" fmla="*/ 21 w 9"/>
                <a:gd name="T3" fmla="*/ 11 h 7"/>
                <a:gd name="T4" fmla="*/ 7 w 9"/>
                <a:gd name="T5" fmla="*/ 16 h 7"/>
                <a:gd name="T6" fmla="*/ 5 w 9"/>
                <a:gd name="T7" fmla="*/ 2 h 7"/>
                <a:gd name="T8" fmla="*/ 9 w 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4" y="0"/>
                  </a:moveTo>
                  <a:cubicBezTo>
                    <a:pt x="7" y="0"/>
                    <a:pt x="9" y="2"/>
                    <a:pt x="9" y="5"/>
                  </a:cubicBezTo>
                  <a:cubicBezTo>
                    <a:pt x="6" y="4"/>
                    <a:pt x="3" y="4"/>
                    <a:pt x="3" y="7"/>
                  </a:cubicBezTo>
                  <a:cubicBezTo>
                    <a:pt x="0" y="7"/>
                    <a:pt x="2" y="3"/>
                    <a:pt x="2" y="1"/>
                  </a:cubicBezTo>
                  <a:cubicBezTo>
                    <a:pt x="3" y="1"/>
                    <a:pt x="4" y="1"/>
                    <a:pt x="4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6" name="Freeform 35"/>
            <p:cNvSpPr/>
            <p:nvPr/>
          </p:nvSpPr>
          <p:spPr bwMode="auto">
            <a:xfrm>
              <a:off x="8786402" y="1612749"/>
              <a:ext cx="33338" cy="26987"/>
            </a:xfrm>
            <a:custGeom>
              <a:avLst/>
              <a:gdLst>
                <a:gd name="T0" fmla="*/ 21 w 9"/>
                <a:gd name="T1" fmla="*/ 12 h 7"/>
                <a:gd name="T2" fmla="*/ 0 w 9"/>
                <a:gd name="T3" fmla="*/ 17 h 7"/>
                <a:gd name="T4" fmla="*/ 21 w 9"/>
                <a:gd name="T5" fmla="*/ 12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7">
                  <a:moveTo>
                    <a:pt x="9" y="5"/>
                  </a:moveTo>
                  <a:cubicBezTo>
                    <a:pt x="5" y="5"/>
                    <a:pt x="3" y="6"/>
                    <a:pt x="0" y="7"/>
                  </a:cubicBezTo>
                  <a:cubicBezTo>
                    <a:pt x="1" y="4"/>
                    <a:pt x="9" y="0"/>
                    <a:pt x="9" y="5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7" name="Freeform 36"/>
            <p:cNvSpPr/>
            <p:nvPr/>
          </p:nvSpPr>
          <p:spPr bwMode="auto">
            <a:xfrm>
              <a:off x="9340439" y="1631799"/>
              <a:ext cx="57150" cy="33337"/>
            </a:xfrm>
            <a:custGeom>
              <a:avLst/>
              <a:gdLst>
                <a:gd name="T0" fmla="*/ 29 w 15"/>
                <a:gd name="T1" fmla="*/ 5 h 9"/>
                <a:gd name="T2" fmla="*/ 34 w 15"/>
                <a:gd name="T3" fmla="*/ 21 h 9"/>
                <a:gd name="T4" fmla="*/ 5 w 15"/>
                <a:gd name="T5" fmla="*/ 14 h 9"/>
                <a:gd name="T6" fmla="*/ 10 w 15"/>
                <a:gd name="T7" fmla="*/ 5 h 9"/>
                <a:gd name="T8" fmla="*/ 29 w 15"/>
                <a:gd name="T9" fmla="*/ 5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9">
                  <a:moveTo>
                    <a:pt x="12" y="2"/>
                  </a:moveTo>
                  <a:cubicBezTo>
                    <a:pt x="14" y="3"/>
                    <a:pt x="15" y="7"/>
                    <a:pt x="14" y="9"/>
                  </a:cubicBezTo>
                  <a:cubicBezTo>
                    <a:pt x="9" y="8"/>
                    <a:pt x="3" y="9"/>
                    <a:pt x="2" y="6"/>
                  </a:cubicBezTo>
                  <a:cubicBezTo>
                    <a:pt x="0" y="2"/>
                    <a:pt x="6" y="5"/>
                    <a:pt x="4" y="2"/>
                  </a:cubicBezTo>
                  <a:cubicBezTo>
                    <a:pt x="8" y="0"/>
                    <a:pt x="12" y="3"/>
                    <a:pt x="12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8" name="Freeform 37"/>
            <p:cNvSpPr/>
            <p:nvPr/>
          </p:nvSpPr>
          <p:spPr bwMode="auto">
            <a:xfrm>
              <a:off x="9322977" y="1725462"/>
              <a:ext cx="66675" cy="30162"/>
            </a:xfrm>
            <a:custGeom>
              <a:avLst/>
              <a:gdLst>
                <a:gd name="T0" fmla="*/ 37 w 18"/>
                <a:gd name="T1" fmla="*/ 10 h 8"/>
                <a:gd name="T2" fmla="*/ 28 w 18"/>
                <a:gd name="T3" fmla="*/ 14 h 8"/>
                <a:gd name="T4" fmla="*/ 16 w 18"/>
                <a:gd name="T5" fmla="*/ 17 h 8"/>
                <a:gd name="T6" fmla="*/ 5 w 18"/>
                <a:gd name="T7" fmla="*/ 14 h 8"/>
                <a:gd name="T8" fmla="*/ 7 w 18"/>
                <a:gd name="T9" fmla="*/ 5 h 8"/>
                <a:gd name="T10" fmla="*/ 16 w 18"/>
                <a:gd name="T11" fmla="*/ 0 h 8"/>
                <a:gd name="T12" fmla="*/ 37 w 18"/>
                <a:gd name="T13" fmla="*/ 1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8">
                  <a:moveTo>
                    <a:pt x="16" y="4"/>
                  </a:moveTo>
                  <a:cubicBezTo>
                    <a:pt x="18" y="7"/>
                    <a:pt x="13" y="6"/>
                    <a:pt x="12" y="6"/>
                  </a:cubicBezTo>
                  <a:cubicBezTo>
                    <a:pt x="11" y="6"/>
                    <a:pt x="8" y="8"/>
                    <a:pt x="7" y="7"/>
                  </a:cubicBezTo>
                  <a:cubicBezTo>
                    <a:pt x="6" y="6"/>
                    <a:pt x="4" y="7"/>
                    <a:pt x="2" y="6"/>
                  </a:cubicBezTo>
                  <a:cubicBezTo>
                    <a:pt x="0" y="3"/>
                    <a:pt x="7" y="4"/>
                    <a:pt x="3" y="2"/>
                  </a:cubicBezTo>
                  <a:cubicBezTo>
                    <a:pt x="4" y="1"/>
                    <a:pt x="7" y="2"/>
                    <a:pt x="7" y="0"/>
                  </a:cubicBezTo>
                  <a:cubicBezTo>
                    <a:pt x="10" y="1"/>
                    <a:pt x="14" y="2"/>
                    <a:pt x="16" y="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9" name="Freeform 38"/>
            <p:cNvSpPr/>
            <p:nvPr/>
          </p:nvSpPr>
          <p:spPr bwMode="auto">
            <a:xfrm>
              <a:off x="9322977" y="1774674"/>
              <a:ext cx="33338" cy="14287"/>
            </a:xfrm>
            <a:custGeom>
              <a:avLst/>
              <a:gdLst>
                <a:gd name="T0" fmla="*/ 16 w 9"/>
                <a:gd name="T1" fmla="*/ 9 h 4"/>
                <a:gd name="T2" fmla="*/ 5 w 9"/>
                <a:gd name="T3" fmla="*/ 9 h 4"/>
                <a:gd name="T4" fmla="*/ 16 w 9"/>
                <a:gd name="T5" fmla="*/ 9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4">
                  <a:moveTo>
                    <a:pt x="7" y="4"/>
                  </a:moveTo>
                  <a:cubicBezTo>
                    <a:pt x="5" y="2"/>
                    <a:pt x="5" y="4"/>
                    <a:pt x="2" y="4"/>
                  </a:cubicBezTo>
                  <a:cubicBezTo>
                    <a:pt x="0" y="0"/>
                    <a:pt x="9" y="0"/>
                    <a:pt x="7" y="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50" name="Freeform 39"/>
            <p:cNvSpPr/>
            <p:nvPr/>
          </p:nvSpPr>
          <p:spPr bwMode="auto">
            <a:xfrm>
              <a:off x="9224552" y="1793724"/>
              <a:ext cx="38100" cy="22225"/>
            </a:xfrm>
            <a:custGeom>
              <a:avLst/>
              <a:gdLst>
                <a:gd name="T0" fmla="*/ 19 w 10"/>
                <a:gd name="T1" fmla="*/ 2 h 6"/>
                <a:gd name="T2" fmla="*/ 22 w 10"/>
                <a:gd name="T3" fmla="*/ 7 h 6"/>
                <a:gd name="T4" fmla="*/ 12 w 10"/>
                <a:gd name="T5" fmla="*/ 9 h 6"/>
                <a:gd name="T6" fmla="*/ 0 w 10"/>
                <a:gd name="T7" fmla="*/ 9 h 6"/>
                <a:gd name="T8" fmla="*/ 19 w 10"/>
                <a:gd name="T9" fmla="*/ 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6">
                  <a:moveTo>
                    <a:pt x="8" y="1"/>
                  </a:moveTo>
                  <a:cubicBezTo>
                    <a:pt x="8" y="2"/>
                    <a:pt x="8" y="3"/>
                    <a:pt x="9" y="3"/>
                  </a:cubicBezTo>
                  <a:cubicBezTo>
                    <a:pt x="10" y="5"/>
                    <a:pt x="5" y="3"/>
                    <a:pt x="5" y="4"/>
                  </a:cubicBezTo>
                  <a:cubicBezTo>
                    <a:pt x="3" y="6"/>
                    <a:pt x="4" y="4"/>
                    <a:pt x="0" y="4"/>
                  </a:cubicBezTo>
                  <a:cubicBezTo>
                    <a:pt x="2" y="3"/>
                    <a:pt x="4" y="0"/>
                    <a:pt x="8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51" name="Freeform 40"/>
            <p:cNvSpPr/>
            <p:nvPr/>
          </p:nvSpPr>
          <p:spPr bwMode="auto">
            <a:xfrm>
              <a:off x="9292814" y="1815949"/>
              <a:ext cx="11113" cy="22225"/>
            </a:xfrm>
            <a:custGeom>
              <a:avLst/>
              <a:gdLst>
                <a:gd name="T0" fmla="*/ 2 w 3"/>
                <a:gd name="T1" fmla="*/ 0 h 6"/>
                <a:gd name="T2" fmla="*/ 7 w 3"/>
                <a:gd name="T3" fmla="*/ 9 h 6"/>
                <a:gd name="T4" fmla="*/ 2 w 3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cubicBezTo>
                    <a:pt x="3" y="0"/>
                    <a:pt x="3" y="2"/>
                    <a:pt x="3" y="4"/>
                  </a:cubicBezTo>
                  <a:cubicBezTo>
                    <a:pt x="0" y="6"/>
                    <a:pt x="1" y="2"/>
                    <a:pt x="1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52" name="Freeform 41"/>
            <p:cNvSpPr/>
            <p:nvPr/>
          </p:nvSpPr>
          <p:spPr bwMode="auto">
            <a:xfrm>
              <a:off x="3889725" y="1996207"/>
              <a:ext cx="79375" cy="95250"/>
            </a:xfrm>
            <a:custGeom>
              <a:avLst/>
              <a:gdLst>
                <a:gd name="T0" fmla="*/ 19 w 21"/>
                <a:gd name="T1" fmla="*/ 0 h 25"/>
                <a:gd name="T2" fmla="*/ 21 w 21"/>
                <a:gd name="T3" fmla="*/ 2 h 25"/>
                <a:gd name="T4" fmla="*/ 40 w 21"/>
                <a:gd name="T5" fmla="*/ 2 h 25"/>
                <a:gd name="T6" fmla="*/ 50 w 21"/>
                <a:gd name="T7" fmla="*/ 10 h 25"/>
                <a:gd name="T8" fmla="*/ 45 w 21"/>
                <a:gd name="T9" fmla="*/ 14 h 25"/>
                <a:gd name="T10" fmla="*/ 40 w 21"/>
                <a:gd name="T11" fmla="*/ 17 h 25"/>
                <a:gd name="T12" fmla="*/ 45 w 21"/>
                <a:gd name="T13" fmla="*/ 31 h 25"/>
                <a:gd name="T14" fmla="*/ 43 w 21"/>
                <a:gd name="T15" fmla="*/ 46 h 25"/>
                <a:gd name="T16" fmla="*/ 29 w 21"/>
                <a:gd name="T17" fmla="*/ 46 h 25"/>
                <a:gd name="T18" fmla="*/ 26 w 21"/>
                <a:gd name="T19" fmla="*/ 53 h 25"/>
                <a:gd name="T20" fmla="*/ 21 w 21"/>
                <a:gd name="T21" fmla="*/ 60 h 25"/>
                <a:gd name="T22" fmla="*/ 5 w 21"/>
                <a:gd name="T23" fmla="*/ 60 h 25"/>
                <a:gd name="T24" fmla="*/ 10 w 21"/>
                <a:gd name="T25" fmla="*/ 43 h 25"/>
                <a:gd name="T26" fmla="*/ 10 w 21"/>
                <a:gd name="T27" fmla="*/ 31 h 25"/>
                <a:gd name="T28" fmla="*/ 5 w 21"/>
                <a:gd name="T29" fmla="*/ 17 h 25"/>
                <a:gd name="T30" fmla="*/ 14 w 21"/>
                <a:gd name="T31" fmla="*/ 19 h 25"/>
                <a:gd name="T32" fmla="*/ 19 w 21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" h="25">
                  <a:moveTo>
                    <a:pt x="8" y="0"/>
                  </a:moveTo>
                  <a:cubicBezTo>
                    <a:pt x="9" y="0"/>
                    <a:pt x="9" y="1"/>
                    <a:pt x="9" y="1"/>
                  </a:cubicBezTo>
                  <a:cubicBezTo>
                    <a:pt x="9" y="3"/>
                    <a:pt x="14" y="0"/>
                    <a:pt x="17" y="1"/>
                  </a:cubicBezTo>
                  <a:cubicBezTo>
                    <a:pt x="17" y="3"/>
                    <a:pt x="18" y="4"/>
                    <a:pt x="21" y="4"/>
                  </a:cubicBezTo>
                  <a:cubicBezTo>
                    <a:pt x="21" y="5"/>
                    <a:pt x="20" y="6"/>
                    <a:pt x="19" y="6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7" y="10"/>
                    <a:pt x="19" y="10"/>
                    <a:pt x="19" y="13"/>
                  </a:cubicBezTo>
                  <a:cubicBezTo>
                    <a:pt x="19" y="15"/>
                    <a:pt x="18" y="16"/>
                    <a:pt x="18" y="19"/>
                  </a:cubicBezTo>
                  <a:cubicBezTo>
                    <a:pt x="16" y="19"/>
                    <a:pt x="14" y="19"/>
                    <a:pt x="12" y="19"/>
                  </a:cubicBezTo>
                  <a:cubicBezTo>
                    <a:pt x="11" y="19"/>
                    <a:pt x="12" y="21"/>
                    <a:pt x="11" y="22"/>
                  </a:cubicBezTo>
                  <a:cubicBezTo>
                    <a:pt x="11" y="23"/>
                    <a:pt x="8" y="23"/>
                    <a:pt x="9" y="25"/>
                  </a:cubicBezTo>
                  <a:cubicBezTo>
                    <a:pt x="6" y="25"/>
                    <a:pt x="4" y="25"/>
                    <a:pt x="2" y="25"/>
                  </a:cubicBezTo>
                  <a:cubicBezTo>
                    <a:pt x="2" y="22"/>
                    <a:pt x="0" y="17"/>
                    <a:pt x="4" y="18"/>
                  </a:cubicBezTo>
                  <a:cubicBezTo>
                    <a:pt x="4" y="14"/>
                    <a:pt x="2" y="15"/>
                    <a:pt x="4" y="13"/>
                  </a:cubicBezTo>
                  <a:cubicBezTo>
                    <a:pt x="5" y="9"/>
                    <a:pt x="1" y="11"/>
                    <a:pt x="2" y="7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9" y="8"/>
                    <a:pt x="7" y="2"/>
                    <a:pt x="8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53" name="Freeform 42"/>
            <p:cNvSpPr/>
            <p:nvPr/>
          </p:nvSpPr>
          <p:spPr bwMode="auto">
            <a:xfrm>
              <a:off x="7773577" y="2003274"/>
              <a:ext cx="22225" cy="22225"/>
            </a:xfrm>
            <a:custGeom>
              <a:avLst/>
              <a:gdLst>
                <a:gd name="T0" fmla="*/ 12 w 6"/>
                <a:gd name="T1" fmla="*/ 0 h 6"/>
                <a:gd name="T2" fmla="*/ 9 w 6"/>
                <a:gd name="T3" fmla="*/ 7 h 6"/>
                <a:gd name="T4" fmla="*/ 0 w 6"/>
                <a:gd name="T5" fmla="*/ 9 h 6"/>
                <a:gd name="T6" fmla="*/ 12 w 6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6">
                  <a:moveTo>
                    <a:pt x="5" y="0"/>
                  </a:moveTo>
                  <a:cubicBezTo>
                    <a:pt x="6" y="2"/>
                    <a:pt x="5" y="2"/>
                    <a:pt x="4" y="3"/>
                  </a:cubicBezTo>
                  <a:cubicBezTo>
                    <a:pt x="3" y="5"/>
                    <a:pt x="2" y="6"/>
                    <a:pt x="0" y="4"/>
                  </a:cubicBezTo>
                  <a:cubicBezTo>
                    <a:pt x="0" y="1"/>
                    <a:pt x="3" y="1"/>
                    <a:pt x="5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54" name="Freeform 43"/>
            <p:cNvSpPr/>
            <p:nvPr/>
          </p:nvSpPr>
          <p:spPr bwMode="auto">
            <a:xfrm>
              <a:off x="8346664" y="2022324"/>
              <a:ext cx="30163" cy="44450"/>
            </a:xfrm>
            <a:custGeom>
              <a:avLst/>
              <a:gdLst>
                <a:gd name="T0" fmla="*/ 5 w 8"/>
                <a:gd name="T1" fmla="*/ 0 h 12"/>
                <a:gd name="T2" fmla="*/ 19 w 8"/>
                <a:gd name="T3" fmla="*/ 19 h 12"/>
                <a:gd name="T4" fmla="*/ 7 w 8"/>
                <a:gd name="T5" fmla="*/ 14 h 12"/>
                <a:gd name="T6" fmla="*/ 5 w 8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2">
                  <a:moveTo>
                    <a:pt x="2" y="0"/>
                  </a:moveTo>
                  <a:cubicBezTo>
                    <a:pt x="4" y="2"/>
                    <a:pt x="5" y="7"/>
                    <a:pt x="8" y="8"/>
                  </a:cubicBezTo>
                  <a:cubicBezTo>
                    <a:pt x="6" y="12"/>
                    <a:pt x="3" y="8"/>
                    <a:pt x="3" y="6"/>
                  </a:cubicBezTo>
                  <a:cubicBezTo>
                    <a:pt x="0" y="6"/>
                    <a:pt x="0" y="1"/>
                    <a:pt x="2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55" name="Freeform 44"/>
            <p:cNvSpPr/>
            <p:nvPr/>
          </p:nvSpPr>
          <p:spPr bwMode="auto">
            <a:xfrm>
              <a:off x="6623400" y="2000969"/>
              <a:ext cx="46038" cy="206375"/>
            </a:xfrm>
            <a:custGeom>
              <a:avLst/>
              <a:gdLst>
                <a:gd name="T0" fmla="*/ 10 w 12"/>
                <a:gd name="T1" fmla="*/ 14 h 55"/>
                <a:gd name="T2" fmla="*/ 15 w 12"/>
                <a:gd name="T3" fmla="*/ 33 h 55"/>
                <a:gd name="T4" fmla="*/ 17 w 12"/>
                <a:gd name="T5" fmla="*/ 45 h 55"/>
                <a:gd name="T6" fmla="*/ 17 w 12"/>
                <a:gd name="T7" fmla="*/ 54 h 55"/>
                <a:gd name="T8" fmla="*/ 19 w 12"/>
                <a:gd name="T9" fmla="*/ 76 h 55"/>
                <a:gd name="T10" fmla="*/ 29 w 12"/>
                <a:gd name="T11" fmla="*/ 87 h 55"/>
                <a:gd name="T12" fmla="*/ 17 w 12"/>
                <a:gd name="T13" fmla="*/ 90 h 55"/>
                <a:gd name="T14" fmla="*/ 17 w 12"/>
                <a:gd name="T15" fmla="*/ 109 h 55"/>
                <a:gd name="T16" fmla="*/ 12 w 12"/>
                <a:gd name="T17" fmla="*/ 109 h 55"/>
                <a:gd name="T18" fmla="*/ 17 w 12"/>
                <a:gd name="T19" fmla="*/ 128 h 55"/>
                <a:gd name="T20" fmla="*/ 2 w 12"/>
                <a:gd name="T21" fmla="*/ 125 h 55"/>
                <a:gd name="T22" fmla="*/ 7 w 12"/>
                <a:gd name="T23" fmla="*/ 109 h 55"/>
                <a:gd name="T24" fmla="*/ 0 w 12"/>
                <a:gd name="T25" fmla="*/ 102 h 55"/>
                <a:gd name="T26" fmla="*/ 7 w 12"/>
                <a:gd name="T27" fmla="*/ 66 h 55"/>
                <a:gd name="T28" fmla="*/ 0 w 12"/>
                <a:gd name="T29" fmla="*/ 54 h 55"/>
                <a:gd name="T30" fmla="*/ 0 w 12"/>
                <a:gd name="T31" fmla="*/ 33 h 55"/>
                <a:gd name="T32" fmla="*/ 10 w 12"/>
                <a:gd name="T33" fmla="*/ 26 h 55"/>
                <a:gd name="T34" fmla="*/ 12 w 12"/>
                <a:gd name="T35" fmla="*/ 17 h 55"/>
                <a:gd name="T36" fmla="*/ 10 w 12"/>
                <a:gd name="T37" fmla="*/ 14 h 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" h="55">
                  <a:moveTo>
                    <a:pt x="4" y="6"/>
                  </a:moveTo>
                  <a:cubicBezTo>
                    <a:pt x="9" y="0"/>
                    <a:pt x="4" y="13"/>
                    <a:pt x="6" y="14"/>
                  </a:cubicBezTo>
                  <a:cubicBezTo>
                    <a:pt x="8" y="16"/>
                    <a:pt x="5" y="16"/>
                    <a:pt x="7" y="19"/>
                  </a:cubicBezTo>
                  <a:cubicBezTo>
                    <a:pt x="9" y="21"/>
                    <a:pt x="7" y="21"/>
                    <a:pt x="7" y="23"/>
                  </a:cubicBezTo>
                  <a:cubicBezTo>
                    <a:pt x="7" y="24"/>
                    <a:pt x="10" y="28"/>
                    <a:pt x="8" y="32"/>
                  </a:cubicBezTo>
                  <a:cubicBezTo>
                    <a:pt x="8" y="35"/>
                    <a:pt x="10" y="36"/>
                    <a:pt x="12" y="37"/>
                  </a:cubicBezTo>
                  <a:cubicBezTo>
                    <a:pt x="12" y="39"/>
                    <a:pt x="9" y="39"/>
                    <a:pt x="7" y="38"/>
                  </a:cubicBezTo>
                  <a:cubicBezTo>
                    <a:pt x="7" y="41"/>
                    <a:pt x="7" y="46"/>
                    <a:pt x="7" y="46"/>
                  </a:cubicBezTo>
                  <a:cubicBezTo>
                    <a:pt x="7" y="46"/>
                    <a:pt x="5" y="46"/>
                    <a:pt x="5" y="46"/>
                  </a:cubicBezTo>
                  <a:cubicBezTo>
                    <a:pt x="5" y="49"/>
                    <a:pt x="8" y="50"/>
                    <a:pt x="7" y="54"/>
                  </a:cubicBezTo>
                  <a:cubicBezTo>
                    <a:pt x="4" y="53"/>
                    <a:pt x="4" y="55"/>
                    <a:pt x="1" y="53"/>
                  </a:cubicBezTo>
                  <a:cubicBezTo>
                    <a:pt x="4" y="50"/>
                    <a:pt x="1" y="50"/>
                    <a:pt x="3" y="46"/>
                  </a:cubicBezTo>
                  <a:cubicBezTo>
                    <a:pt x="3" y="44"/>
                    <a:pt x="2" y="43"/>
                    <a:pt x="0" y="43"/>
                  </a:cubicBezTo>
                  <a:cubicBezTo>
                    <a:pt x="1" y="40"/>
                    <a:pt x="4" y="35"/>
                    <a:pt x="3" y="28"/>
                  </a:cubicBezTo>
                  <a:cubicBezTo>
                    <a:pt x="2" y="26"/>
                    <a:pt x="0" y="25"/>
                    <a:pt x="0" y="23"/>
                  </a:cubicBezTo>
                  <a:cubicBezTo>
                    <a:pt x="0" y="19"/>
                    <a:pt x="3" y="17"/>
                    <a:pt x="0" y="14"/>
                  </a:cubicBezTo>
                  <a:cubicBezTo>
                    <a:pt x="1" y="13"/>
                    <a:pt x="2" y="11"/>
                    <a:pt x="4" y="11"/>
                  </a:cubicBezTo>
                  <a:cubicBezTo>
                    <a:pt x="4" y="9"/>
                    <a:pt x="4" y="7"/>
                    <a:pt x="5" y="7"/>
                  </a:cubicBezTo>
                  <a:cubicBezTo>
                    <a:pt x="5" y="6"/>
                    <a:pt x="4" y="6"/>
                    <a:pt x="4" y="6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56" name="Freeform 45"/>
            <p:cNvSpPr/>
            <p:nvPr/>
          </p:nvSpPr>
          <p:spPr bwMode="auto">
            <a:xfrm>
              <a:off x="7735477" y="2025499"/>
              <a:ext cx="15875" cy="19050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10 h 5"/>
                <a:gd name="T4" fmla="*/ 0 w 4"/>
                <a:gd name="T5" fmla="*/ 2 h 5"/>
                <a:gd name="T6" fmla="*/ 3 w 4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cubicBezTo>
                    <a:pt x="4" y="0"/>
                    <a:pt x="3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57" name="Freeform 46"/>
            <p:cNvSpPr/>
            <p:nvPr/>
          </p:nvSpPr>
          <p:spPr bwMode="auto">
            <a:xfrm>
              <a:off x="9667464" y="2096937"/>
              <a:ext cx="131763" cy="112712"/>
            </a:xfrm>
            <a:custGeom>
              <a:avLst/>
              <a:gdLst>
                <a:gd name="T0" fmla="*/ 36 w 35"/>
                <a:gd name="T1" fmla="*/ 0 h 30"/>
                <a:gd name="T2" fmla="*/ 45 w 35"/>
                <a:gd name="T3" fmla="*/ 5 h 30"/>
                <a:gd name="T4" fmla="*/ 40 w 35"/>
                <a:gd name="T5" fmla="*/ 17 h 30"/>
                <a:gd name="T6" fmla="*/ 52 w 35"/>
                <a:gd name="T7" fmla="*/ 21 h 30"/>
                <a:gd name="T8" fmla="*/ 69 w 35"/>
                <a:gd name="T9" fmla="*/ 28 h 30"/>
                <a:gd name="T10" fmla="*/ 66 w 35"/>
                <a:gd name="T11" fmla="*/ 38 h 30"/>
                <a:gd name="T12" fmla="*/ 74 w 35"/>
                <a:gd name="T13" fmla="*/ 43 h 30"/>
                <a:gd name="T14" fmla="*/ 81 w 35"/>
                <a:gd name="T15" fmla="*/ 50 h 30"/>
                <a:gd name="T16" fmla="*/ 74 w 35"/>
                <a:gd name="T17" fmla="*/ 64 h 30"/>
                <a:gd name="T18" fmla="*/ 71 w 35"/>
                <a:gd name="T19" fmla="*/ 59 h 30"/>
                <a:gd name="T20" fmla="*/ 55 w 35"/>
                <a:gd name="T21" fmla="*/ 59 h 30"/>
                <a:gd name="T22" fmla="*/ 45 w 35"/>
                <a:gd name="T23" fmla="*/ 69 h 30"/>
                <a:gd name="T24" fmla="*/ 38 w 35"/>
                <a:gd name="T25" fmla="*/ 62 h 30"/>
                <a:gd name="T26" fmla="*/ 31 w 35"/>
                <a:gd name="T27" fmla="*/ 59 h 30"/>
                <a:gd name="T28" fmla="*/ 19 w 35"/>
                <a:gd name="T29" fmla="*/ 50 h 30"/>
                <a:gd name="T30" fmla="*/ 0 w 35"/>
                <a:gd name="T31" fmla="*/ 52 h 30"/>
                <a:gd name="T32" fmla="*/ 2 w 35"/>
                <a:gd name="T33" fmla="*/ 43 h 30"/>
                <a:gd name="T34" fmla="*/ 14 w 35"/>
                <a:gd name="T35" fmla="*/ 36 h 30"/>
                <a:gd name="T36" fmla="*/ 19 w 35"/>
                <a:gd name="T37" fmla="*/ 26 h 30"/>
                <a:gd name="T38" fmla="*/ 21 w 35"/>
                <a:gd name="T39" fmla="*/ 12 h 30"/>
                <a:gd name="T40" fmla="*/ 26 w 35"/>
                <a:gd name="T41" fmla="*/ 12 h 30"/>
                <a:gd name="T42" fmla="*/ 26 w 35"/>
                <a:gd name="T43" fmla="*/ 5 h 30"/>
                <a:gd name="T44" fmla="*/ 36 w 35"/>
                <a:gd name="T45" fmla="*/ 0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" h="30">
                  <a:moveTo>
                    <a:pt x="15" y="0"/>
                  </a:moveTo>
                  <a:cubicBezTo>
                    <a:pt x="17" y="0"/>
                    <a:pt x="17" y="2"/>
                    <a:pt x="19" y="2"/>
                  </a:cubicBezTo>
                  <a:cubicBezTo>
                    <a:pt x="18" y="5"/>
                    <a:pt x="15" y="5"/>
                    <a:pt x="17" y="7"/>
                  </a:cubicBezTo>
                  <a:cubicBezTo>
                    <a:pt x="17" y="10"/>
                    <a:pt x="20" y="8"/>
                    <a:pt x="22" y="9"/>
                  </a:cubicBezTo>
                  <a:cubicBezTo>
                    <a:pt x="23" y="10"/>
                    <a:pt x="24" y="13"/>
                    <a:pt x="29" y="12"/>
                  </a:cubicBezTo>
                  <a:cubicBezTo>
                    <a:pt x="29" y="15"/>
                    <a:pt x="31" y="15"/>
                    <a:pt x="28" y="16"/>
                  </a:cubicBezTo>
                  <a:cubicBezTo>
                    <a:pt x="28" y="18"/>
                    <a:pt x="31" y="17"/>
                    <a:pt x="31" y="18"/>
                  </a:cubicBezTo>
                  <a:cubicBezTo>
                    <a:pt x="32" y="18"/>
                    <a:pt x="31" y="22"/>
                    <a:pt x="34" y="21"/>
                  </a:cubicBezTo>
                  <a:cubicBezTo>
                    <a:pt x="35" y="25"/>
                    <a:pt x="31" y="23"/>
                    <a:pt x="31" y="27"/>
                  </a:cubicBezTo>
                  <a:cubicBezTo>
                    <a:pt x="30" y="27"/>
                    <a:pt x="31" y="26"/>
                    <a:pt x="30" y="25"/>
                  </a:cubicBezTo>
                  <a:cubicBezTo>
                    <a:pt x="26" y="25"/>
                    <a:pt x="27" y="26"/>
                    <a:pt x="23" y="25"/>
                  </a:cubicBezTo>
                  <a:cubicBezTo>
                    <a:pt x="22" y="26"/>
                    <a:pt x="18" y="26"/>
                    <a:pt x="19" y="29"/>
                  </a:cubicBezTo>
                  <a:cubicBezTo>
                    <a:pt x="16" y="30"/>
                    <a:pt x="17" y="27"/>
                    <a:pt x="16" y="26"/>
                  </a:cubicBezTo>
                  <a:cubicBezTo>
                    <a:pt x="15" y="25"/>
                    <a:pt x="13" y="25"/>
                    <a:pt x="13" y="25"/>
                  </a:cubicBezTo>
                  <a:cubicBezTo>
                    <a:pt x="12" y="24"/>
                    <a:pt x="11" y="22"/>
                    <a:pt x="8" y="21"/>
                  </a:cubicBezTo>
                  <a:cubicBezTo>
                    <a:pt x="4" y="21"/>
                    <a:pt x="4" y="23"/>
                    <a:pt x="0" y="22"/>
                  </a:cubicBezTo>
                  <a:cubicBezTo>
                    <a:pt x="1" y="21"/>
                    <a:pt x="1" y="20"/>
                    <a:pt x="1" y="18"/>
                  </a:cubicBezTo>
                  <a:cubicBezTo>
                    <a:pt x="5" y="19"/>
                    <a:pt x="2" y="14"/>
                    <a:pt x="6" y="15"/>
                  </a:cubicBezTo>
                  <a:cubicBezTo>
                    <a:pt x="4" y="12"/>
                    <a:pt x="7" y="12"/>
                    <a:pt x="8" y="11"/>
                  </a:cubicBezTo>
                  <a:cubicBezTo>
                    <a:pt x="9" y="9"/>
                    <a:pt x="8" y="7"/>
                    <a:pt x="9" y="5"/>
                  </a:cubicBezTo>
                  <a:cubicBezTo>
                    <a:pt x="9" y="4"/>
                    <a:pt x="11" y="5"/>
                    <a:pt x="11" y="5"/>
                  </a:cubicBezTo>
                  <a:cubicBezTo>
                    <a:pt x="12" y="4"/>
                    <a:pt x="11" y="3"/>
                    <a:pt x="11" y="2"/>
                  </a:cubicBezTo>
                  <a:cubicBezTo>
                    <a:pt x="13" y="1"/>
                    <a:pt x="15" y="2"/>
                    <a:pt x="15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58" name="Freeform 47"/>
            <p:cNvSpPr/>
            <p:nvPr/>
          </p:nvSpPr>
          <p:spPr bwMode="auto">
            <a:xfrm>
              <a:off x="9596027" y="2130274"/>
              <a:ext cx="30163" cy="30162"/>
            </a:xfrm>
            <a:custGeom>
              <a:avLst/>
              <a:gdLst>
                <a:gd name="T0" fmla="*/ 0 w 8"/>
                <a:gd name="T1" fmla="*/ 0 h 8"/>
                <a:gd name="T2" fmla="*/ 19 w 8"/>
                <a:gd name="T3" fmla="*/ 10 h 8"/>
                <a:gd name="T4" fmla="*/ 0 w 8"/>
                <a:gd name="T5" fmla="*/ 0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4" y="0"/>
                    <a:pt x="4" y="4"/>
                    <a:pt x="8" y="4"/>
                  </a:cubicBezTo>
                  <a:cubicBezTo>
                    <a:pt x="7" y="8"/>
                    <a:pt x="0" y="4"/>
                    <a:pt x="0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59" name="Freeform 48"/>
            <p:cNvSpPr/>
            <p:nvPr/>
          </p:nvSpPr>
          <p:spPr bwMode="auto">
            <a:xfrm>
              <a:off x="6609113" y="2240682"/>
              <a:ext cx="88900" cy="63500"/>
            </a:xfrm>
            <a:custGeom>
              <a:avLst/>
              <a:gdLst>
                <a:gd name="T0" fmla="*/ 16 w 24"/>
                <a:gd name="T1" fmla="*/ 0 h 17"/>
                <a:gd name="T2" fmla="*/ 19 w 24"/>
                <a:gd name="T3" fmla="*/ 2 h 17"/>
                <a:gd name="T4" fmla="*/ 28 w 24"/>
                <a:gd name="T5" fmla="*/ 14 h 17"/>
                <a:gd name="T6" fmla="*/ 56 w 24"/>
                <a:gd name="T7" fmla="*/ 12 h 17"/>
                <a:gd name="T8" fmla="*/ 47 w 24"/>
                <a:gd name="T9" fmla="*/ 28 h 17"/>
                <a:gd name="T10" fmla="*/ 37 w 24"/>
                <a:gd name="T11" fmla="*/ 24 h 17"/>
                <a:gd name="T12" fmla="*/ 26 w 24"/>
                <a:gd name="T13" fmla="*/ 31 h 17"/>
                <a:gd name="T14" fmla="*/ 23 w 24"/>
                <a:gd name="T15" fmla="*/ 38 h 17"/>
                <a:gd name="T16" fmla="*/ 9 w 24"/>
                <a:gd name="T17" fmla="*/ 33 h 17"/>
                <a:gd name="T18" fmla="*/ 16 w 24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" h="17">
                  <a:moveTo>
                    <a:pt x="7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4"/>
                    <a:pt x="12" y="3"/>
                    <a:pt x="12" y="6"/>
                  </a:cubicBezTo>
                  <a:cubicBezTo>
                    <a:pt x="16" y="4"/>
                    <a:pt x="20" y="6"/>
                    <a:pt x="24" y="5"/>
                  </a:cubicBezTo>
                  <a:cubicBezTo>
                    <a:pt x="24" y="8"/>
                    <a:pt x="20" y="8"/>
                    <a:pt x="20" y="12"/>
                  </a:cubicBezTo>
                  <a:cubicBezTo>
                    <a:pt x="18" y="12"/>
                    <a:pt x="18" y="10"/>
                    <a:pt x="16" y="10"/>
                  </a:cubicBezTo>
                  <a:cubicBezTo>
                    <a:pt x="14" y="10"/>
                    <a:pt x="12" y="16"/>
                    <a:pt x="11" y="13"/>
                  </a:cubicBezTo>
                  <a:cubicBezTo>
                    <a:pt x="10" y="13"/>
                    <a:pt x="10" y="15"/>
                    <a:pt x="10" y="16"/>
                  </a:cubicBezTo>
                  <a:cubicBezTo>
                    <a:pt x="7" y="17"/>
                    <a:pt x="7" y="10"/>
                    <a:pt x="4" y="14"/>
                  </a:cubicBezTo>
                  <a:cubicBezTo>
                    <a:pt x="0" y="11"/>
                    <a:pt x="3" y="2"/>
                    <a:pt x="7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60" name="Freeform 49"/>
            <p:cNvSpPr/>
            <p:nvPr/>
          </p:nvSpPr>
          <p:spPr bwMode="auto">
            <a:xfrm>
              <a:off x="6444013" y="2320057"/>
              <a:ext cx="179388" cy="152400"/>
            </a:xfrm>
            <a:custGeom>
              <a:avLst/>
              <a:gdLst>
                <a:gd name="T0" fmla="*/ 99 w 48"/>
                <a:gd name="T1" fmla="*/ 0 h 41"/>
                <a:gd name="T2" fmla="*/ 108 w 48"/>
                <a:gd name="T3" fmla="*/ 2 h 41"/>
                <a:gd name="T4" fmla="*/ 108 w 48"/>
                <a:gd name="T5" fmla="*/ 44 h 41"/>
                <a:gd name="T6" fmla="*/ 106 w 48"/>
                <a:gd name="T7" fmla="*/ 37 h 41"/>
                <a:gd name="T8" fmla="*/ 106 w 48"/>
                <a:gd name="T9" fmla="*/ 56 h 41"/>
                <a:gd name="T10" fmla="*/ 99 w 48"/>
                <a:gd name="T11" fmla="*/ 52 h 41"/>
                <a:gd name="T12" fmla="*/ 99 w 48"/>
                <a:gd name="T13" fmla="*/ 80 h 41"/>
                <a:gd name="T14" fmla="*/ 94 w 48"/>
                <a:gd name="T15" fmla="*/ 77 h 41"/>
                <a:gd name="T16" fmla="*/ 85 w 48"/>
                <a:gd name="T17" fmla="*/ 82 h 41"/>
                <a:gd name="T18" fmla="*/ 80 w 48"/>
                <a:gd name="T19" fmla="*/ 80 h 41"/>
                <a:gd name="T20" fmla="*/ 68 w 48"/>
                <a:gd name="T21" fmla="*/ 82 h 41"/>
                <a:gd name="T22" fmla="*/ 57 w 48"/>
                <a:gd name="T23" fmla="*/ 84 h 41"/>
                <a:gd name="T24" fmla="*/ 49 w 48"/>
                <a:gd name="T25" fmla="*/ 96 h 41"/>
                <a:gd name="T26" fmla="*/ 38 w 48"/>
                <a:gd name="T27" fmla="*/ 82 h 41"/>
                <a:gd name="T28" fmla="*/ 33 w 48"/>
                <a:gd name="T29" fmla="*/ 89 h 41"/>
                <a:gd name="T30" fmla="*/ 28 w 48"/>
                <a:gd name="T31" fmla="*/ 84 h 41"/>
                <a:gd name="T32" fmla="*/ 0 w 48"/>
                <a:gd name="T33" fmla="*/ 91 h 41"/>
                <a:gd name="T34" fmla="*/ 2 w 48"/>
                <a:gd name="T35" fmla="*/ 80 h 41"/>
                <a:gd name="T36" fmla="*/ 9 w 48"/>
                <a:gd name="T37" fmla="*/ 82 h 41"/>
                <a:gd name="T38" fmla="*/ 12 w 48"/>
                <a:gd name="T39" fmla="*/ 77 h 41"/>
                <a:gd name="T40" fmla="*/ 49 w 48"/>
                <a:gd name="T41" fmla="*/ 75 h 41"/>
                <a:gd name="T42" fmla="*/ 57 w 48"/>
                <a:gd name="T43" fmla="*/ 56 h 41"/>
                <a:gd name="T44" fmla="*/ 61 w 48"/>
                <a:gd name="T45" fmla="*/ 49 h 41"/>
                <a:gd name="T46" fmla="*/ 78 w 48"/>
                <a:gd name="T47" fmla="*/ 52 h 41"/>
                <a:gd name="T48" fmla="*/ 78 w 48"/>
                <a:gd name="T49" fmla="*/ 42 h 41"/>
                <a:gd name="T50" fmla="*/ 80 w 48"/>
                <a:gd name="T51" fmla="*/ 47 h 41"/>
                <a:gd name="T52" fmla="*/ 82 w 48"/>
                <a:gd name="T53" fmla="*/ 33 h 41"/>
                <a:gd name="T54" fmla="*/ 92 w 48"/>
                <a:gd name="T55" fmla="*/ 12 h 41"/>
                <a:gd name="T56" fmla="*/ 99 w 48"/>
                <a:gd name="T57" fmla="*/ 0 h 4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8" h="41">
                  <a:moveTo>
                    <a:pt x="42" y="0"/>
                  </a:moveTo>
                  <a:cubicBezTo>
                    <a:pt x="44" y="0"/>
                    <a:pt x="44" y="1"/>
                    <a:pt x="46" y="1"/>
                  </a:cubicBezTo>
                  <a:cubicBezTo>
                    <a:pt x="46" y="10"/>
                    <a:pt x="48" y="14"/>
                    <a:pt x="46" y="19"/>
                  </a:cubicBezTo>
                  <a:cubicBezTo>
                    <a:pt x="45" y="19"/>
                    <a:pt x="45" y="17"/>
                    <a:pt x="45" y="16"/>
                  </a:cubicBezTo>
                  <a:cubicBezTo>
                    <a:pt x="41" y="18"/>
                    <a:pt x="45" y="21"/>
                    <a:pt x="45" y="24"/>
                  </a:cubicBezTo>
                  <a:cubicBezTo>
                    <a:pt x="44" y="23"/>
                    <a:pt x="44" y="22"/>
                    <a:pt x="42" y="22"/>
                  </a:cubicBezTo>
                  <a:cubicBezTo>
                    <a:pt x="42" y="26"/>
                    <a:pt x="42" y="30"/>
                    <a:pt x="42" y="34"/>
                  </a:cubicBezTo>
                  <a:cubicBezTo>
                    <a:pt x="41" y="34"/>
                    <a:pt x="41" y="33"/>
                    <a:pt x="40" y="33"/>
                  </a:cubicBezTo>
                  <a:cubicBezTo>
                    <a:pt x="38" y="32"/>
                    <a:pt x="37" y="35"/>
                    <a:pt x="36" y="35"/>
                  </a:cubicBezTo>
                  <a:cubicBezTo>
                    <a:pt x="36" y="35"/>
                    <a:pt x="35" y="34"/>
                    <a:pt x="34" y="34"/>
                  </a:cubicBezTo>
                  <a:cubicBezTo>
                    <a:pt x="34" y="34"/>
                    <a:pt x="31" y="35"/>
                    <a:pt x="29" y="35"/>
                  </a:cubicBezTo>
                  <a:cubicBezTo>
                    <a:pt x="29" y="35"/>
                    <a:pt x="27" y="37"/>
                    <a:pt x="24" y="36"/>
                  </a:cubicBezTo>
                  <a:cubicBezTo>
                    <a:pt x="21" y="37"/>
                    <a:pt x="23" y="40"/>
                    <a:pt x="21" y="41"/>
                  </a:cubicBezTo>
                  <a:cubicBezTo>
                    <a:pt x="19" y="40"/>
                    <a:pt x="16" y="39"/>
                    <a:pt x="16" y="35"/>
                  </a:cubicBezTo>
                  <a:cubicBezTo>
                    <a:pt x="14" y="34"/>
                    <a:pt x="15" y="37"/>
                    <a:pt x="14" y="38"/>
                  </a:cubicBezTo>
                  <a:cubicBezTo>
                    <a:pt x="13" y="38"/>
                    <a:pt x="12" y="36"/>
                    <a:pt x="12" y="36"/>
                  </a:cubicBezTo>
                  <a:cubicBezTo>
                    <a:pt x="8" y="37"/>
                    <a:pt x="3" y="41"/>
                    <a:pt x="0" y="39"/>
                  </a:cubicBezTo>
                  <a:cubicBezTo>
                    <a:pt x="1" y="38"/>
                    <a:pt x="1" y="36"/>
                    <a:pt x="1" y="34"/>
                  </a:cubicBezTo>
                  <a:cubicBezTo>
                    <a:pt x="2" y="33"/>
                    <a:pt x="3" y="35"/>
                    <a:pt x="4" y="35"/>
                  </a:cubicBezTo>
                  <a:cubicBezTo>
                    <a:pt x="5" y="35"/>
                    <a:pt x="4" y="33"/>
                    <a:pt x="5" y="33"/>
                  </a:cubicBezTo>
                  <a:cubicBezTo>
                    <a:pt x="9" y="32"/>
                    <a:pt x="16" y="34"/>
                    <a:pt x="21" y="32"/>
                  </a:cubicBezTo>
                  <a:cubicBezTo>
                    <a:pt x="19" y="27"/>
                    <a:pt x="25" y="28"/>
                    <a:pt x="24" y="24"/>
                  </a:cubicBezTo>
                  <a:cubicBezTo>
                    <a:pt x="26" y="25"/>
                    <a:pt x="26" y="25"/>
                    <a:pt x="26" y="21"/>
                  </a:cubicBezTo>
                  <a:cubicBezTo>
                    <a:pt x="28" y="24"/>
                    <a:pt x="31" y="20"/>
                    <a:pt x="33" y="22"/>
                  </a:cubicBezTo>
                  <a:cubicBezTo>
                    <a:pt x="34" y="22"/>
                    <a:pt x="32" y="18"/>
                    <a:pt x="33" y="18"/>
                  </a:cubicBezTo>
                  <a:cubicBezTo>
                    <a:pt x="34" y="17"/>
                    <a:pt x="34" y="20"/>
                    <a:pt x="34" y="20"/>
                  </a:cubicBezTo>
                  <a:cubicBezTo>
                    <a:pt x="35" y="20"/>
                    <a:pt x="38" y="19"/>
                    <a:pt x="35" y="14"/>
                  </a:cubicBezTo>
                  <a:cubicBezTo>
                    <a:pt x="40" y="13"/>
                    <a:pt x="37" y="8"/>
                    <a:pt x="39" y="5"/>
                  </a:cubicBezTo>
                  <a:cubicBezTo>
                    <a:pt x="40" y="3"/>
                    <a:pt x="44" y="3"/>
                    <a:pt x="42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61" name="Freeform 50"/>
            <p:cNvSpPr/>
            <p:nvPr/>
          </p:nvSpPr>
          <p:spPr bwMode="auto">
            <a:xfrm>
              <a:off x="4227863" y="2326407"/>
              <a:ext cx="28575" cy="38100"/>
            </a:xfrm>
            <a:custGeom>
              <a:avLst/>
              <a:gdLst>
                <a:gd name="T0" fmla="*/ 5 w 8"/>
                <a:gd name="T1" fmla="*/ 0 h 10"/>
                <a:gd name="T2" fmla="*/ 0 w 8"/>
                <a:gd name="T3" fmla="*/ 22 h 10"/>
                <a:gd name="T4" fmla="*/ 5 w 8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10">
                  <a:moveTo>
                    <a:pt x="2" y="0"/>
                  </a:moveTo>
                  <a:cubicBezTo>
                    <a:pt x="8" y="0"/>
                    <a:pt x="6" y="10"/>
                    <a:pt x="0" y="9"/>
                  </a:cubicBezTo>
                  <a:cubicBezTo>
                    <a:pt x="3" y="8"/>
                    <a:pt x="0" y="1"/>
                    <a:pt x="2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62" name="Freeform 51"/>
            <p:cNvSpPr/>
            <p:nvPr/>
          </p:nvSpPr>
          <p:spPr bwMode="auto">
            <a:xfrm>
              <a:off x="4302475" y="2378794"/>
              <a:ext cx="44450" cy="34925"/>
            </a:xfrm>
            <a:custGeom>
              <a:avLst/>
              <a:gdLst>
                <a:gd name="T0" fmla="*/ 21 w 12"/>
                <a:gd name="T1" fmla="*/ 5 h 9"/>
                <a:gd name="T2" fmla="*/ 28 w 12"/>
                <a:gd name="T3" fmla="*/ 20 h 9"/>
                <a:gd name="T4" fmla="*/ 14 w 12"/>
                <a:gd name="T5" fmla="*/ 20 h 9"/>
                <a:gd name="T6" fmla="*/ 14 w 12"/>
                <a:gd name="T7" fmla="*/ 15 h 9"/>
                <a:gd name="T8" fmla="*/ 2 w 12"/>
                <a:gd name="T9" fmla="*/ 12 h 9"/>
                <a:gd name="T10" fmla="*/ 21 w 12"/>
                <a:gd name="T11" fmla="*/ 5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9">
                  <a:moveTo>
                    <a:pt x="9" y="2"/>
                  </a:moveTo>
                  <a:cubicBezTo>
                    <a:pt x="11" y="3"/>
                    <a:pt x="12" y="5"/>
                    <a:pt x="12" y="8"/>
                  </a:cubicBezTo>
                  <a:cubicBezTo>
                    <a:pt x="11" y="7"/>
                    <a:pt x="7" y="9"/>
                    <a:pt x="6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4" y="6"/>
                    <a:pt x="1" y="7"/>
                    <a:pt x="1" y="5"/>
                  </a:cubicBezTo>
                  <a:cubicBezTo>
                    <a:pt x="0" y="0"/>
                    <a:pt x="9" y="5"/>
                    <a:pt x="9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63" name="Freeform 52"/>
            <p:cNvSpPr/>
            <p:nvPr/>
          </p:nvSpPr>
          <p:spPr bwMode="auto">
            <a:xfrm>
              <a:off x="4658075" y="2439119"/>
              <a:ext cx="33338" cy="19050"/>
            </a:xfrm>
            <a:custGeom>
              <a:avLst/>
              <a:gdLst>
                <a:gd name="T0" fmla="*/ 0 w 9"/>
                <a:gd name="T1" fmla="*/ 10 h 5"/>
                <a:gd name="T2" fmla="*/ 12 w 9"/>
                <a:gd name="T3" fmla="*/ 2 h 5"/>
                <a:gd name="T4" fmla="*/ 9 w 9"/>
                <a:gd name="T5" fmla="*/ 5 h 5"/>
                <a:gd name="T6" fmla="*/ 0 w 9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5">
                  <a:moveTo>
                    <a:pt x="0" y="4"/>
                  </a:moveTo>
                  <a:cubicBezTo>
                    <a:pt x="0" y="1"/>
                    <a:pt x="2" y="1"/>
                    <a:pt x="5" y="1"/>
                  </a:cubicBezTo>
                  <a:cubicBezTo>
                    <a:pt x="9" y="0"/>
                    <a:pt x="7" y="3"/>
                    <a:pt x="4" y="2"/>
                  </a:cubicBezTo>
                  <a:cubicBezTo>
                    <a:pt x="3" y="3"/>
                    <a:pt x="3" y="5"/>
                    <a:pt x="0" y="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64" name="Freeform 53"/>
            <p:cNvSpPr/>
            <p:nvPr/>
          </p:nvSpPr>
          <p:spPr bwMode="auto">
            <a:xfrm>
              <a:off x="6458300" y="2469282"/>
              <a:ext cx="33338" cy="19050"/>
            </a:xfrm>
            <a:custGeom>
              <a:avLst/>
              <a:gdLst>
                <a:gd name="T0" fmla="*/ 19 w 9"/>
                <a:gd name="T1" fmla="*/ 0 h 5"/>
                <a:gd name="T2" fmla="*/ 12 w 9"/>
                <a:gd name="T3" fmla="*/ 12 h 5"/>
                <a:gd name="T4" fmla="*/ 2 w 9"/>
                <a:gd name="T5" fmla="*/ 2 h 5"/>
                <a:gd name="T6" fmla="*/ 19 w 9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5">
                  <a:moveTo>
                    <a:pt x="8" y="0"/>
                  </a:moveTo>
                  <a:cubicBezTo>
                    <a:pt x="9" y="4"/>
                    <a:pt x="4" y="1"/>
                    <a:pt x="5" y="5"/>
                  </a:cubicBezTo>
                  <a:cubicBezTo>
                    <a:pt x="2" y="5"/>
                    <a:pt x="0" y="4"/>
                    <a:pt x="1" y="1"/>
                  </a:cubicBezTo>
                  <a:cubicBezTo>
                    <a:pt x="4" y="4"/>
                    <a:pt x="4" y="0"/>
                    <a:pt x="8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65" name="Freeform 54"/>
            <p:cNvSpPr/>
            <p:nvPr/>
          </p:nvSpPr>
          <p:spPr bwMode="auto">
            <a:xfrm>
              <a:off x="6402738" y="2469282"/>
              <a:ext cx="47625" cy="49212"/>
            </a:xfrm>
            <a:custGeom>
              <a:avLst/>
              <a:gdLst>
                <a:gd name="T0" fmla="*/ 25 w 13"/>
                <a:gd name="T1" fmla="*/ 5 h 13"/>
                <a:gd name="T2" fmla="*/ 25 w 13"/>
                <a:gd name="T3" fmla="*/ 26 h 13"/>
                <a:gd name="T4" fmla="*/ 9 w 13"/>
                <a:gd name="T5" fmla="*/ 29 h 13"/>
                <a:gd name="T6" fmla="*/ 0 w 13"/>
                <a:gd name="T7" fmla="*/ 17 h 13"/>
                <a:gd name="T8" fmla="*/ 25 w 13"/>
                <a:gd name="T9" fmla="*/ 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1" y="2"/>
                  </a:moveTo>
                  <a:cubicBezTo>
                    <a:pt x="13" y="6"/>
                    <a:pt x="7" y="9"/>
                    <a:pt x="11" y="11"/>
                  </a:cubicBezTo>
                  <a:cubicBezTo>
                    <a:pt x="11" y="13"/>
                    <a:pt x="6" y="11"/>
                    <a:pt x="4" y="12"/>
                  </a:cubicBezTo>
                  <a:cubicBezTo>
                    <a:pt x="4" y="7"/>
                    <a:pt x="5" y="5"/>
                    <a:pt x="0" y="7"/>
                  </a:cubicBezTo>
                  <a:cubicBezTo>
                    <a:pt x="0" y="1"/>
                    <a:pt x="6" y="0"/>
                    <a:pt x="11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66" name="Freeform 55"/>
            <p:cNvSpPr/>
            <p:nvPr/>
          </p:nvSpPr>
          <p:spPr bwMode="auto">
            <a:xfrm>
              <a:off x="6237638" y="2645494"/>
              <a:ext cx="25400" cy="44450"/>
            </a:xfrm>
            <a:custGeom>
              <a:avLst/>
              <a:gdLst>
                <a:gd name="T0" fmla="*/ 16 w 7"/>
                <a:gd name="T1" fmla="*/ 12 h 12"/>
                <a:gd name="T2" fmla="*/ 9 w 7"/>
                <a:gd name="T3" fmla="*/ 28 h 12"/>
                <a:gd name="T4" fmla="*/ 0 w 7"/>
                <a:gd name="T5" fmla="*/ 28 h 12"/>
                <a:gd name="T6" fmla="*/ 2 w 7"/>
                <a:gd name="T7" fmla="*/ 9 h 12"/>
                <a:gd name="T8" fmla="*/ 16 w 7"/>
                <a:gd name="T9" fmla="*/ 1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2">
                  <a:moveTo>
                    <a:pt x="7" y="5"/>
                  </a:moveTo>
                  <a:cubicBezTo>
                    <a:pt x="7" y="8"/>
                    <a:pt x="3" y="7"/>
                    <a:pt x="4" y="12"/>
                  </a:cubicBezTo>
                  <a:cubicBezTo>
                    <a:pt x="3" y="12"/>
                    <a:pt x="1" y="12"/>
                    <a:pt x="0" y="12"/>
                  </a:cubicBezTo>
                  <a:cubicBezTo>
                    <a:pt x="0" y="10"/>
                    <a:pt x="4" y="5"/>
                    <a:pt x="1" y="4"/>
                  </a:cubicBezTo>
                  <a:cubicBezTo>
                    <a:pt x="2" y="1"/>
                    <a:pt x="7" y="0"/>
                    <a:pt x="7" y="5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67" name="Freeform 56"/>
            <p:cNvSpPr/>
            <p:nvPr/>
          </p:nvSpPr>
          <p:spPr bwMode="auto">
            <a:xfrm>
              <a:off x="8748302" y="2670024"/>
              <a:ext cx="19050" cy="15875"/>
            </a:xfrm>
            <a:custGeom>
              <a:avLst/>
              <a:gdLst>
                <a:gd name="T0" fmla="*/ 0 w 5"/>
                <a:gd name="T1" fmla="*/ 3 h 4"/>
                <a:gd name="T2" fmla="*/ 12 w 5"/>
                <a:gd name="T3" fmla="*/ 0 h 4"/>
                <a:gd name="T4" fmla="*/ 7 w 5"/>
                <a:gd name="T5" fmla="*/ 10 h 4"/>
                <a:gd name="T6" fmla="*/ 2 w 5"/>
                <a:gd name="T7" fmla="*/ 10 h 4"/>
                <a:gd name="T8" fmla="*/ 0 w 5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cubicBezTo>
                    <a:pt x="0" y="0"/>
                    <a:pt x="3" y="0"/>
                    <a:pt x="5" y="0"/>
                  </a:cubicBezTo>
                  <a:cubicBezTo>
                    <a:pt x="5" y="2"/>
                    <a:pt x="3" y="2"/>
                    <a:pt x="3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1" y="2"/>
                    <a:pt x="1" y="1"/>
                    <a:pt x="0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68" name="Freeform 57"/>
            <p:cNvSpPr/>
            <p:nvPr/>
          </p:nvSpPr>
          <p:spPr bwMode="auto">
            <a:xfrm>
              <a:off x="9218202" y="2685899"/>
              <a:ext cx="179388" cy="66675"/>
            </a:xfrm>
            <a:custGeom>
              <a:avLst/>
              <a:gdLst>
                <a:gd name="T0" fmla="*/ 111 w 48"/>
                <a:gd name="T1" fmla="*/ 28 h 18"/>
                <a:gd name="T2" fmla="*/ 85 w 48"/>
                <a:gd name="T3" fmla="*/ 37 h 18"/>
                <a:gd name="T4" fmla="*/ 80 w 48"/>
                <a:gd name="T5" fmla="*/ 23 h 18"/>
                <a:gd name="T6" fmla="*/ 49 w 48"/>
                <a:gd name="T7" fmla="*/ 19 h 18"/>
                <a:gd name="T8" fmla="*/ 47 w 48"/>
                <a:gd name="T9" fmla="*/ 9 h 18"/>
                <a:gd name="T10" fmla="*/ 19 w 48"/>
                <a:gd name="T11" fmla="*/ 9 h 18"/>
                <a:gd name="T12" fmla="*/ 0 w 48"/>
                <a:gd name="T13" fmla="*/ 16 h 18"/>
                <a:gd name="T14" fmla="*/ 9 w 48"/>
                <a:gd name="T15" fmla="*/ 2 h 18"/>
                <a:gd name="T16" fmla="*/ 35 w 48"/>
                <a:gd name="T17" fmla="*/ 0 h 18"/>
                <a:gd name="T18" fmla="*/ 42 w 48"/>
                <a:gd name="T19" fmla="*/ 5 h 18"/>
                <a:gd name="T20" fmla="*/ 52 w 48"/>
                <a:gd name="T21" fmla="*/ 7 h 18"/>
                <a:gd name="T22" fmla="*/ 73 w 48"/>
                <a:gd name="T23" fmla="*/ 9 h 18"/>
                <a:gd name="T24" fmla="*/ 82 w 48"/>
                <a:gd name="T25" fmla="*/ 23 h 18"/>
                <a:gd name="T26" fmla="*/ 89 w 48"/>
                <a:gd name="T27" fmla="*/ 26 h 18"/>
                <a:gd name="T28" fmla="*/ 111 w 48"/>
                <a:gd name="T29" fmla="*/ 28 h 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18">
                  <a:moveTo>
                    <a:pt x="47" y="12"/>
                  </a:moveTo>
                  <a:cubicBezTo>
                    <a:pt x="48" y="18"/>
                    <a:pt x="37" y="12"/>
                    <a:pt x="36" y="16"/>
                  </a:cubicBezTo>
                  <a:cubicBezTo>
                    <a:pt x="34" y="16"/>
                    <a:pt x="36" y="11"/>
                    <a:pt x="34" y="10"/>
                  </a:cubicBezTo>
                  <a:cubicBezTo>
                    <a:pt x="30" y="9"/>
                    <a:pt x="25" y="9"/>
                    <a:pt x="21" y="8"/>
                  </a:cubicBezTo>
                  <a:cubicBezTo>
                    <a:pt x="20" y="7"/>
                    <a:pt x="20" y="6"/>
                    <a:pt x="20" y="4"/>
                  </a:cubicBezTo>
                  <a:cubicBezTo>
                    <a:pt x="15" y="5"/>
                    <a:pt x="11" y="4"/>
                    <a:pt x="8" y="4"/>
                  </a:cubicBezTo>
                  <a:cubicBezTo>
                    <a:pt x="5" y="5"/>
                    <a:pt x="3" y="8"/>
                    <a:pt x="0" y="7"/>
                  </a:cubicBezTo>
                  <a:cubicBezTo>
                    <a:pt x="0" y="3"/>
                    <a:pt x="5" y="5"/>
                    <a:pt x="4" y="1"/>
                  </a:cubicBezTo>
                  <a:cubicBezTo>
                    <a:pt x="7" y="0"/>
                    <a:pt x="14" y="2"/>
                    <a:pt x="15" y="0"/>
                  </a:cubicBezTo>
                  <a:cubicBezTo>
                    <a:pt x="20" y="0"/>
                    <a:pt x="13" y="1"/>
                    <a:pt x="18" y="2"/>
                  </a:cubicBezTo>
                  <a:cubicBezTo>
                    <a:pt x="18" y="2"/>
                    <a:pt x="22" y="3"/>
                    <a:pt x="22" y="3"/>
                  </a:cubicBezTo>
                  <a:cubicBezTo>
                    <a:pt x="23" y="4"/>
                    <a:pt x="27" y="5"/>
                    <a:pt x="31" y="4"/>
                  </a:cubicBezTo>
                  <a:cubicBezTo>
                    <a:pt x="30" y="9"/>
                    <a:pt x="37" y="5"/>
                    <a:pt x="35" y="10"/>
                  </a:cubicBezTo>
                  <a:cubicBezTo>
                    <a:pt x="37" y="9"/>
                    <a:pt x="38" y="9"/>
                    <a:pt x="38" y="11"/>
                  </a:cubicBezTo>
                  <a:cubicBezTo>
                    <a:pt x="41" y="12"/>
                    <a:pt x="46" y="10"/>
                    <a:pt x="47" y="1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69" name="Freeform 58"/>
            <p:cNvSpPr/>
            <p:nvPr/>
          </p:nvSpPr>
          <p:spPr bwMode="auto">
            <a:xfrm>
              <a:off x="9427752" y="2744637"/>
              <a:ext cx="74613" cy="41275"/>
            </a:xfrm>
            <a:custGeom>
              <a:avLst/>
              <a:gdLst>
                <a:gd name="T0" fmla="*/ 2 w 20"/>
                <a:gd name="T1" fmla="*/ 0 h 11"/>
                <a:gd name="T2" fmla="*/ 26 w 20"/>
                <a:gd name="T3" fmla="*/ 2 h 11"/>
                <a:gd name="T4" fmla="*/ 35 w 20"/>
                <a:gd name="T5" fmla="*/ 5 h 11"/>
                <a:gd name="T6" fmla="*/ 47 w 20"/>
                <a:gd name="T7" fmla="*/ 12 h 11"/>
                <a:gd name="T8" fmla="*/ 9 w 20"/>
                <a:gd name="T9" fmla="*/ 17 h 11"/>
                <a:gd name="T10" fmla="*/ 14 w 20"/>
                <a:gd name="T11" fmla="*/ 14 h 11"/>
                <a:gd name="T12" fmla="*/ 2 w 20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1">
                  <a:moveTo>
                    <a:pt x="1" y="0"/>
                  </a:moveTo>
                  <a:cubicBezTo>
                    <a:pt x="4" y="2"/>
                    <a:pt x="8" y="0"/>
                    <a:pt x="11" y="1"/>
                  </a:cubicBezTo>
                  <a:cubicBezTo>
                    <a:pt x="11" y="1"/>
                    <a:pt x="14" y="6"/>
                    <a:pt x="15" y="2"/>
                  </a:cubicBezTo>
                  <a:cubicBezTo>
                    <a:pt x="17" y="3"/>
                    <a:pt x="16" y="6"/>
                    <a:pt x="20" y="5"/>
                  </a:cubicBezTo>
                  <a:cubicBezTo>
                    <a:pt x="20" y="11"/>
                    <a:pt x="8" y="8"/>
                    <a:pt x="4" y="7"/>
                  </a:cubicBezTo>
                  <a:cubicBezTo>
                    <a:pt x="3" y="6"/>
                    <a:pt x="6" y="6"/>
                    <a:pt x="6" y="6"/>
                  </a:cubicBezTo>
                  <a:cubicBezTo>
                    <a:pt x="6" y="4"/>
                    <a:pt x="0" y="4"/>
                    <a:pt x="1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70" name="Freeform 59"/>
            <p:cNvSpPr/>
            <p:nvPr/>
          </p:nvSpPr>
          <p:spPr bwMode="auto">
            <a:xfrm>
              <a:off x="6028088" y="2747094"/>
              <a:ext cx="36513" cy="25400"/>
            </a:xfrm>
            <a:custGeom>
              <a:avLst/>
              <a:gdLst>
                <a:gd name="T0" fmla="*/ 21 w 10"/>
                <a:gd name="T1" fmla="*/ 0 h 7"/>
                <a:gd name="T2" fmla="*/ 14 w 10"/>
                <a:gd name="T3" fmla="*/ 16 h 7"/>
                <a:gd name="T4" fmla="*/ 0 w 10"/>
                <a:gd name="T5" fmla="*/ 7 h 7"/>
                <a:gd name="T6" fmla="*/ 7 w 10"/>
                <a:gd name="T7" fmla="*/ 0 h 7"/>
                <a:gd name="T8" fmla="*/ 21 w 1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10" y="5"/>
                    <a:pt x="6" y="4"/>
                    <a:pt x="6" y="7"/>
                  </a:cubicBezTo>
                  <a:cubicBezTo>
                    <a:pt x="3" y="7"/>
                    <a:pt x="0" y="6"/>
                    <a:pt x="0" y="3"/>
                  </a:cubicBezTo>
                  <a:cubicBezTo>
                    <a:pt x="2" y="3"/>
                    <a:pt x="3" y="2"/>
                    <a:pt x="3" y="0"/>
                  </a:cubicBezTo>
                  <a:cubicBezTo>
                    <a:pt x="5" y="0"/>
                    <a:pt x="7" y="0"/>
                    <a:pt x="9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71" name="Freeform 60"/>
            <p:cNvSpPr/>
            <p:nvPr/>
          </p:nvSpPr>
          <p:spPr bwMode="auto">
            <a:xfrm>
              <a:off x="9400764" y="2760512"/>
              <a:ext cx="30163" cy="19050"/>
            </a:xfrm>
            <a:custGeom>
              <a:avLst/>
              <a:gdLst>
                <a:gd name="T0" fmla="*/ 14 w 8"/>
                <a:gd name="T1" fmla="*/ 12 h 5"/>
                <a:gd name="T2" fmla="*/ 0 w 8"/>
                <a:gd name="T3" fmla="*/ 10 h 5"/>
                <a:gd name="T4" fmla="*/ 14 w 8"/>
                <a:gd name="T5" fmla="*/ 12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5">
                  <a:moveTo>
                    <a:pt x="6" y="5"/>
                  </a:moveTo>
                  <a:cubicBezTo>
                    <a:pt x="5" y="4"/>
                    <a:pt x="3" y="4"/>
                    <a:pt x="0" y="4"/>
                  </a:cubicBezTo>
                  <a:cubicBezTo>
                    <a:pt x="1" y="2"/>
                    <a:pt x="8" y="0"/>
                    <a:pt x="6" y="5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72" name="Freeform 61"/>
            <p:cNvSpPr/>
            <p:nvPr/>
          </p:nvSpPr>
          <p:spPr bwMode="auto">
            <a:xfrm>
              <a:off x="9326152" y="2763687"/>
              <a:ext cx="33338" cy="22225"/>
            </a:xfrm>
            <a:custGeom>
              <a:avLst/>
              <a:gdLst>
                <a:gd name="T0" fmla="*/ 2 w 9"/>
                <a:gd name="T1" fmla="*/ 5 h 6"/>
                <a:gd name="T2" fmla="*/ 19 w 9"/>
                <a:gd name="T3" fmla="*/ 9 h 6"/>
                <a:gd name="T4" fmla="*/ 2 w 9"/>
                <a:gd name="T5" fmla="*/ 5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6">
                  <a:moveTo>
                    <a:pt x="1" y="2"/>
                  </a:moveTo>
                  <a:cubicBezTo>
                    <a:pt x="4" y="3"/>
                    <a:pt x="9" y="0"/>
                    <a:pt x="8" y="4"/>
                  </a:cubicBezTo>
                  <a:cubicBezTo>
                    <a:pt x="6" y="4"/>
                    <a:pt x="0" y="6"/>
                    <a:pt x="1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73" name="Freeform 62"/>
            <p:cNvSpPr/>
            <p:nvPr/>
          </p:nvSpPr>
          <p:spPr bwMode="auto">
            <a:xfrm>
              <a:off x="6226525" y="2772494"/>
              <a:ext cx="47625" cy="87312"/>
            </a:xfrm>
            <a:custGeom>
              <a:avLst/>
              <a:gdLst>
                <a:gd name="T0" fmla="*/ 14 w 13"/>
                <a:gd name="T1" fmla="*/ 0 h 23"/>
                <a:gd name="T2" fmla="*/ 25 w 13"/>
                <a:gd name="T3" fmla="*/ 0 h 23"/>
                <a:gd name="T4" fmla="*/ 30 w 13"/>
                <a:gd name="T5" fmla="*/ 19 h 23"/>
                <a:gd name="T6" fmla="*/ 23 w 13"/>
                <a:gd name="T7" fmla="*/ 29 h 23"/>
                <a:gd name="T8" fmla="*/ 21 w 13"/>
                <a:gd name="T9" fmla="*/ 38 h 23"/>
                <a:gd name="T10" fmla="*/ 16 w 13"/>
                <a:gd name="T11" fmla="*/ 50 h 23"/>
                <a:gd name="T12" fmla="*/ 9 w 13"/>
                <a:gd name="T13" fmla="*/ 43 h 23"/>
                <a:gd name="T14" fmla="*/ 0 w 13"/>
                <a:gd name="T15" fmla="*/ 31 h 23"/>
                <a:gd name="T16" fmla="*/ 7 w 13"/>
                <a:gd name="T17" fmla="*/ 14 h 23"/>
                <a:gd name="T18" fmla="*/ 14 w 13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23">
                  <a:moveTo>
                    <a:pt x="6" y="0"/>
                  </a:moveTo>
                  <a:cubicBezTo>
                    <a:pt x="8" y="0"/>
                    <a:pt x="9" y="0"/>
                    <a:pt x="11" y="0"/>
                  </a:cubicBezTo>
                  <a:cubicBezTo>
                    <a:pt x="12" y="2"/>
                    <a:pt x="12" y="6"/>
                    <a:pt x="13" y="8"/>
                  </a:cubicBezTo>
                  <a:cubicBezTo>
                    <a:pt x="11" y="9"/>
                    <a:pt x="12" y="12"/>
                    <a:pt x="10" y="12"/>
                  </a:cubicBezTo>
                  <a:cubicBezTo>
                    <a:pt x="10" y="14"/>
                    <a:pt x="10" y="15"/>
                    <a:pt x="9" y="16"/>
                  </a:cubicBezTo>
                  <a:cubicBezTo>
                    <a:pt x="8" y="17"/>
                    <a:pt x="10" y="22"/>
                    <a:pt x="7" y="21"/>
                  </a:cubicBezTo>
                  <a:cubicBezTo>
                    <a:pt x="3" y="23"/>
                    <a:pt x="7" y="18"/>
                    <a:pt x="4" y="18"/>
                  </a:cubicBezTo>
                  <a:cubicBezTo>
                    <a:pt x="2" y="18"/>
                    <a:pt x="2" y="15"/>
                    <a:pt x="0" y="13"/>
                  </a:cubicBezTo>
                  <a:cubicBezTo>
                    <a:pt x="0" y="10"/>
                    <a:pt x="4" y="11"/>
                    <a:pt x="3" y="6"/>
                  </a:cubicBezTo>
                  <a:cubicBezTo>
                    <a:pt x="6" y="9"/>
                    <a:pt x="6" y="3"/>
                    <a:pt x="6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74" name="Freeform 63"/>
            <p:cNvSpPr/>
            <p:nvPr/>
          </p:nvSpPr>
          <p:spPr bwMode="auto">
            <a:xfrm>
              <a:off x="6274150" y="2848694"/>
              <a:ext cx="68263" cy="66675"/>
            </a:xfrm>
            <a:custGeom>
              <a:avLst/>
              <a:gdLst>
                <a:gd name="T0" fmla="*/ 24 w 18"/>
                <a:gd name="T1" fmla="*/ 2 h 18"/>
                <a:gd name="T2" fmla="*/ 31 w 18"/>
                <a:gd name="T3" fmla="*/ 12 h 18"/>
                <a:gd name="T4" fmla="*/ 29 w 18"/>
                <a:gd name="T5" fmla="*/ 14 h 18"/>
                <a:gd name="T6" fmla="*/ 31 w 18"/>
                <a:gd name="T7" fmla="*/ 21 h 18"/>
                <a:gd name="T8" fmla="*/ 43 w 18"/>
                <a:gd name="T9" fmla="*/ 33 h 18"/>
                <a:gd name="T10" fmla="*/ 38 w 18"/>
                <a:gd name="T11" fmla="*/ 42 h 18"/>
                <a:gd name="T12" fmla="*/ 29 w 18"/>
                <a:gd name="T13" fmla="*/ 42 h 18"/>
                <a:gd name="T14" fmla="*/ 14 w 18"/>
                <a:gd name="T15" fmla="*/ 28 h 18"/>
                <a:gd name="T16" fmla="*/ 19 w 18"/>
                <a:gd name="T17" fmla="*/ 23 h 18"/>
                <a:gd name="T18" fmla="*/ 0 w 18"/>
                <a:gd name="T19" fmla="*/ 7 h 18"/>
                <a:gd name="T20" fmla="*/ 24 w 18"/>
                <a:gd name="T21" fmla="*/ 2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18">
                  <a:moveTo>
                    <a:pt x="10" y="1"/>
                  </a:moveTo>
                  <a:cubicBezTo>
                    <a:pt x="7" y="5"/>
                    <a:pt x="12" y="4"/>
                    <a:pt x="13" y="5"/>
                  </a:cubicBezTo>
                  <a:cubicBezTo>
                    <a:pt x="14" y="6"/>
                    <a:pt x="12" y="6"/>
                    <a:pt x="12" y="6"/>
                  </a:cubicBezTo>
                  <a:cubicBezTo>
                    <a:pt x="12" y="6"/>
                    <a:pt x="13" y="8"/>
                    <a:pt x="13" y="9"/>
                  </a:cubicBezTo>
                  <a:cubicBezTo>
                    <a:pt x="14" y="11"/>
                    <a:pt x="18" y="11"/>
                    <a:pt x="18" y="14"/>
                  </a:cubicBezTo>
                  <a:cubicBezTo>
                    <a:pt x="15" y="14"/>
                    <a:pt x="16" y="16"/>
                    <a:pt x="16" y="18"/>
                  </a:cubicBezTo>
                  <a:cubicBezTo>
                    <a:pt x="15" y="17"/>
                    <a:pt x="12" y="16"/>
                    <a:pt x="12" y="18"/>
                  </a:cubicBezTo>
                  <a:cubicBezTo>
                    <a:pt x="9" y="17"/>
                    <a:pt x="10" y="13"/>
                    <a:pt x="6" y="12"/>
                  </a:cubicBezTo>
                  <a:cubicBezTo>
                    <a:pt x="6" y="11"/>
                    <a:pt x="8" y="11"/>
                    <a:pt x="8" y="10"/>
                  </a:cubicBezTo>
                  <a:cubicBezTo>
                    <a:pt x="6" y="8"/>
                    <a:pt x="4" y="4"/>
                    <a:pt x="0" y="3"/>
                  </a:cubicBezTo>
                  <a:cubicBezTo>
                    <a:pt x="3" y="0"/>
                    <a:pt x="5" y="1"/>
                    <a:pt x="10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75" name="Freeform 64"/>
            <p:cNvSpPr/>
            <p:nvPr/>
          </p:nvSpPr>
          <p:spPr bwMode="auto">
            <a:xfrm>
              <a:off x="6248750" y="2874094"/>
              <a:ext cx="14288" cy="11112"/>
            </a:xfrm>
            <a:custGeom>
              <a:avLst/>
              <a:gdLst>
                <a:gd name="T0" fmla="*/ 0 w 4"/>
                <a:gd name="T1" fmla="*/ 0 h 3"/>
                <a:gd name="T2" fmla="*/ 9 w 4"/>
                <a:gd name="T3" fmla="*/ 0 h 3"/>
                <a:gd name="T4" fmla="*/ 9 w 4"/>
                <a:gd name="T5" fmla="*/ 7 h 3"/>
                <a:gd name="T6" fmla="*/ 0 w 4"/>
                <a:gd name="T7" fmla="*/ 7 h 3"/>
                <a:gd name="T8" fmla="*/ 0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1"/>
                    <a:pt x="4" y="2"/>
                    <a:pt x="4" y="3"/>
                  </a:cubicBezTo>
                  <a:cubicBezTo>
                    <a:pt x="3" y="3"/>
                    <a:pt x="1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76" name="Freeform 65"/>
            <p:cNvSpPr/>
            <p:nvPr/>
          </p:nvSpPr>
          <p:spPr bwMode="auto">
            <a:xfrm>
              <a:off x="6270975" y="2889969"/>
              <a:ext cx="38100" cy="52387"/>
            </a:xfrm>
            <a:custGeom>
              <a:avLst/>
              <a:gdLst>
                <a:gd name="T0" fmla="*/ 22 w 10"/>
                <a:gd name="T1" fmla="*/ 28 h 14"/>
                <a:gd name="T2" fmla="*/ 10 w 10"/>
                <a:gd name="T3" fmla="*/ 31 h 14"/>
                <a:gd name="T4" fmla="*/ 0 w 10"/>
                <a:gd name="T5" fmla="*/ 17 h 14"/>
                <a:gd name="T6" fmla="*/ 22 w 10"/>
                <a:gd name="T7" fmla="*/ 28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4">
                  <a:moveTo>
                    <a:pt x="9" y="12"/>
                  </a:moveTo>
                  <a:cubicBezTo>
                    <a:pt x="10" y="14"/>
                    <a:pt x="5" y="12"/>
                    <a:pt x="4" y="13"/>
                  </a:cubicBezTo>
                  <a:cubicBezTo>
                    <a:pt x="4" y="10"/>
                    <a:pt x="5" y="5"/>
                    <a:pt x="0" y="7"/>
                  </a:cubicBezTo>
                  <a:cubicBezTo>
                    <a:pt x="4" y="0"/>
                    <a:pt x="4" y="13"/>
                    <a:pt x="9" y="1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77" name="Freeform 66"/>
            <p:cNvSpPr/>
            <p:nvPr/>
          </p:nvSpPr>
          <p:spPr bwMode="auto">
            <a:xfrm>
              <a:off x="5510563" y="2934419"/>
              <a:ext cx="36513" cy="63500"/>
            </a:xfrm>
            <a:custGeom>
              <a:avLst/>
              <a:gdLst>
                <a:gd name="T0" fmla="*/ 5 w 10"/>
                <a:gd name="T1" fmla="*/ 2 h 17"/>
                <a:gd name="T2" fmla="*/ 12 w 10"/>
                <a:gd name="T3" fmla="*/ 9 h 17"/>
                <a:gd name="T4" fmla="*/ 14 w 10"/>
                <a:gd name="T5" fmla="*/ 14 h 17"/>
                <a:gd name="T6" fmla="*/ 21 w 10"/>
                <a:gd name="T7" fmla="*/ 19 h 17"/>
                <a:gd name="T8" fmla="*/ 18 w 10"/>
                <a:gd name="T9" fmla="*/ 21 h 17"/>
                <a:gd name="T10" fmla="*/ 21 w 10"/>
                <a:gd name="T11" fmla="*/ 35 h 17"/>
                <a:gd name="T12" fmla="*/ 14 w 10"/>
                <a:gd name="T13" fmla="*/ 40 h 17"/>
                <a:gd name="T14" fmla="*/ 5 w 10"/>
                <a:gd name="T15" fmla="*/ 2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17">
                  <a:moveTo>
                    <a:pt x="2" y="1"/>
                  </a:moveTo>
                  <a:cubicBezTo>
                    <a:pt x="4" y="0"/>
                    <a:pt x="5" y="3"/>
                    <a:pt x="5" y="4"/>
                  </a:cubicBezTo>
                  <a:cubicBezTo>
                    <a:pt x="6" y="5"/>
                    <a:pt x="6" y="4"/>
                    <a:pt x="6" y="6"/>
                  </a:cubicBezTo>
                  <a:cubicBezTo>
                    <a:pt x="7" y="7"/>
                    <a:pt x="9" y="7"/>
                    <a:pt x="9" y="8"/>
                  </a:cubicBezTo>
                  <a:cubicBezTo>
                    <a:pt x="9" y="9"/>
                    <a:pt x="8" y="9"/>
                    <a:pt x="8" y="9"/>
                  </a:cubicBezTo>
                  <a:cubicBezTo>
                    <a:pt x="7" y="10"/>
                    <a:pt x="10" y="12"/>
                    <a:pt x="9" y="15"/>
                  </a:cubicBezTo>
                  <a:cubicBezTo>
                    <a:pt x="7" y="15"/>
                    <a:pt x="7" y="16"/>
                    <a:pt x="6" y="17"/>
                  </a:cubicBezTo>
                  <a:cubicBezTo>
                    <a:pt x="0" y="15"/>
                    <a:pt x="1" y="8"/>
                    <a:pt x="2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78" name="Freeform 67"/>
            <p:cNvSpPr/>
            <p:nvPr/>
          </p:nvSpPr>
          <p:spPr bwMode="auto">
            <a:xfrm>
              <a:off x="6304313" y="2937594"/>
              <a:ext cx="46038" cy="71437"/>
            </a:xfrm>
            <a:custGeom>
              <a:avLst/>
              <a:gdLst>
                <a:gd name="T0" fmla="*/ 24 w 12"/>
                <a:gd name="T1" fmla="*/ 0 h 19"/>
                <a:gd name="T2" fmla="*/ 29 w 12"/>
                <a:gd name="T3" fmla="*/ 21 h 19"/>
                <a:gd name="T4" fmla="*/ 22 w 12"/>
                <a:gd name="T5" fmla="*/ 24 h 19"/>
                <a:gd name="T6" fmla="*/ 22 w 12"/>
                <a:gd name="T7" fmla="*/ 45 h 19"/>
                <a:gd name="T8" fmla="*/ 7 w 12"/>
                <a:gd name="T9" fmla="*/ 36 h 19"/>
                <a:gd name="T10" fmla="*/ 10 w 12"/>
                <a:gd name="T11" fmla="*/ 24 h 19"/>
                <a:gd name="T12" fmla="*/ 10 w 12"/>
                <a:gd name="T13" fmla="*/ 19 h 19"/>
                <a:gd name="T14" fmla="*/ 7 w 12"/>
                <a:gd name="T15" fmla="*/ 19 h 19"/>
                <a:gd name="T16" fmla="*/ 12 w 12"/>
                <a:gd name="T17" fmla="*/ 12 h 19"/>
                <a:gd name="T18" fmla="*/ 19 w 12"/>
                <a:gd name="T19" fmla="*/ 2 h 19"/>
                <a:gd name="T20" fmla="*/ 24 w 12"/>
                <a:gd name="T21" fmla="*/ 0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cubicBezTo>
                    <a:pt x="10" y="4"/>
                    <a:pt x="10" y="8"/>
                    <a:pt x="12" y="9"/>
                  </a:cubicBezTo>
                  <a:cubicBezTo>
                    <a:pt x="12" y="11"/>
                    <a:pt x="10" y="10"/>
                    <a:pt x="9" y="10"/>
                  </a:cubicBezTo>
                  <a:cubicBezTo>
                    <a:pt x="11" y="12"/>
                    <a:pt x="8" y="14"/>
                    <a:pt x="9" y="19"/>
                  </a:cubicBezTo>
                  <a:cubicBezTo>
                    <a:pt x="5" y="19"/>
                    <a:pt x="6" y="15"/>
                    <a:pt x="3" y="15"/>
                  </a:cubicBezTo>
                  <a:cubicBezTo>
                    <a:pt x="2" y="13"/>
                    <a:pt x="4" y="12"/>
                    <a:pt x="4" y="10"/>
                  </a:cubicBezTo>
                  <a:cubicBezTo>
                    <a:pt x="4" y="9"/>
                    <a:pt x="2" y="8"/>
                    <a:pt x="4" y="8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0" y="8"/>
                    <a:pt x="3" y="3"/>
                    <a:pt x="5" y="5"/>
                  </a:cubicBezTo>
                  <a:cubicBezTo>
                    <a:pt x="5" y="3"/>
                    <a:pt x="7" y="2"/>
                    <a:pt x="8" y="1"/>
                  </a:cubicBezTo>
                  <a:cubicBezTo>
                    <a:pt x="8" y="1"/>
                    <a:pt x="9" y="0"/>
                    <a:pt x="10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79" name="Freeform 68"/>
            <p:cNvSpPr/>
            <p:nvPr/>
          </p:nvSpPr>
          <p:spPr bwMode="auto">
            <a:xfrm>
              <a:off x="6267800" y="2948707"/>
              <a:ext cx="36513" cy="34925"/>
            </a:xfrm>
            <a:custGeom>
              <a:avLst/>
              <a:gdLst>
                <a:gd name="T0" fmla="*/ 14 w 10"/>
                <a:gd name="T1" fmla="*/ 0 h 9"/>
                <a:gd name="T2" fmla="*/ 21 w 10"/>
                <a:gd name="T3" fmla="*/ 10 h 9"/>
                <a:gd name="T4" fmla="*/ 18 w 10"/>
                <a:gd name="T5" fmla="*/ 12 h 9"/>
                <a:gd name="T6" fmla="*/ 2 w 10"/>
                <a:gd name="T7" fmla="*/ 22 h 9"/>
                <a:gd name="T8" fmla="*/ 14 w 10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9">
                  <a:moveTo>
                    <a:pt x="6" y="0"/>
                  </a:moveTo>
                  <a:cubicBezTo>
                    <a:pt x="8" y="0"/>
                    <a:pt x="10" y="1"/>
                    <a:pt x="9" y="4"/>
                  </a:cubicBezTo>
                  <a:cubicBezTo>
                    <a:pt x="7" y="4"/>
                    <a:pt x="7" y="5"/>
                    <a:pt x="8" y="5"/>
                  </a:cubicBezTo>
                  <a:cubicBezTo>
                    <a:pt x="7" y="6"/>
                    <a:pt x="4" y="8"/>
                    <a:pt x="1" y="9"/>
                  </a:cubicBezTo>
                  <a:cubicBezTo>
                    <a:pt x="0" y="4"/>
                    <a:pt x="6" y="5"/>
                    <a:pt x="6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80" name="Freeform 69"/>
            <p:cNvSpPr/>
            <p:nvPr/>
          </p:nvSpPr>
          <p:spPr bwMode="auto">
            <a:xfrm>
              <a:off x="6369400" y="3066182"/>
              <a:ext cx="22225" cy="44450"/>
            </a:xfrm>
            <a:custGeom>
              <a:avLst/>
              <a:gdLst>
                <a:gd name="T0" fmla="*/ 2 w 6"/>
                <a:gd name="T1" fmla="*/ 0 h 12"/>
                <a:gd name="T2" fmla="*/ 14 w 6"/>
                <a:gd name="T3" fmla="*/ 7 h 12"/>
                <a:gd name="T4" fmla="*/ 0 w 6"/>
                <a:gd name="T5" fmla="*/ 26 h 12"/>
                <a:gd name="T6" fmla="*/ 5 w 6"/>
                <a:gd name="T7" fmla="*/ 21 h 12"/>
                <a:gd name="T8" fmla="*/ 2 w 6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2">
                  <a:moveTo>
                    <a:pt x="1" y="0"/>
                  </a:moveTo>
                  <a:cubicBezTo>
                    <a:pt x="4" y="0"/>
                    <a:pt x="2" y="5"/>
                    <a:pt x="6" y="3"/>
                  </a:cubicBezTo>
                  <a:cubicBezTo>
                    <a:pt x="5" y="7"/>
                    <a:pt x="5" y="12"/>
                    <a:pt x="0" y="11"/>
                  </a:cubicBezTo>
                  <a:cubicBezTo>
                    <a:pt x="0" y="9"/>
                    <a:pt x="1" y="10"/>
                    <a:pt x="2" y="9"/>
                  </a:cubicBezTo>
                  <a:cubicBezTo>
                    <a:pt x="1" y="5"/>
                    <a:pt x="0" y="6"/>
                    <a:pt x="1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81" name="Freeform 70"/>
            <p:cNvSpPr/>
            <p:nvPr/>
          </p:nvSpPr>
          <p:spPr bwMode="auto">
            <a:xfrm>
              <a:off x="6229700" y="3077294"/>
              <a:ext cx="90488" cy="30162"/>
            </a:xfrm>
            <a:custGeom>
              <a:avLst/>
              <a:gdLst>
                <a:gd name="T0" fmla="*/ 57 w 24"/>
                <a:gd name="T1" fmla="*/ 7 h 8"/>
                <a:gd name="T2" fmla="*/ 40 w 24"/>
                <a:gd name="T3" fmla="*/ 14 h 8"/>
                <a:gd name="T4" fmla="*/ 0 w 24"/>
                <a:gd name="T5" fmla="*/ 19 h 8"/>
                <a:gd name="T6" fmla="*/ 48 w 24"/>
                <a:gd name="T7" fmla="*/ 5 h 8"/>
                <a:gd name="T8" fmla="*/ 57 w 24"/>
                <a:gd name="T9" fmla="*/ 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8">
                  <a:moveTo>
                    <a:pt x="24" y="3"/>
                  </a:moveTo>
                  <a:cubicBezTo>
                    <a:pt x="24" y="6"/>
                    <a:pt x="20" y="6"/>
                    <a:pt x="17" y="6"/>
                  </a:cubicBezTo>
                  <a:cubicBezTo>
                    <a:pt x="12" y="7"/>
                    <a:pt x="5" y="6"/>
                    <a:pt x="0" y="8"/>
                  </a:cubicBezTo>
                  <a:cubicBezTo>
                    <a:pt x="1" y="0"/>
                    <a:pt x="18" y="8"/>
                    <a:pt x="20" y="2"/>
                  </a:cubicBezTo>
                  <a:cubicBezTo>
                    <a:pt x="21" y="2"/>
                    <a:pt x="22" y="3"/>
                    <a:pt x="24" y="3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82" name="Freeform 71"/>
            <p:cNvSpPr/>
            <p:nvPr/>
          </p:nvSpPr>
          <p:spPr bwMode="auto">
            <a:xfrm>
              <a:off x="6424963" y="3110632"/>
              <a:ext cx="60325" cy="38100"/>
            </a:xfrm>
            <a:custGeom>
              <a:avLst/>
              <a:gdLst>
                <a:gd name="T0" fmla="*/ 38 w 16"/>
                <a:gd name="T1" fmla="*/ 17 h 10"/>
                <a:gd name="T2" fmla="*/ 31 w 16"/>
                <a:gd name="T3" fmla="*/ 22 h 10"/>
                <a:gd name="T4" fmla="*/ 14 w 16"/>
                <a:gd name="T5" fmla="*/ 22 h 10"/>
                <a:gd name="T6" fmla="*/ 12 w 16"/>
                <a:gd name="T7" fmla="*/ 19 h 10"/>
                <a:gd name="T8" fmla="*/ 0 w 16"/>
                <a:gd name="T9" fmla="*/ 10 h 10"/>
                <a:gd name="T10" fmla="*/ 14 w 16"/>
                <a:gd name="T11" fmla="*/ 5 h 10"/>
                <a:gd name="T12" fmla="*/ 24 w 16"/>
                <a:gd name="T13" fmla="*/ 2 h 10"/>
                <a:gd name="T14" fmla="*/ 24 w 16"/>
                <a:gd name="T15" fmla="*/ 5 h 10"/>
                <a:gd name="T16" fmla="*/ 26 w 16"/>
                <a:gd name="T17" fmla="*/ 2 h 10"/>
                <a:gd name="T18" fmla="*/ 38 w 16"/>
                <a:gd name="T19" fmla="*/ 17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10">
                  <a:moveTo>
                    <a:pt x="16" y="7"/>
                  </a:moveTo>
                  <a:cubicBezTo>
                    <a:pt x="15" y="7"/>
                    <a:pt x="13" y="8"/>
                    <a:pt x="13" y="9"/>
                  </a:cubicBezTo>
                  <a:cubicBezTo>
                    <a:pt x="11" y="7"/>
                    <a:pt x="9" y="10"/>
                    <a:pt x="6" y="9"/>
                  </a:cubicBezTo>
                  <a:cubicBezTo>
                    <a:pt x="6" y="9"/>
                    <a:pt x="6" y="8"/>
                    <a:pt x="5" y="8"/>
                  </a:cubicBezTo>
                  <a:cubicBezTo>
                    <a:pt x="4" y="8"/>
                    <a:pt x="2" y="5"/>
                    <a:pt x="0" y="4"/>
                  </a:cubicBezTo>
                  <a:cubicBezTo>
                    <a:pt x="1" y="3"/>
                    <a:pt x="4" y="3"/>
                    <a:pt x="6" y="2"/>
                  </a:cubicBezTo>
                  <a:cubicBezTo>
                    <a:pt x="6" y="2"/>
                    <a:pt x="9" y="0"/>
                    <a:pt x="10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3" y="2"/>
                    <a:pt x="15" y="4"/>
                    <a:pt x="16" y="7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83" name="Freeform 72"/>
            <p:cNvSpPr/>
            <p:nvPr/>
          </p:nvSpPr>
          <p:spPr bwMode="auto">
            <a:xfrm>
              <a:off x="6458300" y="3132857"/>
              <a:ext cx="319088" cy="168275"/>
            </a:xfrm>
            <a:custGeom>
              <a:avLst/>
              <a:gdLst>
                <a:gd name="T0" fmla="*/ 66 w 85"/>
                <a:gd name="T1" fmla="*/ 52 h 45"/>
                <a:gd name="T2" fmla="*/ 54 w 85"/>
                <a:gd name="T3" fmla="*/ 47 h 45"/>
                <a:gd name="T4" fmla="*/ 50 w 85"/>
                <a:gd name="T5" fmla="*/ 35 h 45"/>
                <a:gd name="T6" fmla="*/ 19 w 85"/>
                <a:gd name="T7" fmla="*/ 26 h 45"/>
                <a:gd name="T8" fmla="*/ 2 w 85"/>
                <a:gd name="T9" fmla="*/ 26 h 45"/>
                <a:gd name="T10" fmla="*/ 0 w 85"/>
                <a:gd name="T11" fmla="*/ 16 h 45"/>
                <a:gd name="T12" fmla="*/ 7 w 85"/>
                <a:gd name="T13" fmla="*/ 16 h 45"/>
                <a:gd name="T14" fmla="*/ 17 w 85"/>
                <a:gd name="T15" fmla="*/ 14 h 45"/>
                <a:gd name="T16" fmla="*/ 28 w 85"/>
                <a:gd name="T17" fmla="*/ 19 h 45"/>
                <a:gd name="T18" fmla="*/ 40 w 85"/>
                <a:gd name="T19" fmla="*/ 9 h 45"/>
                <a:gd name="T20" fmla="*/ 64 w 85"/>
                <a:gd name="T21" fmla="*/ 2 h 45"/>
                <a:gd name="T22" fmla="*/ 69 w 85"/>
                <a:gd name="T23" fmla="*/ 7 h 45"/>
                <a:gd name="T24" fmla="*/ 90 w 85"/>
                <a:gd name="T25" fmla="*/ 16 h 45"/>
                <a:gd name="T26" fmla="*/ 97 w 85"/>
                <a:gd name="T27" fmla="*/ 14 h 45"/>
                <a:gd name="T28" fmla="*/ 102 w 85"/>
                <a:gd name="T29" fmla="*/ 19 h 45"/>
                <a:gd name="T30" fmla="*/ 116 w 85"/>
                <a:gd name="T31" fmla="*/ 19 h 45"/>
                <a:gd name="T32" fmla="*/ 128 w 85"/>
                <a:gd name="T33" fmla="*/ 24 h 45"/>
                <a:gd name="T34" fmla="*/ 128 w 85"/>
                <a:gd name="T35" fmla="*/ 33 h 45"/>
                <a:gd name="T36" fmla="*/ 132 w 85"/>
                <a:gd name="T37" fmla="*/ 31 h 45"/>
                <a:gd name="T38" fmla="*/ 135 w 85"/>
                <a:gd name="T39" fmla="*/ 38 h 45"/>
                <a:gd name="T40" fmla="*/ 149 w 85"/>
                <a:gd name="T41" fmla="*/ 47 h 45"/>
                <a:gd name="T42" fmla="*/ 173 w 85"/>
                <a:gd name="T43" fmla="*/ 54 h 45"/>
                <a:gd name="T44" fmla="*/ 168 w 85"/>
                <a:gd name="T45" fmla="*/ 64 h 45"/>
                <a:gd name="T46" fmla="*/ 177 w 85"/>
                <a:gd name="T47" fmla="*/ 68 h 45"/>
                <a:gd name="T48" fmla="*/ 177 w 85"/>
                <a:gd name="T49" fmla="*/ 73 h 45"/>
                <a:gd name="T50" fmla="*/ 189 w 85"/>
                <a:gd name="T51" fmla="*/ 85 h 45"/>
                <a:gd name="T52" fmla="*/ 201 w 85"/>
                <a:gd name="T53" fmla="*/ 99 h 45"/>
                <a:gd name="T54" fmla="*/ 182 w 85"/>
                <a:gd name="T55" fmla="*/ 99 h 45"/>
                <a:gd name="T56" fmla="*/ 166 w 85"/>
                <a:gd name="T57" fmla="*/ 87 h 45"/>
                <a:gd name="T58" fmla="*/ 161 w 85"/>
                <a:gd name="T59" fmla="*/ 82 h 45"/>
                <a:gd name="T60" fmla="*/ 158 w 85"/>
                <a:gd name="T61" fmla="*/ 80 h 45"/>
                <a:gd name="T62" fmla="*/ 149 w 85"/>
                <a:gd name="T63" fmla="*/ 71 h 45"/>
                <a:gd name="T64" fmla="*/ 128 w 85"/>
                <a:gd name="T65" fmla="*/ 68 h 45"/>
                <a:gd name="T66" fmla="*/ 116 w 85"/>
                <a:gd name="T67" fmla="*/ 94 h 45"/>
                <a:gd name="T68" fmla="*/ 99 w 85"/>
                <a:gd name="T69" fmla="*/ 87 h 45"/>
                <a:gd name="T70" fmla="*/ 90 w 85"/>
                <a:gd name="T71" fmla="*/ 85 h 45"/>
                <a:gd name="T72" fmla="*/ 80 w 85"/>
                <a:gd name="T73" fmla="*/ 71 h 45"/>
                <a:gd name="T74" fmla="*/ 69 w 85"/>
                <a:gd name="T75" fmla="*/ 82 h 45"/>
                <a:gd name="T76" fmla="*/ 59 w 85"/>
                <a:gd name="T77" fmla="*/ 78 h 45"/>
                <a:gd name="T78" fmla="*/ 69 w 85"/>
                <a:gd name="T79" fmla="*/ 68 h 45"/>
                <a:gd name="T80" fmla="*/ 73 w 85"/>
                <a:gd name="T81" fmla="*/ 57 h 45"/>
                <a:gd name="T82" fmla="*/ 71 w 85"/>
                <a:gd name="T83" fmla="*/ 64 h 45"/>
                <a:gd name="T84" fmla="*/ 66 w 85"/>
                <a:gd name="T85" fmla="*/ 52 h 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5" h="45">
                  <a:moveTo>
                    <a:pt x="28" y="22"/>
                  </a:moveTo>
                  <a:cubicBezTo>
                    <a:pt x="25" y="22"/>
                    <a:pt x="26" y="19"/>
                    <a:pt x="23" y="20"/>
                  </a:cubicBezTo>
                  <a:cubicBezTo>
                    <a:pt x="22" y="18"/>
                    <a:pt x="21" y="17"/>
                    <a:pt x="21" y="15"/>
                  </a:cubicBezTo>
                  <a:cubicBezTo>
                    <a:pt x="16" y="15"/>
                    <a:pt x="11" y="14"/>
                    <a:pt x="8" y="11"/>
                  </a:cubicBezTo>
                  <a:cubicBezTo>
                    <a:pt x="4" y="13"/>
                    <a:pt x="5" y="12"/>
                    <a:pt x="1" y="11"/>
                  </a:cubicBezTo>
                  <a:cubicBezTo>
                    <a:pt x="1" y="10"/>
                    <a:pt x="1" y="7"/>
                    <a:pt x="0" y="7"/>
                  </a:cubicBezTo>
                  <a:cubicBezTo>
                    <a:pt x="0" y="4"/>
                    <a:pt x="2" y="7"/>
                    <a:pt x="3" y="7"/>
                  </a:cubicBezTo>
                  <a:cubicBezTo>
                    <a:pt x="5" y="7"/>
                    <a:pt x="5" y="5"/>
                    <a:pt x="7" y="6"/>
                  </a:cubicBezTo>
                  <a:cubicBezTo>
                    <a:pt x="9" y="6"/>
                    <a:pt x="10" y="8"/>
                    <a:pt x="12" y="8"/>
                  </a:cubicBezTo>
                  <a:cubicBezTo>
                    <a:pt x="15" y="9"/>
                    <a:pt x="16" y="5"/>
                    <a:pt x="17" y="4"/>
                  </a:cubicBezTo>
                  <a:cubicBezTo>
                    <a:pt x="20" y="3"/>
                    <a:pt x="24" y="3"/>
                    <a:pt x="27" y="1"/>
                  </a:cubicBezTo>
                  <a:cubicBezTo>
                    <a:pt x="29" y="0"/>
                    <a:pt x="28" y="3"/>
                    <a:pt x="29" y="3"/>
                  </a:cubicBezTo>
                  <a:cubicBezTo>
                    <a:pt x="31" y="4"/>
                    <a:pt x="39" y="2"/>
                    <a:pt x="38" y="7"/>
                  </a:cubicBezTo>
                  <a:cubicBezTo>
                    <a:pt x="40" y="8"/>
                    <a:pt x="41" y="5"/>
                    <a:pt x="41" y="6"/>
                  </a:cubicBezTo>
                  <a:cubicBezTo>
                    <a:pt x="42" y="6"/>
                    <a:pt x="42" y="8"/>
                    <a:pt x="43" y="8"/>
                  </a:cubicBezTo>
                  <a:cubicBezTo>
                    <a:pt x="45" y="9"/>
                    <a:pt x="47" y="7"/>
                    <a:pt x="49" y="8"/>
                  </a:cubicBezTo>
                  <a:cubicBezTo>
                    <a:pt x="50" y="8"/>
                    <a:pt x="50" y="12"/>
                    <a:pt x="54" y="10"/>
                  </a:cubicBezTo>
                  <a:cubicBezTo>
                    <a:pt x="55" y="12"/>
                    <a:pt x="54" y="12"/>
                    <a:pt x="54" y="14"/>
                  </a:cubicBezTo>
                  <a:cubicBezTo>
                    <a:pt x="55" y="14"/>
                    <a:pt x="56" y="13"/>
                    <a:pt x="56" y="13"/>
                  </a:cubicBezTo>
                  <a:cubicBezTo>
                    <a:pt x="57" y="13"/>
                    <a:pt x="57" y="15"/>
                    <a:pt x="57" y="16"/>
                  </a:cubicBezTo>
                  <a:cubicBezTo>
                    <a:pt x="58" y="18"/>
                    <a:pt x="61" y="18"/>
                    <a:pt x="63" y="20"/>
                  </a:cubicBezTo>
                  <a:cubicBezTo>
                    <a:pt x="64" y="20"/>
                    <a:pt x="69" y="23"/>
                    <a:pt x="73" y="23"/>
                  </a:cubicBezTo>
                  <a:cubicBezTo>
                    <a:pt x="73" y="25"/>
                    <a:pt x="71" y="25"/>
                    <a:pt x="71" y="27"/>
                  </a:cubicBezTo>
                  <a:cubicBezTo>
                    <a:pt x="72" y="28"/>
                    <a:pt x="74" y="28"/>
                    <a:pt x="75" y="29"/>
                  </a:cubicBezTo>
                  <a:cubicBezTo>
                    <a:pt x="75" y="29"/>
                    <a:pt x="74" y="31"/>
                    <a:pt x="75" y="31"/>
                  </a:cubicBezTo>
                  <a:cubicBezTo>
                    <a:pt x="76" y="33"/>
                    <a:pt x="78" y="34"/>
                    <a:pt x="80" y="36"/>
                  </a:cubicBezTo>
                  <a:cubicBezTo>
                    <a:pt x="81" y="38"/>
                    <a:pt x="82" y="41"/>
                    <a:pt x="85" y="42"/>
                  </a:cubicBezTo>
                  <a:cubicBezTo>
                    <a:pt x="83" y="45"/>
                    <a:pt x="79" y="42"/>
                    <a:pt x="77" y="42"/>
                  </a:cubicBezTo>
                  <a:cubicBezTo>
                    <a:pt x="75" y="41"/>
                    <a:pt x="73" y="40"/>
                    <a:pt x="70" y="37"/>
                  </a:cubicBezTo>
                  <a:cubicBezTo>
                    <a:pt x="69" y="37"/>
                    <a:pt x="69" y="36"/>
                    <a:pt x="68" y="35"/>
                  </a:cubicBezTo>
                  <a:cubicBezTo>
                    <a:pt x="67" y="34"/>
                    <a:pt x="67" y="35"/>
                    <a:pt x="67" y="34"/>
                  </a:cubicBezTo>
                  <a:cubicBezTo>
                    <a:pt x="67" y="34"/>
                    <a:pt x="63" y="30"/>
                    <a:pt x="63" y="30"/>
                  </a:cubicBezTo>
                  <a:cubicBezTo>
                    <a:pt x="60" y="29"/>
                    <a:pt x="57" y="31"/>
                    <a:pt x="54" y="29"/>
                  </a:cubicBezTo>
                  <a:cubicBezTo>
                    <a:pt x="51" y="32"/>
                    <a:pt x="50" y="36"/>
                    <a:pt x="49" y="40"/>
                  </a:cubicBezTo>
                  <a:cubicBezTo>
                    <a:pt x="48" y="38"/>
                    <a:pt x="44" y="39"/>
                    <a:pt x="42" y="37"/>
                  </a:cubicBezTo>
                  <a:cubicBezTo>
                    <a:pt x="40" y="36"/>
                    <a:pt x="43" y="34"/>
                    <a:pt x="38" y="36"/>
                  </a:cubicBezTo>
                  <a:cubicBezTo>
                    <a:pt x="41" y="30"/>
                    <a:pt x="32" y="35"/>
                    <a:pt x="34" y="30"/>
                  </a:cubicBezTo>
                  <a:cubicBezTo>
                    <a:pt x="31" y="31"/>
                    <a:pt x="28" y="31"/>
                    <a:pt x="29" y="35"/>
                  </a:cubicBezTo>
                  <a:cubicBezTo>
                    <a:pt x="28" y="34"/>
                    <a:pt x="28" y="32"/>
                    <a:pt x="25" y="33"/>
                  </a:cubicBezTo>
                  <a:cubicBezTo>
                    <a:pt x="26" y="31"/>
                    <a:pt x="28" y="30"/>
                    <a:pt x="29" y="29"/>
                  </a:cubicBezTo>
                  <a:cubicBezTo>
                    <a:pt x="30" y="28"/>
                    <a:pt x="32" y="28"/>
                    <a:pt x="31" y="24"/>
                  </a:cubicBezTo>
                  <a:cubicBezTo>
                    <a:pt x="30" y="24"/>
                    <a:pt x="30" y="27"/>
                    <a:pt x="30" y="27"/>
                  </a:cubicBezTo>
                  <a:cubicBezTo>
                    <a:pt x="28" y="26"/>
                    <a:pt x="29" y="19"/>
                    <a:pt x="28" y="2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84" name="Freeform 73"/>
            <p:cNvSpPr/>
            <p:nvPr/>
          </p:nvSpPr>
          <p:spPr bwMode="auto">
            <a:xfrm>
              <a:off x="6380513" y="3151907"/>
              <a:ext cx="33338" cy="30162"/>
            </a:xfrm>
            <a:custGeom>
              <a:avLst/>
              <a:gdLst>
                <a:gd name="T0" fmla="*/ 21 w 9"/>
                <a:gd name="T1" fmla="*/ 7 h 8"/>
                <a:gd name="T2" fmla="*/ 0 w 9"/>
                <a:gd name="T3" fmla="*/ 10 h 8"/>
                <a:gd name="T4" fmla="*/ 21 w 9"/>
                <a:gd name="T5" fmla="*/ 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8">
                  <a:moveTo>
                    <a:pt x="9" y="3"/>
                  </a:moveTo>
                  <a:cubicBezTo>
                    <a:pt x="9" y="8"/>
                    <a:pt x="2" y="4"/>
                    <a:pt x="0" y="4"/>
                  </a:cubicBezTo>
                  <a:cubicBezTo>
                    <a:pt x="2" y="3"/>
                    <a:pt x="7" y="0"/>
                    <a:pt x="9" y="3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85" name="Freeform 74"/>
            <p:cNvSpPr/>
            <p:nvPr/>
          </p:nvSpPr>
          <p:spPr bwMode="auto">
            <a:xfrm>
              <a:off x="6339238" y="3159844"/>
              <a:ext cx="22225" cy="11112"/>
            </a:xfrm>
            <a:custGeom>
              <a:avLst/>
              <a:gdLst>
                <a:gd name="T0" fmla="*/ 2 w 6"/>
                <a:gd name="T1" fmla="*/ 5 h 3"/>
                <a:gd name="T2" fmla="*/ 9 w 6"/>
                <a:gd name="T3" fmla="*/ 7 h 3"/>
                <a:gd name="T4" fmla="*/ 5 w 6"/>
                <a:gd name="T5" fmla="*/ 7 h 3"/>
                <a:gd name="T6" fmla="*/ 2 w 6"/>
                <a:gd name="T7" fmla="*/ 5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0" y="0"/>
                    <a:pt x="6" y="0"/>
                    <a:pt x="4" y="3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2" y="2"/>
                    <a:pt x="2" y="2"/>
                    <a:pt x="1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86" name="Freeform 75"/>
            <p:cNvSpPr/>
            <p:nvPr/>
          </p:nvSpPr>
          <p:spPr bwMode="auto">
            <a:xfrm>
              <a:off x="6750400" y="3185244"/>
              <a:ext cx="65088" cy="46037"/>
            </a:xfrm>
            <a:custGeom>
              <a:avLst/>
              <a:gdLst>
                <a:gd name="T0" fmla="*/ 31 w 17"/>
                <a:gd name="T1" fmla="*/ 0 h 12"/>
                <a:gd name="T2" fmla="*/ 41 w 17"/>
                <a:gd name="T3" fmla="*/ 0 h 12"/>
                <a:gd name="T4" fmla="*/ 41 w 17"/>
                <a:gd name="T5" fmla="*/ 7 h 12"/>
                <a:gd name="T6" fmla="*/ 36 w 17"/>
                <a:gd name="T7" fmla="*/ 10 h 12"/>
                <a:gd name="T8" fmla="*/ 36 w 17"/>
                <a:gd name="T9" fmla="*/ 19 h 12"/>
                <a:gd name="T10" fmla="*/ 29 w 17"/>
                <a:gd name="T11" fmla="*/ 22 h 12"/>
                <a:gd name="T12" fmla="*/ 5 w 17"/>
                <a:gd name="T13" fmla="*/ 15 h 12"/>
                <a:gd name="T14" fmla="*/ 31 w 17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12">
                  <a:moveTo>
                    <a:pt x="13" y="0"/>
                  </a:moveTo>
                  <a:cubicBezTo>
                    <a:pt x="15" y="0"/>
                    <a:pt x="16" y="0"/>
                    <a:pt x="17" y="0"/>
                  </a:cubicBezTo>
                  <a:cubicBezTo>
                    <a:pt x="17" y="1"/>
                    <a:pt x="17" y="2"/>
                    <a:pt x="17" y="3"/>
                  </a:cubicBezTo>
                  <a:cubicBezTo>
                    <a:pt x="17" y="4"/>
                    <a:pt x="15" y="4"/>
                    <a:pt x="15" y="4"/>
                  </a:cubicBezTo>
                  <a:cubicBezTo>
                    <a:pt x="14" y="5"/>
                    <a:pt x="16" y="7"/>
                    <a:pt x="15" y="8"/>
                  </a:cubicBezTo>
                  <a:cubicBezTo>
                    <a:pt x="13" y="7"/>
                    <a:pt x="12" y="7"/>
                    <a:pt x="12" y="9"/>
                  </a:cubicBezTo>
                  <a:cubicBezTo>
                    <a:pt x="8" y="8"/>
                    <a:pt x="0" y="12"/>
                    <a:pt x="2" y="6"/>
                  </a:cubicBezTo>
                  <a:cubicBezTo>
                    <a:pt x="8" y="8"/>
                    <a:pt x="12" y="5"/>
                    <a:pt x="13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87" name="Freeform 76"/>
            <p:cNvSpPr/>
            <p:nvPr/>
          </p:nvSpPr>
          <p:spPr bwMode="auto">
            <a:xfrm>
              <a:off x="6177313" y="3253507"/>
              <a:ext cx="38100" cy="17462"/>
            </a:xfrm>
            <a:custGeom>
              <a:avLst/>
              <a:gdLst>
                <a:gd name="T0" fmla="*/ 24 w 10"/>
                <a:gd name="T1" fmla="*/ 2 h 5"/>
                <a:gd name="T2" fmla="*/ 0 w 10"/>
                <a:gd name="T3" fmla="*/ 9 h 5"/>
                <a:gd name="T4" fmla="*/ 24 w 10"/>
                <a:gd name="T5" fmla="*/ 2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5">
                  <a:moveTo>
                    <a:pt x="10" y="1"/>
                  </a:moveTo>
                  <a:cubicBezTo>
                    <a:pt x="8" y="3"/>
                    <a:pt x="5" y="5"/>
                    <a:pt x="0" y="4"/>
                  </a:cubicBezTo>
                  <a:cubicBezTo>
                    <a:pt x="1" y="0"/>
                    <a:pt x="6" y="1"/>
                    <a:pt x="10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88" name="Freeform 77"/>
            <p:cNvSpPr/>
            <p:nvPr/>
          </p:nvSpPr>
          <p:spPr bwMode="auto">
            <a:xfrm>
              <a:off x="6229700" y="3253507"/>
              <a:ext cx="38100" cy="11112"/>
            </a:xfrm>
            <a:custGeom>
              <a:avLst/>
              <a:gdLst>
                <a:gd name="T0" fmla="*/ 24 w 10"/>
                <a:gd name="T1" fmla="*/ 2 h 3"/>
                <a:gd name="T2" fmla="*/ 0 w 10"/>
                <a:gd name="T3" fmla="*/ 7 h 3"/>
                <a:gd name="T4" fmla="*/ 24 w 10"/>
                <a:gd name="T5" fmla="*/ 2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3">
                  <a:moveTo>
                    <a:pt x="10" y="1"/>
                  </a:moveTo>
                  <a:cubicBezTo>
                    <a:pt x="9" y="3"/>
                    <a:pt x="4" y="3"/>
                    <a:pt x="0" y="3"/>
                  </a:cubicBezTo>
                  <a:cubicBezTo>
                    <a:pt x="2" y="0"/>
                    <a:pt x="6" y="1"/>
                    <a:pt x="10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89" name="Freeform 78"/>
            <p:cNvSpPr/>
            <p:nvPr/>
          </p:nvSpPr>
          <p:spPr bwMode="auto">
            <a:xfrm>
              <a:off x="6297963" y="3253507"/>
              <a:ext cx="58738" cy="41275"/>
            </a:xfrm>
            <a:custGeom>
              <a:avLst/>
              <a:gdLst>
                <a:gd name="T0" fmla="*/ 35 w 16"/>
                <a:gd name="T1" fmla="*/ 2 h 11"/>
                <a:gd name="T2" fmla="*/ 32 w 16"/>
                <a:gd name="T3" fmla="*/ 12 h 11"/>
                <a:gd name="T4" fmla="*/ 28 w 16"/>
                <a:gd name="T5" fmla="*/ 12 h 11"/>
                <a:gd name="T6" fmla="*/ 2 w 16"/>
                <a:gd name="T7" fmla="*/ 24 h 11"/>
                <a:gd name="T8" fmla="*/ 12 w 16"/>
                <a:gd name="T9" fmla="*/ 14 h 11"/>
                <a:gd name="T10" fmla="*/ 16 w 16"/>
                <a:gd name="T11" fmla="*/ 9 h 11"/>
                <a:gd name="T12" fmla="*/ 23 w 16"/>
                <a:gd name="T13" fmla="*/ 5 h 11"/>
                <a:gd name="T14" fmla="*/ 35 w 16"/>
                <a:gd name="T15" fmla="*/ 2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" h="11">
                  <a:moveTo>
                    <a:pt x="15" y="1"/>
                  </a:moveTo>
                  <a:cubicBezTo>
                    <a:pt x="16" y="3"/>
                    <a:pt x="15" y="4"/>
                    <a:pt x="14" y="5"/>
                  </a:cubicBezTo>
                  <a:cubicBezTo>
                    <a:pt x="14" y="6"/>
                    <a:pt x="12" y="5"/>
                    <a:pt x="12" y="5"/>
                  </a:cubicBezTo>
                  <a:cubicBezTo>
                    <a:pt x="10" y="7"/>
                    <a:pt x="7" y="11"/>
                    <a:pt x="1" y="10"/>
                  </a:cubicBezTo>
                  <a:cubicBezTo>
                    <a:pt x="0" y="7"/>
                    <a:pt x="4" y="7"/>
                    <a:pt x="5" y="6"/>
                  </a:cubicBezTo>
                  <a:cubicBezTo>
                    <a:pt x="6" y="6"/>
                    <a:pt x="6" y="5"/>
                    <a:pt x="7" y="4"/>
                  </a:cubicBezTo>
                  <a:cubicBezTo>
                    <a:pt x="8" y="3"/>
                    <a:pt x="9" y="3"/>
                    <a:pt x="10" y="2"/>
                  </a:cubicBezTo>
                  <a:cubicBezTo>
                    <a:pt x="13" y="3"/>
                    <a:pt x="13" y="0"/>
                    <a:pt x="15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90" name="Freeform 79"/>
            <p:cNvSpPr/>
            <p:nvPr/>
          </p:nvSpPr>
          <p:spPr bwMode="auto">
            <a:xfrm>
              <a:off x="7193313" y="3759919"/>
              <a:ext cx="34925" cy="44450"/>
            </a:xfrm>
            <a:custGeom>
              <a:avLst/>
              <a:gdLst>
                <a:gd name="T0" fmla="*/ 2 w 9"/>
                <a:gd name="T1" fmla="*/ 0 h 12"/>
                <a:gd name="T2" fmla="*/ 5 w 9"/>
                <a:gd name="T3" fmla="*/ 5 h 12"/>
                <a:gd name="T4" fmla="*/ 15 w 9"/>
                <a:gd name="T5" fmla="*/ 14 h 12"/>
                <a:gd name="T6" fmla="*/ 17 w 9"/>
                <a:gd name="T7" fmla="*/ 28 h 12"/>
                <a:gd name="T8" fmla="*/ 10 w 9"/>
                <a:gd name="T9" fmla="*/ 28 h 12"/>
                <a:gd name="T10" fmla="*/ 0 w 9"/>
                <a:gd name="T11" fmla="*/ 5 h 12"/>
                <a:gd name="T12" fmla="*/ 2 w 9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" h="12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1" y="4"/>
                    <a:pt x="8" y="4"/>
                    <a:pt x="6" y="6"/>
                  </a:cubicBezTo>
                  <a:cubicBezTo>
                    <a:pt x="4" y="8"/>
                    <a:pt x="9" y="6"/>
                    <a:pt x="7" y="12"/>
                  </a:cubicBezTo>
                  <a:cubicBezTo>
                    <a:pt x="5" y="12"/>
                    <a:pt x="4" y="10"/>
                    <a:pt x="4" y="12"/>
                  </a:cubicBezTo>
                  <a:cubicBezTo>
                    <a:pt x="2" y="10"/>
                    <a:pt x="1" y="5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91" name="Freeform 80"/>
            <p:cNvSpPr/>
            <p:nvPr/>
          </p:nvSpPr>
          <p:spPr bwMode="auto">
            <a:xfrm>
              <a:off x="7201250" y="3796432"/>
              <a:ext cx="71438" cy="98425"/>
            </a:xfrm>
            <a:custGeom>
              <a:avLst/>
              <a:gdLst>
                <a:gd name="T0" fmla="*/ 14 w 19"/>
                <a:gd name="T1" fmla="*/ 0 h 26"/>
                <a:gd name="T2" fmla="*/ 19 w 19"/>
                <a:gd name="T3" fmla="*/ 5 h 26"/>
                <a:gd name="T4" fmla="*/ 24 w 19"/>
                <a:gd name="T5" fmla="*/ 5 h 26"/>
                <a:gd name="T6" fmla="*/ 45 w 19"/>
                <a:gd name="T7" fmla="*/ 14 h 26"/>
                <a:gd name="T8" fmla="*/ 45 w 19"/>
                <a:gd name="T9" fmla="*/ 29 h 26"/>
                <a:gd name="T10" fmla="*/ 38 w 19"/>
                <a:gd name="T11" fmla="*/ 29 h 26"/>
                <a:gd name="T12" fmla="*/ 36 w 19"/>
                <a:gd name="T13" fmla="*/ 36 h 26"/>
                <a:gd name="T14" fmla="*/ 31 w 19"/>
                <a:gd name="T15" fmla="*/ 52 h 26"/>
                <a:gd name="T16" fmla="*/ 28 w 19"/>
                <a:gd name="T17" fmla="*/ 57 h 26"/>
                <a:gd name="T18" fmla="*/ 14 w 19"/>
                <a:gd name="T19" fmla="*/ 60 h 26"/>
                <a:gd name="T20" fmla="*/ 12 w 19"/>
                <a:gd name="T21" fmla="*/ 52 h 26"/>
                <a:gd name="T22" fmla="*/ 19 w 19"/>
                <a:gd name="T23" fmla="*/ 45 h 26"/>
                <a:gd name="T24" fmla="*/ 0 w 19"/>
                <a:gd name="T25" fmla="*/ 38 h 26"/>
                <a:gd name="T26" fmla="*/ 12 w 19"/>
                <a:gd name="T27" fmla="*/ 26 h 26"/>
                <a:gd name="T28" fmla="*/ 14 w 19"/>
                <a:gd name="T29" fmla="*/ 0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" h="26">
                  <a:moveTo>
                    <a:pt x="6" y="0"/>
                  </a:moveTo>
                  <a:cubicBezTo>
                    <a:pt x="7" y="0"/>
                    <a:pt x="7" y="1"/>
                    <a:pt x="8" y="2"/>
                  </a:cubicBezTo>
                  <a:cubicBezTo>
                    <a:pt x="7" y="4"/>
                    <a:pt x="10" y="2"/>
                    <a:pt x="10" y="2"/>
                  </a:cubicBezTo>
                  <a:cubicBezTo>
                    <a:pt x="14" y="4"/>
                    <a:pt x="12" y="8"/>
                    <a:pt x="19" y="6"/>
                  </a:cubicBezTo>
                  <a:cubicBezTo>
                    <a:pt x="19" y="8"/>
                    <a:pt x="19" y="10"/>
                    <a:pt x="19" y="12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6" y="14"/>
                    <a:pt x="16" y="14"/>
                    <a:pt x="15" y="15"/>
                  </a:cubicBezTo>
                  <a:cubicBezTo>
                    <a:pt x="17" y="17"/>
                    <a:pt x="14" y="18"/>
                    <a:pt x="13" y="22"/>
                  </a:cubicBezTo>
                  <a:cubicBezTo>
                    <a:pt x="13" y="23"/>
                    <a:pt x="10" y="23"/>
                    <a:pt x="12" y="24"/>
                  </a:cubicBezTo>
                  <a:cubicBezTo>
                    <a:pt x="12" y="26"/>
                    <a:pt x="8" y="24"/>
                    <a:pt x="6" y="25"/>
                  </a:cubicBezTo>
                  <a:cubicBezTo>
                    <a:pt x="7" y="23"/>
                    <a:pt x="5" y="23"/>
                    <a:pt x="5" y="22"/>
                  </a:cubicBezTo>
                  <a:cubicBezTo>
                    <a:pt x="5" y="20"/>
                    <a:pt x="6" y="19"/>
                    <a:pt x="8" y="19"/>
                  </a:cubicBezTo>
                  <a:cubicBezTo>
                    <a:pt x="6" y="18"/>
                    <a:pt x="5" y="15"/>
                    <a:pt x="0" y="16"/>
                  </a:cubicBezTo>
                  <a:cubicBezTo>
                    <a:pt x="0" y="12"/>
                    <a:pt x="4" y="13"/>
                    <a:pt x="5" y="11"/>
                  </a:cubicBezTo>
                  <a:cubicBezTo>
                    <a:pt x="6" y="5"/>
                    <a:pt x="5" y="5"/>
                    <a:pt x="6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92" name="Freeform 81"/>
            <p:cNvSpPr/>
            <p:nvPr/>
          </p:nvSpPr>
          <p:spPr bwMode="auto">
            <a:xfrm>
              <a:off x="6686900" y="3878982"/>
              <a:ext cx="60325" cy="63500"/>
            </a:xfrm>
            <a:custGeom>
              <a:avLst/>
              <a:gdLst>
                <a:gd name="T0" fmla="*/ 36 w 16"/>
                <a:gd name="T1" fmla="*/ 2 h 17"/>
                <a:gd name="T2" fmla="*/ 36 w 16"/>
                <a:gd name="T3" fmla="*/ 19 h 17"/>
                <a:gd name="T4" fmla="*/ 33 w 16"/>
                <a:gd name="T5" fmla="*/ 12 h 17"/>
                <a:gd name="T6" fmla="*/ 31 w 16"/>
                <a:gd name="T7" fmla="*/ 16 h 17"/>
                <a:gd name="T8" fmla="*/ 31 w 16"/>
                <a:gd name="T9" fmla="*/ 31 h 17"/>
                <a:gd name="T10" fmla="*/ 24 w 16"/>
                <a:gd name="T11" fmla="*/ 31 h 17"/>
                <a:gd name="T12" fmla="*/ 24 w 16"/>
                <a:gd name="T13" fmla="*/ 35 h 17"/>
                <a:gd name="T14" fmla="*/ 17 w 16"/>
                <a:gd name="T15" fmla="*/ 40 h 17"/>
                <a:gd name="T16" fmla="*/ 10 w 16"/>
                <a:gd name="T17" fmla="*/ 33 h 17"/>
                <a:gd name="T18" fmla="*/ 5 w 16"/>
                <a:gd name="T19" fmla="*/ 26 h 17"/>
                <a:gd name="T20" fmla="*/ 0 w 16"/>
                <a:gd name="T21" fmla="*/ 9 h 17"/>
                <a:gd name="T22" fmla="*/ 21 w 16"/>
                <a:gd name="T23" fmla="*/ 5 h 17"/>
                <a:gd name="T24" fmla="*/ 36 w 16"/>
                <a:gd name="T25" fmla="*/ 2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17">
                  <a:moveTo>
                    <a:pt x="15" y="1"/>
                  </a:moveTo>
                  <a:cubicBezTo>
                    <a:pt x="14" y="3"/>
                    <a:pt x="16" y="5"/>
                    <a:pt x="15" y="8"/>
                  </a:cubicBezTo>
                  <a:cubicBezTo>
                    <a:pt x="15" y="8"/>
                    <a:pt x="14" y="6"/>
                    <a:pt x="14" y="5"/>
                  </a:cubicBezTo>
                  <a:cubicBezTo>
                    <a:pt x="14" y="6"/>
                    <a:pt x="13" y="6"/>
                    <a:pt x="13" y="7"/>
                  </a:cubicBezTo>
                  <a:cubicBezTo>
                    <a:pt x="12" y="8"/>
                    <a:pt x="13" y="11"/>
                    <a:pt x="13" y="13"/>
                  </a:cubicBezTo>
                  <a:cubicBezTo>
                    <a:pt x="13" y="13"/>
                    <a:pt x="11" y="12"/>
                    <a:pt x="10" y="13"/>
                  </a:cubicBezTo>
                  <a:cubicBezTo>
                    <a:pt x="10" y="13"/>
                    <a:pt x="11" y="15"/>
                    <a:pt x="10" y="15"/>
                  </a:cubicBezTo>
                  <a:cubicBezTo>
                    <a:pt x="9" y="16"/>
                    <a:pt x="7" y="15"/>
                    <a:pt x="7" y="17"/>
                  </a:cubicBezTo>
                  <a:cubicBezTo>
                    <a:pt x="6" y="17"/>
                    <a:pt x="5" y="15"/>
                    <a:pt x="4" y="14"/>
                  </a:cubicBezTo>
                  <a:cubicBezTo>
                    <a:pt x="4" y="13"/>
                    <a:pt x="2" y="12"/>
                    <a:pt x="2" y="11"/>
                  </a:cubicBezTo>
                  <a:cubicBezTo>
                    <a:pt x="1" y="9"/>
                    <a:pt x="2" y="6"/>
                    <a:pt x="0" y="4"/>
                  </a:cubicBezTo>
                  <a:cubicBezTo>
                    <a:pt x="1" y="3"/>
                    <a:pt x="5" y="3"/>
                    <a:pt x="9" y="2"/>
                  </a:cubicBezTo>
                  <a:cubicBezTo>
                    <a:pt x="11" y="2"/>
                    <a:pt x="13" y="0"/>
                    <a:pt x="15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93" name="Freeform 82"/>
            <p:cNvSpPr/>
            <p:nvPr/>
          </p:nvSpPr>
          <p:spPr bwMode="auto">
            <a:xfrm>
              <a:off x="9430927" y="1061887"/>
              <a:ext cx="1084263" cy="809625"/>
            </a:xfrm>
            <a:custGeom>
              <a:avLst/>
              <a:gdLst>
                <a:gd name="T0" fmla="*/ 484 w 289"/>
                <a:gd name="T1" fmla="*/ 57 h 216"/>
                <a:gd name="T2" fmla="*/ 513 w 289"/>
                <a:gd name="T3" fmla="*/ 59 h 216"/>
                <a:gd name="T4" fmla="*/ 551 w 289"/>
                <a:gd name="T5" fmla="*/ 52 h 216"/>
                <a:gd name="T6" fmla="*/ 574 w 289"/>
                <a:gd name="T7" fmla="*/ 54 h 216"/>
                <a:gd name="T8" fmla="*/ 572 w 289"/>
                <a:gd name="T9" fmla="*/ 61 h 216"/>
                <a:gd name="T10" fmla="*/ 643 w 289"/>
                <a:gd name="T11" fmla="*/ 47 h 216"/>
                <a:gd name="T12" fmla="*/ 683 w 289"/>
                <a:gd name="T13" fmla="*/ 57 h 216"/>
                <a:gd name="T14" fmla="*/ 633 w 289"/>
                <a:gd name="T15" fmla="*/ 83 h 216"/>
                <a:gd name="T16" fmla="*/ 619 w 289"/>
                <a:gd name="T17" fmla="*/ 102 h 216"/>
                <a:gd name="T18" fmla="*/ 593 w 289"/>
                <a:gd name="T19" fmla="*/ 130 h 216"/>
                <a:gd name="T20" fmla="*/ 598 w 289"/>
                <a:gd name="T21" fmla="*/ 153 h 216"/>
                <a:gd name="T22" fmla="*/ 581 w 289"/>
                <a:gd name="T23" fmla="*/ 179 h 216"/>
                <a:gd name="T24" fmla="*/ 603 w 289"/>
                <a:gd name="T25" fmla="*/ 213 h 216"/>
                <a:gd name="T26" fmla="*/ 586 w 289"/>
                <a:gd name="T27" fmla="*/ 238 h 216"/>
                <a:gd name="T28" fmla="*/ 565 w 289"/>
                <a:gd name="T29" fmla="*/ 260 h 216"/>
                <a:gd name="T30" fmla="*/ 593 w 289"/>
                <a:gd name="T31" fmla="*/ 309 h 216"/>
                <a:gd name="T32" fmla="*/ 548 w 289"/>
                <a:gd name="T33" fmla="*/ 305 h 216"/>
                <a:gd name="T34" fmla="*/ 546 w 289"/>
                <a:gd name="T35" fmla="*/ 321 h 216"/>
                <a:gd name="T36" fmla="*/ 527 w 289"/>
                <a:gd name="T37" fmla="*/ 349 h 216"/>
                <a:gd name="T38" fmla="*/ 482 w 289"/>
                <a:gd name="T39" fmla="*/ 359 h 216"/>
                <a:gd name="T40" fmla="*/ 461 w 289"/>
                <a:gd name="T41" fmla="*/ 373 h 216"/>
                <a:gd name="T42" fmla="*/ 447 w 289"/>
                <a:gd name="T43" fmla="*/ 390 h 216"/>
                <a:gd name="T44" fmla="*/ 385 w 289"/>
                <a:gd name="T45" fmla="*/ 406 h 216"/>
                <a:gd name="T46" fmla="*/ 369 w 289"/>
                <a:gd name="T47" fmla="*/ 432 h 216"/>
                <a:gd name="T48" fmla="*/ 352 w 289"/>
                <a:gd name="T49" fmla="*/ 453 h 216"/>
                <a:gd name="T50" fmla="*/ 345 w 289"/>
                <a:gd name="T51" fmla="*/ 477 h 216"/>
                <a:gd name="T52" fmla="*/ 310 w 289"/>
                <a:gd name="T53" fmla="*/ 498 h 216"/>
                <a:gd name="T54" fmla="*/ 269 w 289"/>
                <a:gd name="T55" fmla="*/ 479 h 216"/>
                <a:gd name="T56" fmla="*/ 248 w 289"/>
                <a:gd name="T57" fmla="*/ 451 h 216"/>
                <a:gd name="T58" fmla="*/ 234 w 289"/>
                <a:gd name="T59" fmla="*/ 432 h 216"/>
                <a:gd name="T60" fmla="*/ 222 w 289"/>
                <a:gd name="T61" fmla="*/ 390 h 216"/>
                <a:gd name="T62" fmla="*/ 229 w 289"/>
                <a:gd name="T63" fmla="*/ 375 h 216"/>
                <a:gd name="T64" fmla="*/ 248 w 289"/>
                <a:gd name="T65" fmla="*/ 354 h 216"/>
                <a:gd name="T66" fmla="*/ 236 w 289"/>
                <a:gd name="T67" fmla="*/ 326 h 216"/>
                <a:gd name="T68" fmla="*/ 243 w 289"/>
                <a:gd name="T69" fmla="*/ 305 h 216"/>
                <a:gd name="T70" fmla="*/ 215 w 289"/>
                <a:gd name="T71" fmla="*/ 295 h 216"/>
                <a:gd name="T72" fmla="*/ 196 w 289"/>
                <a:gd name="T73" fmla="*/ 260 h 216"/>
                <a:gd name="T74" fmla="*/ 175 w 289"/>
                <a:gd name="T75" fmla="*/ 220 h 216"/>
                <a:gd name="T76" fmla="*/ 125 w 289"/>
                <a:gd name="T77" fmla="*/ 196 h 216"/>
                <a:gd name="T78" fmla="*/ 57 w 289"/>
                <a:gd name="T79" fmla="*/ 198 h 216"/>
                <a:gd name="T80" fmla="*/ 57 w 289"/>
                <a:gd name="T81" fmla="*/ 182 h 216"/>
                <a:gd name="T82" fmla="*/ 28 w 289"/>
                <a:gd name="T83" fmla="*/ 156 h 216"/>
                <a:gd name="T84" fmla="*/ 43 w 289"/>
                <a:gd name="T85" fmla="*/ 132 h 216"/>
                <a:gd name="T86" fmla="*/ 76 w 289"/>
                <a:gd name="T87" fmla="*/ 118 h 216"/>
                <a:gd name="T88" fmla="*/ 80 w 289"/>
                <a:gd name="T89" fmla="*/ 102 h 216"/>
                <a:gd name="T90" fmla="*/ 73 w 289"/>
                <a:gd name="T91" fmla="*/ 90 h 216"/>
                <a:gd name="T92" fmla="*/ 97 w 289"/>
                <a:gd name="T93" fmla="*/ 83 h 216"/>
                <a:gd name="T94" fmla="*/ 125 w 289"/>
                <a:gd name="T95" fmla="*/ 54 h 216"/>
                <a:gd name="T96" fmla="*/ 210 w 289"/>
                <a:gd name="T97" fmla="*/ 43 h 216"/>
                <a:gd name="T98" fmla="*/ 248 w 289"/>
                <a:gd name="T99" fmla="*/ 54 h 216"/>
                <a:gd name="T100" fmla="*/ 284 w 289"/>
                <a:gd name="T101" fmla="*/ 35 h 216"/>
                <a:gd name="T102" fmla="*/ 317 w 289"/>
                <a:gd name="T103" fmla="*/ 38 h 216"/>
                <a:gd name="T104" fmla="*/ 329 w 289"/>
                <a:gd name="T105" fmla="*/ 19 h 216"/>
                <a:gd name="T106" fmla="*/ 392 w 289"/>
                <a:gd name="T107" fmla="*/ 5 h 216"/>
                <a:gd name="T108" fmla="*/ 482 w 289"/>
                <a:gd name="T109" fmla="*/ 0 h 216"/>
                <a:gd name="T110" fmla="*/ 548 w 289"/>
                <a:gd name="T111" fmla="*/ 24 h 216"/>
                <a:gd name="T112" fmla="*/ 572 w 289"/>
                <a:gd name="T113" fmla="*/ 40 h 216"/>
                <a:gd name="T114" fmla="*/ 477 w 289"/>
                <a:gd name="T115" fmla="*/ 43 h 21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89" h="216">
                  <a:moveTo>
                    <a:pt x="196" y="22"/>
                  </a:moveTo>
                  <a:cubicBezTo>
                    <a:pt x="196" y="23"/>
                    <a:pt x="198" y="22"/>
                    <a:pt x="198" y="24"/>
                  </a:cubicBezTo>
                  <a:cubicBezTo>
                    <a:pt x="200" y="25"/>
                    <a:pt x="201" y="23"/>
                    <a:pt x="202" y="23"/>
                  </a:cubicBezTo>
                  <a:cubicBezTo>
                    <a:pt x="203" y="23"/>
                    <a:pt x="204" y="24"/>
                    <a:pt x="205" y="24"/>
                  </a:cubicBezTo>
                  <a:cubicBezTo>
                    <a:pt x="206" y="24"/>
                    <a:pt x="206" y="23"/>
                    <a:pt x="207" y="23"/>
                  </a:cubicBezTo>
                  <a:cubicBezTo>
                    <a:pt x="209" y="23"/>
                    <a:pt x="210" y="23"/>
                    <a:pt x="211" y="23"/>
                  </a:cubicBezTo>
                  <a:cubicBezTo>
                    <a:pt x="216" y="22"/>
                    <a:pt x="221" y="20"/>
                    <a:pt x="224" y="22"/>
                  </a:cubicBezTo>
                  <a:cubicBezTo>
                    <a:pt x="223" y="24"/>
                    <a:pt x="218" y="23"/>
                    <a:pt x="217" y="25"/>
                  </a:cubicBezTo>
                  <a:cubicBezTo>
                    <a:pt x="217" y="28"/>
                    <a:pt x="219" y="25"/>
                    <a:pt x="219" y="25"/>
                  </a:cubicBezTo>
                  <a:cubicBezTo>
                    <a:pt x="221" y="25"/>
                    <a:pt x="221" y="27"/>
                    <a:pt x="225" y="25"/>
                  </a:cubicBezTo>
                  <a:cubicBezTo>
                    <a:pt x="226" y="25"/>
                    <a:pt x="227" y="24"/>
                    <a:pt x="227" y="24"/>
                  </a:cubicBezTo>
                  <a:cubicBezTo>
                    <a:pt x="228" y="24"/>
                    <a:pt x="233" y="22"/>
                    <a:pt x="233" y="22"/>
                  </a:cubicBezTo>
                  <a:cubicBezTo>
                    <a:pt x="236" y="25"/>
                    <a:pt x="232" y="21"/>
                    <a:pt x="235" y="20"/>
                  </a:cubicBezTo>
                  <a:cubicBezTo>
                    <a:pt x="235" y="20"/>
                    <a:pt x="238" y="21"/>
                    <a:pt x="238" y="20"/>
                  </a:cubicBezTo>
                  <a:cubicBezTo>
                    <a:pt x="239" y="20"/>
                    <a:pt x="241" y="19"/>
                    <a:pt x="244" y="19"/>
                  </a:cubicBezTo>
                  <a:cubicBezTo>
                    <a:pt x="244" y="21"/>
                    <a:pt x="244" y="23"/>
                    <a:pt x="243" y="23"/>
                  </a:cubicBezTo>
                  <a:cubicBezTo>
                    <a:pt x="242" y="24"/>
                    <a:pt x="241" y="24"/>
                    <a:pt x="240" y="25"/>
                  </a:cubicBezTo>
                  <a:cubicBezTo>
                    <a:pt x="239" y="27"/>
                    <a:pt x="239" y="29"/>
                    <a:pt x="236" y="29"/>
                  </a:cubicBezTo>
                  <a:cubicBezTo>
                    <a:pt x="237" y="32"/>
                    <a:pt x="238" y="28"/>
                    <a:pt x="240" y="29"/>
                  </a:cubicBezTo>
                  <a:cubicBezTo>
                    <a:pt x="242" y="29"/>
                    <a:pt x="241" y="27"/>
                    <a:pt x="242" y="26"/>
                  </a:cubicBezTo>
                  <a:cubicBezTo>
                    <a:pt x="243" y="25"/>
                    <a:pt x="247" y="27"/>
                    <a:pt x="248" y="24"/>
                  </a:cubicBezTo>
                  <a:cubicBezTo>
                    <a:pt x="250" y="28"/>
                    <a:pt x="257" y="22"/>
                    <a:pt x="259" y="25"/>
                  </a:cubicBezTo>
                  <a:cubicBezTo>
                    <a:pt x="260" y="24"/>
                    <a:pt x="262" y="23"/>
                    <a:pt x="263" y="22"/>
                  </a:cubicBezTo>
                  <a:cubicBezTo>
                    <a:pt x="267" y="23"/>
                    <a:pt x="269" y="20"/>
                    <a:pt x="272" y="20"/>
                  </a:cubicBezTo>
                  <a:cubicBezTo>
                    <a:pt x="272" y="20"/>
                    <a:pt x="273" y="22"/>
                    <a:pt x="273" y="22"/>
                  </a:cubicBezTo>
                  <a:cubicBezTo>
                    <a:pt x="274" y="22"/>
                    <a:pt x="279" y="21"/>
                    <a:pt x="279" y="22"/>
                  </a:cubicBezTo>
                  <a:cubicBezTo>
                    <a:pt x="281" y="23"/>
                    <a:pt x="280" y="21"/>
                    <a:pt x="282" y="22"/>
                  </a:cubicBezTo>
                  <a:cubicBezTo>
                    <a:pt x="284" y="22"/>
                    <a:pt x="286" y="24"/>
                    <a:pt x="289" y="24"/>
                  </a:cubicBezTo>
                  <a:cubicBezTo>
                    <a:pt x="289" y="26"/>
                    <a:pt x="287" y="26"/>
                    <a:pt x="286" y="26"/>
                  </a:cubicBezTo>
                  <a:cubicBezTo>
                    <a:pt x="286" y="27"/>
                    <a:pt x="285" y="28"/>
                    <a:pt x="284" y="29"/>
                  </a:cubicBezTo>
                  <a:cubicBezTo>
                    <a:pt x="281" y="30"/>
                    <a:pt x="276" y="30"/>
                    <a:pt x="276" y="33"/>
                  </a:cubicBezTo>
                  <a:cubicBezTo>
                    <a:pt x="273" y="33"/>
                    <a:pt x="269" y="33"/>
                    <a:pt x="268" y="35"/>
                  </a:cubicBezTo>
                  <a:cubicBezTo>
                    <a:pt x="269" y="36"/>
                    <a:pt x="271" y="37"/>
                    <a:pt x="266" y="37"/>
                  </a:cubicBezTo>
                  <a:cubicBezTo>
                    <a:pt x="267" y="38"/>
                    <a:pt x="268" y="38"/>
                    <a:pt x="270" y="38"/>
                  </a:cubicBezTo>
                  <a:cubicBezTo>
                    <a:pt x="268" y="41"/>
                    <a:pt x="262" y="41"/>
                    <a:pt x="262" y="45"/>
                  </a:cubicBezTo>
                  <a:cubicBezTo>
                    <a:pt x="260" y="45"/>
                    <a:pt x="262" y="43"/>
                    <a:pt x="262" y="43"/>
                  </a:cubicBezTo>
                  <a:cubicBezTo>
                    <a:pt x="261" y="42"/>
                    <a:pt x="258" y="45"/>
                    <a:pt x="256" y="45"/>
                  </a:cubicBezTo>
                  <a:cubicBezTo>
                    <a:pt x="256" y="46"/>
                    <a:pt x="257" y="46"/>
                    <a:pt x="258" y="46"/>
                  </a:cubicBezTo>
                  <a:cubicBezTo>
                    <a:pt x="255" y="49"/>
                    <a:pt x="257" y="48"/>
                    <a:pt x="256" y="52"/>
                  </a:cubicBezTo>
                  <a:cubicBezTo>
                    <a:pt x="256" y="53"/>
                    <a:pt x="252" y="54"/>
                    <a:pt x="251" y="55"/>
                  </a:cubicBezTo>
                  <a:cubicBezTo>
                    <a:pt x="251" y="55"/>
                    <a:pt x="252" y="58"/>
                    <a:pt x="251" y="58"/>
                  </a:cubicBezTo>
                  <a:cubicBezTo>
                    <a:pt x="250" y="59"/>
                    <a:pt x="248" y="59"/>
                    <a:pt x="246" y="59"/>
                  </a:cubicBezTo>
                  <a:cubicBezTo>
                    <a:pt x="247" y="61"/>
                    <a:pt x="248" y="61"/>
                    <a:pt x="249" y="63"/>
                  </a:cubicBezTo>
                  <a:cubicBezTo>
                    <a:pt x="249" y="65"/>
                    <a:pt x="252" y="64"/>
                    <a:pt x="253" y="65"/>
                  </a:cubicBezTo>
                  <a:cubicBezTo>
                    <a:pt x="254" y="65"/>
                    <a:pt x="253" y="67"/>
                    <a:pt x="253" y="68"/>
                  </a:cubicBezTo>
                  <a:cubicBezTo>
                    <a:pt x="254" y="68"/>
                    <a:pt x="256" y="68"/>
                    <a:pt x="257" y="69"/>
                  </a:cubicBezTo>
                  <a:cubicBezTo>
                    <a:pt x="257" y="71"/>
                    <a:pt x="258" y="71"/>
                    <a:pt x="258" y="73"/>
                  </a:cubicBezTo>
                  <a:cubicBezTo>
                    <a:pt x="254" y="75"/>
                    <a:pt x="251" y="74"/>
                    <a:pt x="246" y="76"/>
                  </a:cubicBezTo>
                  <a:cubicBezTo>
                    <a:pt x="249" y="79"/>
                    <a:pt x="252" y="82"/>
                    <a:pt x="258" y="82"/>
                  </a:cubicBezTo>
                  <a:cubicBezTo>
                    <a:pt x="258" y="84"/>
                    <a:pt x="259" y="84"/>
                    <a:pt x="260" y="84"/>
                  </a:cubicBezTo>
                  <a:cubicBezTo>
                    <a:pt x="261" y="87"/>
                    <a:pt x="258" y="86"/>
                    <a:pt x="258" y="88"/>
                  </a:cubicBezTo>
                  <a:cubicBezTo>
                    <a:pt x="258" y="89"/>
                    <a:pt x="256" y="90"/>
                    <a:pt x="255" y="90"/>
                  </a:cubicBezTo>
                  <a:cubicBezTo>
                    <a:pt x="253" y="94"/>
                    <a:pt x="259" y="92"/>
                    <a:pt x="258" y="96"/>
                  </a:cubicBezTo>
                  <a:cubicBezTo>
                    <a:pt x="256" y="95"/>
                    <a:pt x="256" y="97"/>
                    <a:pt x="257" y="97"/>
                  </a:cubicBezTo>
                  <a:cubicBezTo>
                    <a:pt x="256" y="100"/>
                    <a:pt x="253" y="96"/>
                    <a:pt x="251" y="97"/>
                  </a:cubicBezTo>
                  <a:cubicBezTo>
                    <a:pt x="249" y="97"/>
                    <a:pt x="250" y="101"/>
                    <a:pt x="248" y="101"/>
                  </a:cubicBezTo>
                  <a:cubicBezTo>
                    <a:pt x="247" y="103"/>
                    <a:pt x="248" y="104"/>
                    <a:pt x="250" y="104"/>
                  </a:cubicBezTo>
                  <a:cubicBezTo>
                    <a:pt x="250" y="106"/>
                    <a:pt x="247" y="105"/>
                    <a:pt x="245" y="105"/>
                  </a:cubicBezTo>
                  <a:cubicBezTo>
                    <a:pt x="242" y="106"/>
                    <a:pt x="239" y="108"/>
                    <a:pt x="236" y="109"/>
                  </a:cubicBezTo>
                  <a:cubicBezTo>
                    <a:pt x="236" y="110"/>
                    <a:pt x="238" y="109"/>
                    <a:pt x="239" y="110"/>
                  </a:cubicBezTo>
                  <a:cubicBezTo>
                    <a:pt x="241" y="111"/>
                    <a:pt x="241" y="115"/>
                    <a:pt x="244" y="113"/>
                  </a:cubicBezTo>
                  <a:cubicBezTo>
                    <a:pt x="245" y="116"/>
                    <a:pt x="242" y="116"/>
                    <a:pt x="242" y="117"/>
                  </a:cubicBezTo>
                  <a:cubicBezTo>
                    <a:pt x="241" y="119"/>
                    <a:pt x="243" y="122"/>
                    <a:pt x="240" y="123"/>
                  </a:cubicBezTo>
                  <a:cubicBezTo>
                    <a:pt x="242" y="128"/>
                    <a:pt x="250" y="126"/>
                    <a:pt x="251" y="131"/>
                  </a:cubicBezTo>
                  <a:cubicBezTo>
                    <a:pt x="249" y="131"/>
                    <a:pt x="247" y="132"/>
                    <a:pt x="246" y="130"/>
                  </a:cubicBezTo>
                  <a:cubicBezTo>
                    <a:pt x="245" y="130"/>
                    <a:pt x="246" y="131"/>
                    <a:pt x="246" y="131"/>
                  </a:cubicBezTo>
                  <a:cubicBezTo>
                    <a:pt x="243" y="135"/>
                    <a:pt x="241" y="134"/>
                    <a:pt x="236" y="133"/>
                  </a:cubicBezTo>
                  <a:cubicBezTo>
                    <a:pt x="237" y="129"/>
                    <a:pt x="230" y="133"/>
                    <a:pt x="232" y="129"/>
                  </a:cubicBezTo>
                  <a:cubicBezTo>
                    <a:pt x="229" y="128"/>
                    <a:pt x="229" y="131"/>
                    <a:pt x="225" y="130"/>
                  </a:cubicBezTo>
                  <a:cubicBezTo>
                    <a:pt x="226" y="131"/>
                    <a:pt x="226" y="132"/>
                    <a:pt x="224" y="132"/>
                  </a:cubicBezTo>
                  <a:cubicBezTo>
                    <a:pt x="224" y="134"/>
                    <a:pt x="231" y="134"/>
                    <a:pt x="225" y="135"/>
                  </a:cubicBezTo>
                  <a:cubicBezTo>
                    <a:pt x="226" y="137"/>
                    <a:pt x="229" y="136"/>
                    <a:pt x="231" y="136"/>
                  </a:cubicBezTo>
                  <a:cubicBezTo>
                    <a:pt x="234" y="136"/>
                    <a:pt x="237" y="138"/>
                    <a:pt x="240" y="137"/>
                  </a:cubicBezTo>
                  <a:cubicBezTo>
                    <a:pt x="238" y="141"/>
                    <a:pt x="235" y="144"/>
                    <a:pt x="232" y="146"/>
                  </a:cubicBezTo>
                  <a:cubicBezTo>
                    <a:pt x="229" y="146"/>
                    <a:pt x="227" y="147"/>
                    <a:pt x="225" y="148"/>
                  </a:cubicBezTo>
                  <a:cubicBezTo>
                    <a:pt x="225" y="148"/>
                    <a:pt x="223" y="147"/>
                    <a:pt x="223" y="148"/>
                  </a:cubicBezTo>
                  <a:cubicBezTo>
                    <a:pt x="222" y="149"/>
                    <a:pt x="222" y="148"/>
                    <a:pt x="220" y="148"/>
                  </a:cubicBezTo>
                  <a:cubicBezTo>
                    <a:pt x="217" y="148"/>
                    <a:pt x="214" y="150"/>
                    <a:pt x="210" y="150"/>
                  </a:cubicBezTo>
                  <a:cubicBezTo>
                    <a:pt x="208" y="150"/>
                    <a:pt x="210" y="151"/>
                    <a:pt x="210" y="151"/>
                  </a:cubicBezTo>
                  <a:cubicBezTo>
                    <a:pt x="208" y="154"/>
                    <a:pt x="208" y="152"/>
                    <a:pt x="204" y="152"/>
                  </a:cubicBezTo>
                  <a:cubicBezTo>
                    <a:pt x="204" y="153"/>
                    <a:pt x="205" y="153"/>
                    <a:pt x="206" y="154"/>
                  </a:cubicBezTo>
                  <a:cubicBezTo>
                    <a:pt x="206" y="155"/>
                    <a:pt x="198" y="156"/>
                    <a:pt x="199" y="152"/>
                  </a:cubicBezTo>
                  <a:cubicBezTo>
                    <a:pt x="198" y="153"/>
                    <a:pt x="195" y="153"/>
                    <a:pt x="195" y="154"/>
                  </a:cubicBezTo>
                  <a:cubicBezTo>
                    <a:pt x="194" y="155"/>
                    <a:pt x="195" y="157"/>
                    <a:pt x="195" y="158"/>
                  </a:cubicBezTo>
                  <a:cubicBezTo>
                    <a:pt x="195" y="158"/>
                    <a:pt x="191" y="157"/>
                    <a:pt x="191" y="158"/>
                  </a:cubicBezTo>
                  <a:cubicBezTo>
                    <a:pt x="191" y="159"/>
                    <a:pt x="193" y="160"/>
                    <a:pt x="192" y="162"/>
                  </a:cubicBezTo>
                  <a:cubicBezTo>
                    <a:pt x="191" y="163"/>
                    <a:pt x="190" y="162"/>
                    <a:pt x="189" y="162"/>
                  </a:cubicBezTo>
                  <a:cubicBezTo>
                    <a:pt x="189" y="163"/>
                    <a:pt x="189" y="164"/>
                    <a:pt x="189" y="165"/>
                  </a:cubicBezTo>
                  <a:cubicBezTo>
                    <a:pt x="188" y="165"/>
                    <a:pt x="187" y="165"/>
                    <a:pt x="186" y="165"/>
                  </a:cubicBezTo>
                  <a:cubicBezTo>
                    <a:pt x="185" y="166"/>
                    <a:pt x="186" y="167"/>
                    <a:pt x="185" y="168"/>
                  </a:cubicBezTo>
                  <a:cubicBezTo>
                    <a:pt x="183" y="168"/>
                    <a:pt x="178" y="167"/>
                    <a:pt x="179" y="171"/>
                  </a:cubicBezTo>
                  <a:cubicBezTo>
                    <a:pt x="174" y="172"/>
                    <a:pt x="169" y="173"/>
                    <a:pt x="163" y="172"/>
                  </a:cubicBezTo>
                  <a:cubicBezTo>
                    <a:pt x="160" y="174"/>
                    <a:pt x="159" y="180"/>
                    <a:pt x="156" y="177"/>
                  </a:cubicBezTo>
                  <a:cubicBezTo>
                    <a:pt x="156" y="178"/>
                    <a:pt x="157" y="179"/>
                    <a:pt x="157" y="181"/>
                  </a:cubicBezTo>
                  <a:cubicBezTo>
                    <a:pt x="157" y="181"/>
                    <a:pt x="155" y="180"/>
                    <a:pt x="155" y="181"/>
                  </a:cubicBezTo>
                  <a:cubicBezTo>
                    <a:pt x="154" y="181"/>
                    <a:pt x="156" y="182"/>
                    <a:pt x="156" y="183"/>
                  </a:cubicBezTo>
                  <a:cubicBezTo>
                    <a:pt x="156" y="183"/>
                    <a:pt x="155" y="183"/>
                    <a:pt x="155" y="184"/>
                  </a:cubicBezTo>
                  <a:cubicBezTo>
                    <a:pt x="154" y="185"/>
                    <a:pt x="151" y="188"/>
                    <a:pt x="153" y="189"/>
                  </a:cubicBezTo>
                  <a:cubicBezTo>
                    <a:pt x="154" y="190"/>
                    <a:pt x="152" y="189"/>
                    <a:pt x="151" y="190"/>
                  </a:cubicBezTo>
                  <a:cubicBezTo>
                    <a:pt x="150" y="190"/>
                    <a:pt x="149" y="192"/>
                    <a:pt x="149" y="192"/>
                  </a:cubicBezTo>
                  <a:cubicBezTo>
                    <a:pt x="148" y="193"/>
                    <a:pt x="149" y="194"/>
                    <a:pt x="149" y="195"/>
                  </a:cubicBezTo>
                  <a:cubicBezTo>
                    <a:pt x="147" y="196"/>
                    <a:pt x="148" y="197"/>
                    <a:pt x="147" y="199"/>
                  </a:cubicBezTo>
                  <a:cubicBezTo>
                    <a:pt x="147" y="200"/>
                    <a:pt x="145" y="199"/>
                    <a:pt x="145" y="199"/>
                  </a:cubicBezTo>
                  <a:cubicBezTo>
                    <a:pt x="145" y="200"/>
                    <a:pt x="146" y="201"/>
                    <a:pt x="146" y="202"/>
                  </a:cubicBezTo>
                  <a:cubicBezTo>
                    <a:pt x="147" y="204"/>
                    <a:pt x="145" y="204"/>
                    <a:pt x="145" y="205"/>
                  </a:cubicBezTo>
                  <a:cubicBezTo>
                    <a:pt x="145" y="206"/>
                    <a:pt x="146" y="208"/>
                    <a:pt x="146" y="208"/>
                  </a:cubicBezTo>
                  <a:cubicBezTo>
                    <a:pt x="145" y="212"/>
                    <a:pt x="143" y="213"/>
                    <a:pt x="139" y="216"/>
                  </a:cubicBezTo>
                  <a:cubicBezTo>
                    <a:pt x="135" y="215"/>
                    <a:pt x="133" y="213"/>
                    <a:pt x="131" y="211"/>
                  </a:cubicBezTo>
                  <a:cubicBezTo>
                    <a:pt x="127" y="215"/>
                    <a:pt x="121" y="209"/>
                    <a:pt x="122" y="209"/>
                  </a:cubicBezTo>
                  <a:cubicBezTo>
                    <a:pt x="121" y="208"/>
                    <a:pt x="120" y="211"/>
                    <a:pt x="120" y="211"/>
                  </a:cubicBezTo>
                  <a:cubicBezTo>
                    <a:pt x="119" y="210"/>
                    <a:pt x="119" y="209"/>
                    <a:pt x="118" y="208"/>
                  </a:cubicBezTo>
                  <a:cubicBezTo>
                    <a:pt x="117" y="206"/>
                    <a:pt x="114" y="206"/>
                    <a:pt x="114" y="203"/>
                  </a:cubicBezTo>
                  <a:cubicBezTo>
                    <a:pt x="113" y="201"/>
                    <a:pt x="111" y="201"/>
                    <a:pt x="110" y="199"/>
                  </a:cubicBezTo>
                  <a:cubicBezTo>
                    <a:pt x="110" y="198"/>
                    <a:pt x="111" y="199"/>
                    <a:pt x="112" y="198"/>
                  </a:cubicBezTo>
                  <a:cubicBezTo>
                    <a:pt x="112" y="195"/>
                    <a:pt x="109" y="196"/>
                    <a:pt x="107" y="195"/>
                  </a:cubicBezTo>
                  <a:cubicBezTo>
                    <a:pt x="106" y="194"/>
                    <a:pt x="107" y="192"/>
                    <a:pt x="105" y="191"/>
                  </a:cubicBezTo>
                  <a:cubicBezTo>
                    <a:pt x="103" y="194"/>
                    <a:pt x="105" y="189"/>
                    <a:pt x="105" y="190"/>
                  </a:cubicBezTo>
                  <a:cubicBezTo>
                    <a:pt x="105" y="188"/>
                    <a:pt x="103" y="190"/>
                    <a:pt x="103" y="189"/>
                  </a:cubicBezTo>
                  <a:cubicBezTo>
                    <a:pt x="102" y="188"/>
                    <a:pt x="104" y="185"/>
                    <a:pt x="102" y="185"/>
                  </a:cubicBezTo>
                  <a:cubicBezTo>
                    <a:pt x="99" y="185"/>
                    <a:pt x="101" y="180"/>
                    <a:pt x="99" y="183"/>
                  </a:cubicBezTo>
                  <a:cubicBezTo>
                    <a:pt x="98" y="182"/>
                    <a:pt x="98" y="180"/>
                    <a:pt x="96" y="181"/>
                  </a:cubicBezTo>
                  <a:cubicBezTo>
                    <a:pt x="96" y="179"/>
                    <a:pt x="98" y="179"/>
                    <a:pt x="98" y="177"/>
                  </a:cubicBezTo>
                  <a:cubicBezTo>
                    <a:pt x="98" y="175"/>
                    <a:pt x="95" y="176"/>
                    <a:pt x="93" y="176"/>
                  </a:cubicBezTo>
                  <a:cubicBezTo>
                    <a:pt x="92" y="171"/>
                    <a:pt x="93" y="169"/>
                    <a:pt x="94" y="165"/>
                  </a:cubicBezTo>
                  <a:cubicBezTo>
                    <a:pt x="92" y="164"/>
                    <a:pt x="97" y="162"/>
                    <a:pt x="92" y="162"/>
                  </a:cubicBezTo>
                  <a:cubicBezTo>
                    <a:pt x="92" y="160"/>
                    <a:pt x="94" y="161"/>
                    <a:pt x="94" y="161"/>
                  </a:cubicBezTo>
                  <a:cubicBezTo>
                    <a:pt x="95" y="160"/>
                    <a:pt x="94" y="158"/>
                    <a:pt x="94" y="158"/>
                  </a:cubicBezTo>
                  <a:cubicBezTo>
                    <a:pt x="95" y="158"/>
                    <a:pt x="96" y="160"/>
                    <a:pt x="97" y="159"/>
                  </a:cubicBezTo>
                  <a:cubicBezTo>
                    <a:pt x="97" y="157"/>
                    <a:pt x="97" y="155"/>
                    <a:pt x="97" y="152"/>
                  </a:cubicBezTo>
                  <a:cubicBezTo>
                    <a:pt x="99" y="152"/>
                    <a:pt x="100" y="151"/>
                    <a:pt x="100" y="150"/>
                  </a:cubicBezTo>
                  <a:cubicBezTo>
                    <a:pt x="101" y="150"/>
                    <a:pt x="101" y="151"/>
                    <a:pt x="102" y="152"/>
                  </a:cubicBezTo>
                  <a:cubicBezTo>
                    <a:pt x="103" y="152"/>
                    <a:pt x="103" y="150"/>
                    <a:pt x="105" y="150"/>
                  </a:cubicBezTo>
                  <a:cubicBezTo>
                    <a:pt x="106" y="149"/>
                    <a:pt x="104" y="148"/>
                    <a:pt x="104" y="148"/>
                  </a:cubicBezTo>
                  <a:cubicBezTo>
                    <a:pt x="104" y="146"/>
                    <a:pt x="107" y="146"/>
                    <a:pt x="107" y="145"/>
                  </a:cubicBezTo>
                  <a:cubicBezTo>
                    <a:pt x="108" y="143"/>
                    <a:pt x="104" y="142"/>
                    <a:pt x="106" y="139"/>
                  </a:cubicBezTo>
                  <a:cubicBezTo>
                    <a:pt x="101" y="142"/>
                    <a:pt x="108" y="137"/>
                    <a:pt x="100" y="138"/>
                  </a:cubicBezTo>
                  <a:cubicBezTo>
                    <a:pt x="100" y="134"/>
                    <a:pt x="104" y="135"/>
                    <a:pt x="107" y="135"/>
                  </a:cubicBezTo>
                  <a:cubicBezTo>
                    <a:pt x="107" y="133"/>
                    <a:pt x="105" y="134"/>
                    <a:pt x="105" y="132"/>
                  </a:cubicBezTo>
                  <a:cubicBezTo>
                    <a:pt x="105" y="131"/>
                    <a:pt x="103" y="132"/>
                    <a:pt x="103" y="131"/>
                  </a:cubicBezTo>
                  <a:cubicBezTo>
                    <a:pt x="102" y="131"/>
                    <a:pt x="103" y="129"/>
                    <a:pt x="103" y="129"/>
                  </a:cubicBezTo>
                  <a:cubicBezTo>
                    <a:pt x="102" y="128"/>
                    <a:pt x="100" y="126"/>
                    <a:pt x="99" y="126"/>
                  </a:cubicBezTo>
                  <a:cubicBezTo>
                    <a:pt x="98" y="126"/>
                    <a:pt x="97" y="123"/>
                    <a:pt x="96" y="122"/>
                  </a:cubicBezTo>
                  <a:cubicBezTo>
                    <a:pt x="94" y="123"/>
                    <a:pt x="93" y="125"/>
                    <a:pt x="92" y="122"/>
                  </a:cubicBezTo>
                  <a:cubicBezTo>
                    <a:pt x="91" y="122"/>
                    <a:pt x="91" y="124"/>
                    <a:pt x="91" y="125"/>
                  </a:cubicBezTo>
                  <a:cubicBezTo>
                    <a:pt x="89" y="125"/>
                    <a:pt x="87" y="125"/>
                    <a:pt x="85" y="125"/>
                  </a:cubicBezTo>
                  <a:cubicBezTo>
                    <a:pt x="81" y="120"/>
                    <a:pt x="84" y="117"/>
                    <a:pt x="85" y="111"/>
                  </a:cubicBezTo>
                  <a:cubicBezTo>
                    <a:pt x="84" y="110"/>
                    <a:pt x="84" y="109"/>
                    <a:pt x="84" y="108"/>
                  </a:cubicBezTo>
                  <a:cubicBezTo>
                    <a:pt x="83" y="108"/>
                    <a:pt x="83" y="109"/>
                    <a:pt x="83" y="110"/>
                  </a:cubicBezTo>
                  <a:cubicBezTo>
                    <a:pt x="80" y="110"/>
                    <a:pt x="84" y="103"/>
                    <a:pt x="79" y="105"/>
                  </a:cubicBezTo>
                  <a:cubicBezTo>
                    <a:pt x="81" y="103"/>
                    <a:pt x="81" y="102"/>
                    <a:pt x="79" y="101"/>
                  </a:cubicBezTo>
                  <a:cubicBezTo>
                    <a:pt x="79" y="99"/>
                    <a:pt x="77" y="100"/>
                    <a:pt x="76" y="99"/>
                  </a:cubicBezTo>
                  <a:cubicBezTo>
                    <a:pt x="75" y="97"/>
                    <a:pt x="75" y="95"/>
                    <a:pt x="74" y="93"/>
                  </a:cubicBezTo>
                  <a:cubicBezTo>
                    <a:pt x="74" y="92"/>
                    <a:pt x="71" y="92"/>
                    <a:pt x="72" y="89"/>
                  </a:cubicBezTo>
                  <a:cubicBezTo>
                    <a:pt x="70" y="90"/>
                    <a:pt x="69" y="88"/>
                    <a:pt x="69" y="88"/>
                  </a:cubicBezTo>
                  <a:cubicBezTo>
                    <a:pt x="68" y="87"/>
                    <a:pt x="66" y="88"/>
                    <a:pt x="66" y="88"/>
                  </a:cubicBezTo>
                  <a:cubicBezTo>
                    <a:pt x="65" y="86"/>
                    <a:pt x="56" y="87"/>
                    <a:pt x="53" y="83"/>
                  </a:cubicBezTo>
                  <a:cubicBezTo>
                    <a:pt x="49" y="85"/>
                    <a:pt x="39" y="80"/>
                    <a:pt x="37" y="83"/>
                  </a:cubicBezTo>
                  <a:cubicBezTo>
                    <a:pt x="35" y="85"/>
                    <a:pt x="35" y="83"/>
                    <a:pt x="33" y="83"/>
                  </a:cubicBezTo>
                  <a:cubicBezTo>
                    <a:pt x="30" y="83"/>
                    <a:pt x="28" y="85"/>
                    <a:pt x="25" y="85"/>
                  </a:cubicBezTo>
                  <a:cubicBezTo>
                    <a:pt x="25" y="85"/>
                    <a:pt x="24" y="84"/>
                    <a:pt x="24" y="84"/>
                  </a:cubicBezTo>
                  <a:cubicBezTo>
                    <a:pt x="23" y="84"/>
                    <a:pt x="21" y="84"/>
                    <a:pt x="20" y="84"/>
                  </a:cubicBezTo>
                  <a:cubicBezTo>
                    <a:pt x="20" y="82"/>
                    <a:pt x="19" y="81"/>
                    <a:pt x="18" y="81"/>
                  </a:cubicBezTo>
                  <a:cubicBezTo>
                    <a:pt x="18" y="79"/>
                    <a:pt x="21" y="80"/>
                    <a:pt x="21" y="79"/>
                  </a:cubicBezTo>
                  <a:cubicBezTo>
                    <a:pt x="22" y="79"/>
                    <a:pt x="18" y="76"/>
                    <a:pt x="24" y="77"/>
                  </a:cubicBezTo>
                  <a:cubicBezTo>
                    <a:pt x="22" y="74"/>
                    <a:pt x="13" y="78"/>
                    <a:pt x="11" y="75"/>
                  </a:cubicBezTo>
                  <a:cubicBezTo>
                    <a:pt x="13" y="69"/>
                    <a:pt x="21" y="75"/>
                    <a:pt x="25" y="70"/>
                  </a:cubicBezTo>
                  <a:cubicBezTo>
                    <a:pt x="23" y="67"/>
                    <a:pt x="15" y="69"/>
                    <a:pt x="12" y="70"/>
                  </a:cubicBezTo>
                  <a:cubicBezTo>
                    <a:pt x="11" y="68"/>
                    <a:pt x="12" y="68"/>
                    <a:pt x="12" y="66"/>
                  </a:cubicBezTo>
                  <a:cubicBezTo>
                    <a:pt x="11" y="66"/>
                    <a:pt x="11" y="67"/>
                    <a:pt x="11" y="68"/>
                  </a:cubicBezTo>
                  <a:cubicBezTo>
                    <a:pt x="10" y="68"/>
                    <a:pt x="10" y="66"/>
                    <a:pt x="10" y="65"/>
                  </a:cubicBezTo>
                  <a:cubicBezTo>
                    <a:pt x="5" y="66"/>
                    <a:pt x="3" y="64"/>
                    <a:pt x="0" y="63"/>
                  </a:cubicBezTo>
                  <a:cubicBezTo>
                    <a:pt x="3" y="55"/>
                    <a:pt x="12" y="57"/>
                    <a:pt x="18" y="56"/>
                  </a:cubicBezTo>
                  <a:cubicBezTo>
                    <a:pt x="20" y="55"/>
                    <a:pt x="19" y="56"/>
                    <a:pt x="20" y="55"/>
                  </a:cubicBezTo>
                  <a:cubicBezTo>
                    <a:pt x="20" y="55"/>
                    <a:pt x="22" y="53"/>
                    <a:pt x="21" y="53"/>
                  </a:cubicBezTo>
                  <a:cubicBezTo>
                    <a:pt x="25" y="52"/>
                    <a:pt x="29" y="53"/>
                    <a:pt x="31" y="52"/>
                  </a:cubicBezTo>
                  <a:cubicBezTo>
                    <a:pt x="32" y="52"/>
                    <a:pt x="31" y="51"/>
                    <a:pt x="32" y="50"/>
                  </a:cubicBezTo>
                  <a:cubicBezTo>
                    <a:pt x="33" y="49"/>
                    <a:pt x="35" y="49"/>
                    <a:pt x="36" y="49"/>
                  </a:cubicBezTo>
                  <a:cubicBezTo>
                    <a:pt x="37" y="48"/>
                    <a:pt x="37" y="47"/>
                    <a:pt x="39" y="45"/>
                  </a:cubicBezTo>
                  <a:cubicBezTo>
                    <a:pt x="41" y="41"/>
                    <a:pt x="35" y="44"/>
                    <a:pt x="37" y="40"/>
                  </a:cubicBezTo>
                  <a:cubicBezTo>
                    <a:pt x="34" y="39"/>
                    <a:pt x="35" y="43"/>
                    <a:pt x="34" y="43"/>
                  </a:cubicBezTo>
                  <a:cubicBezTo>
                    <a:pt x="34" y="43"/>
                    <a:pt x="28" y="40"/>
                    <a:pt x="25" y="42"/>
                  </a:cubicBezTo>
                  <a:cubicBezTo>
                    <a:pt x="24" y="39"/>
                    <a:pt x="28" y="40"/>
                    <a:pt x="29" y="39"/>
                  </a:cubicBezTo>
                  <a:cubicBezTo>
                    <a:pt x="29" y="39"/>
                    <a:pt x="28" y="38"/>
                    <a:pt x="29" y="38"/>
                  </a:cubicBezTo>
                  <a:cubicBezTo>
                    <a:pt x="29" y="38"/>
                    <a:pt x="31" y="39"/>
                    <a:pt x="31" y="38"/>
                  </a:cubicBezTo>
                  <a:cubicBezTo>
                    <a:pt x="31" y="38"/>
                    <a:pt x="32" y="36"/>
                    <a:pt x="32" y="36"/>
                  </a:cubicBezTo>
                  <a:cubicBezTo>
                    <a:pt x="33" y="35"/>
                    <a:pt x="33" y="37"/>
                    <a:pt x="33" y="37"/>
                  </a:cubicBezTo>
                  <a:cubicBezTo>
                    <a:pt x="34" y="37"/>
                    <a:pt x="37" y="36"/>
                    <a:pt x="37" y="33"/>
                  </a:cubicBezTo>
                  <a:cubicBezTo>
                    <a:pt x="39" y="33"/>
                    <a:pt x="39" y="35"/>
                    <a:pt x="41" y="35"/>
                  </a:cubicBezTo>
                  <a:cubicBezTo>
                    <a:pt x="43" y="35"/>
                    <a:pt x="42" y="33"/>
                    <a:pt x="41" y="33"/>
                  </a:cubicBezTo>
                  <a:cubicBezTo>
                    <a:pt x="42" y="32"/>
                    <a:pt x="44" y="32"/>
                    <a:pt x="44" y="30"/>
                  </a:cubicBezTo>
                  <a:cubicBezTo>
                    <a:pt x="47" y="30"/>
                    <a:pt x="49" y="30"/>
                    <a:pt x="52" y="30"/>
                  </a:cubicBezTo>
                  <a:cubicBezTo>
                    <a:pt x="55" y="30"/>
                    <a:pt x="53" y="25"/>
                    <a:pt x="53" y="23"/>
                  </a:cubicBezTo>
                  <a:cubicBezTo>
                    <a:pt x="57" y="24"/>
                    <a:pt x="61" y="25"/>
                    <a:pt x="65" y="23"/>
                  </a:cubicBezTo>
                  <a:cubicBezTo>
                    <a:pt x="65" y="22"/>
                    <a:pt x="64" y="22"/>
                    <a:pt x="63" y="22"/>
                  </a:cubicBezTo>
                  <a:cubicBezTo>
                    <a:pt x="64" y="20"/>
                    <a:pt x="68" y="21"/>
                    <a:pt x="70" y="19"/>
                  </a:cubicBezTo>
                  <a:cubicBezTo>
                    <a:pt x="73" y="17"/>
                    <a:pt x="82" y="19"/>
                    <a:pt x="89" y="18"/>
                  </a:cubicBezTo>
                  <a:cubicBezTo>
                    <a:pt x="90" y="18"/>
                    <a:pt x="91" y="17"/>
                    <a:pt x="92" y="17"/>
                  </a:cubicBezTo>
                  <a:cubicBezTo>
                    <a:pt x="96" y="17"/>
                    <a:pt x="98" y="18"/>
                    <a:pt x="100" y="17"/>
                  </a:cubicBezTo>
                  <a:cubicBezTo>
                    <a:pt x="100" y="18"/>
                    <a:pt x="101" y="21"/>
                    <a:pt x="102" y="20"/>
                  </a:cubicBezTo>
                  <a:cubicBezTo>
                    <a:pt x="103" y="18"/>
                    <a:pt x="102" y="20"/>
                    <a:pt x="105" y="23"/>
                  </a:cubicBezTo>
                  <a:cubicBezTo>
                    <a:pt x="107" y="22"/>
                    <a:pt x="103" y="19"/>
                    <a:pt x="109" y="20"/>
                  </a:cubicBezTo>
                  <a:cubicBezTo>
                    <a:pt x="107" y="18"/>
                    <a:pt x="110" y="16"/>
                    <a:pt x="105" y="16"/>
                  </a:cubicBezTo>
                  <a:cubicBezTo>
                    <a:pt x="106" y="13"/>
                    <a:pt x="114" y="10"/>
                    <a:pt x="114" y="15"/>
                  </a:cubicBezTo>
                  <a:cubicBezTo>
                    <a:pt x="118" y="15"/>
                    <a:pt x="118" y="13"/>
                    <a:pt x="120" y="15"/>
                  </a:cubicBezTo>
                  <a:cubicBezTo>
                    <a:pt x="122" y="15"/>
                    <a:pt x="123" y="16"/>
                    <a:pt x="124" y="17"/>
                  </a:cubicBezTo>
                  <a:cubicBezTo>
                    <a:pt x="125" y="18"/>
                    <a:pt x="129" y="18"/>
                    <a:pt x="133" y="19"/>
                  </a:cubicBezTo>
                  <a:cubicBezTo>
                    <a:pt x="133" y="18"/>
                    <a:pt x="132" y="18"/>
                    <a:pt x="131" y="18"/>
                  </a:cubicBezTo>
                  <a:cubicBezTo>
                    <a:pt x="131" y="17"/>
                    <a:pt x="132" y="16"/>
                    <a:pt x="134" y="16"/>
                  </a:cubicBezTo>
                  <a:cubicBezTo>
                    <a:pt x="132" y="13"/>
                    <a:pt x="128" y="13"/>
                    <a:pt x="124" y="12"/>
                  </a:cubicBezTo>
                  <a:cubicBezTo>
                    <a:pt x="124" y="9"/>
                    <a:pt x="129" y="10"/>
                    <a:pt x="132" y="10"/>
                  </a:cubicBezTo>
                  <a:cubicBezTo>
                    <a:pt x="133" y="7"/>
                    <a:pt x="130" y="8"/>
                    <a:pt x="129" y="8"/>
                  </a:cubicBezTo>
                  <a:cubicBezTo>
                    <a:pt x="131" y="3"/>
                    <a:pt x="136" y="7"/>
                    <a:pt x="139" y="8"/>
                  </a:cubicBezTo>
                  <a:cubicBezTo>
                    <a:pt x="141" y="8"/>
                    <a:pt x="142" y="6"/>
                    <a:pt x="144" y="6"/>
                  </a:cubicBezTo>
                  <a:cubicBezTo>
                    <a:pt x="150" y="7"/>
                    <a:pt x="154" y="9"/>
                    <a:pt x="158" y="6"/>
                  </a:cubicBezTo>
                  <a:cubicBezTo>
                    <a:pt x="160" y="5"/>
                    <a:pt x="162" y="6"/>
                    <a:pt x="165" y="5"/>
                  </a:cubicBezTo>
                  <a:cubicBezTo>
                    <a:pt x="166" y="5"/>
                    <a:pt x="166" y="3"/>
                    <a:pt x="166" y="2"/>
                  </a:cubicBezTo>
                  <a:cubicBezTo>
                    <a:pt x="168" y="1"/>
                    <a:pt x="170" y="2"/>
                    <a:pt x="172" y="2"/>
                  </a:cubicBezTo>
                  <a:cubicBezTo>
                    <a:pt x="174" y="1"/>
                    <a:pt x="174" y="0"/>
                    <a:pt x="176" y="0"/>
                  </a:cubicBezTo>
                  <a:cubicBezTo>
                    <a:pt x="178" y="0"/>
                    <a:pt x="181" y="2"/>
                    <a:pt x="186" y="2"/>
                  </a:cubicBezTo>
                  <a:cubicBezTo>
                    <a:pt x="190" y="1"/>
                    <a:pt x="197" y="0"/>
                    <a:pt x="204" y="0"/>
                  </a:cubicBezTo>
                  <a:cubicBezTo>
                    <a:pt x="206" y="1"/>
                    <a:pt x="206" y="1"/>
                    <a:pt x="207" y="2"/>
                  </a:cubicBezTo>
                  <a:cubicBezTo>
                    <a:pt x="214" y="3"/>
                    <a:pt x="220" y="1"/>
                    <a:pt x="220" y="6"/>
                  </a:cubicBezTo>
                  <a:cubicBezTo>
                    <a:pt x="224" y="7"/>
                    <a:pt x="223" y="5"/>
                    <a:pt x="226" y="5"/>
                  </a:cubicBezTo>
                  <a:cubicBezTo>
                    <a:pt x="226" y="9"/>
                    <a:pt x="231" y="8"/>
                    <a:pt x="232" y="10"/>
                  </a:cubicBezTo>
                  <a:cubicBezTo>
                    <a:pt x="236" y="11"/>
                    <a:pt x="235" y="8"/>
                    <a:pt x="238" y="9"/>
                  </a:cubicBezTo>
                  <a:cubicBezTo>
                    <a:pt x="237" y="13"/>
                    <a:pt x="243" y="10"/>
                    <a:pt x="245" y="11"/>
                  </a:cubicBezTo>
                  <a:cubicBezTo>
                    <a:pt x="243" y="13"/>
                    <a:pt x="243" y="12"/>
                    <a:pt x="244" y="16"/>
                  </a:cubicBezTo>
                  <a:cubicBezTo>
                    <a:pt x="243" y="14"/>
                    <a:pt x="242" y="15"/>
                    <a:pt x="242" y="17"/>
                  </a:cubicBezTo>
                  <a:cubicBezTo>
                    <a:pt x="229" y="18"/>
                    <a:pt x="214" y="18"/>
                    <a:pt x="205" y="19"/>
                  </a:cubicBezTo>
                  <a:cubicBezTo>
                    <a:pt x="204" y="19"/>
                    <a:pt x="204" y="20"/>
                    <a:pt x="204" y="20"/>
                  </a:cubicBezTo>
                  <a:cubicBezTo>
                    <a:pt x="203" y="20"/>
                    <a:pt x="203" y="19"/>
                    <a:pt x="204" y="19"/>
                  </a:cubicBezTo>
                  <a:cubicBezTo>
                    <a:pt x="204" y="19"/>
                    <a:pt x="202" y="18"/>
                    <a:pt x="202" y="18"/>
                  </a:cubicBezTo>
                  <a:cubicBezTo>
                    <a:pt x="201" y="18"/>
                    <a:pt x="202" y="20"/>
                    <a:pt x="202" y="20"/>
                  </a:cubicBezTo>
                  <a:cubicBezTo>
                    <a:pt x="199" y="21"/>
                    <a:pt x="197" y="20"/>
                    <a:pt x="196" y="2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94" name="Freeform 83"/>
            <p:cNvSpPr/>
            <p:nvPr/>
          </p:nvSpPr>
          <p:spPr bwMode="auto">
            <a:xfrm>
              <a:off x="9100727" y="1084112"/>
              <a:ext cx="536575" cy="288925"/>
            </a:xfrm>
            <a:custGeom>
              <a:avLst/>
              <a:gdLst>
                <a:gd name="T0" fmla="*/ 314 w 143"/>
                <a:gd name="T1" fmla="*/ 17 h 77"/>
                <a:gd name="T2" fmla="*/ 333 w 143"/>
                <a:gd name="T3" fmla="*/ 28 h 77"/>
                <a:gd name="T4" fmla="*/ 326 w 143"/>
                <a:gd name="T5" fmla="*/ 33 h 77"/>
                <a:gd name="T6" fmla="*/ 312 w 143"/>
                <a:gd name="T7" fmla="*/ 40 h 77"/>
                <a:gd name="T8" fmla="*/ 272 w 143"/>
                <a:gd name="T9" fmla="*/ 47 h 77"/>
                <a:gd name="T10" fmla="*/ 288 w 143"/>
                <a:gd name="T11" fmla="*/ 54 h 77"/>
                <a:gd name="T12" fmla="*/ 255 w 143"/>
                <a:gd name="T13" fmla="*/ 69 h 77"/>
                <a:gd name="T14" fmla="*/ 246 w 143"/>
                <a:gd name="T15" fmla="*/ 73 h 77"/>
                <a:gd name="T16" fmla="*/ 229 w 143"/>
                <a:gd name="T17" fmla="*/ 80 h 77"/>
                <a:gd name="T18" fmla="*/ 201 w 143"/>
                <a:gd name="T19" fmla="*/ 92 h 77"/>
                <a:gd name="T20" fmla="*/ 191 w 143"/>
                <a:gd name="T21" fmla="*/ 102 h 77"/>
                <a:gd name="T22" fmla="*/ 173 w 143"/>
                <a:gd name="T23" fmla="*/ 104 h 77"/>
                <a:gd name="T24" fmla="*/ 184 w 143"/>
                <a:gd name="T25" fmla="*/ 121 h 77"/>
                <a:gd name="T26" fmla="*/ 163 w 143"/>
                <a:gd name="T27" fmla="*/ 135 h 77"/>
                <a:gd name="T28" fmla="*/ 151 w 143"/>
                <a:gd name="T29" fmla="*/ 142 h 77"/>
                <a:gd name="T30" fmla="*/ 125 w 143"/>
                <a:gd name="T31" fmla="*/ 158 h 77"/>
                <a:gd name="T32" fmla="*/ 132 w 143"/>
                <a:gd name="T33" fmla="*/ 173 h 77"/>
                <a:gd name="T34" fmla="*/ 111 w 143"/>
                <a:gd name="T35" fmla="*/ 180 h 77"/>
                <a:gd name="T36" fmla="*/ 69 w 143"/>
                <a:gd name="T37" fmla="*/ 170 h 77"/>
                <a:gd name="T38" fmla="*/ 57 w 143"/>
                <a:gd name="T39" fmla="*/ 173 h 77"/>
                <a:gd name="T40" fmla="*/ 35 w 143"/>
                <a:gd name="T41" fmla="*/ 158 h 77"/>
                <a:gd name="T42" fmla="*/ 57 w 143"/>
                <a:gd name="T43" fmla="*/ 142 h 77"/>
                <a:gd name="T44" fmla="*/ 78 w 143"/>
                <a:gd name="T45" fmla="*/ 142 h 77"/>
                <a:gd name="T46" fmla="*/ 38 w 143"/>
                <a:gd name="T47" fmla="*/ 135 h 77"/>
                <a:gd name="T48" fmla="*/ 61 w 143"/>
                <a:gd name="T49" fmla="*/ 118 h 77"/>
                <a:gd name="T50" fmla="*/ 80 w 143"/>
                <a:gd name="T51" fmla="*/ 118 h 77"/>
                <a:gd name="T52" fmla="*/ 80 w 143"/>
                <a:gd name="T53" fmla="*/ 106 h 77"/>
                <a:gd name="T54" fmla="*/ 76 w 143"/>
                <a:gd name="T55" fmla="*/ 92 h 77"/>
                <a:gd name="T56" fmla="*/ 61 w 143"/>
                <a:gd name="T57" fmla="*/ 87 h 77"/>
                <a:gd name="T58" fmla="*/ 92 w 143"/>
                <a:gd name="T59" fmla="*/ 85 h 77"/>
                <a:gd name="T60" fmla="*/ 104 w 143"/>
                <a:gd name="T61" fmla="*/ 78 h 77"/>
                <a:gd name="T62" fmla="*/ 125 w 143"/>
                <a:gd name="T63" fmla="*/ 61 h 77"/>
                <a:gd name="T64" fmla="*/ 78 w 143"/>
                <a:gd name="T65" fmla="*/ 71 h 77"/>
                <a:gd name="T66" fmla="*/ 45 w 143"/>
                <a:gd name="T67" fmla="*/ 61 h 77"/>
                <a:gd name="T68" fmla="*/ 12 w 143"/>
                <a:gd name="T69" fmla="*/ 54 h 77"/>
                <a:gd name="T70" fmla="*/ 5 w 143"/>
                <a:gd name="T71" fmla="*/ 38 h 77"/>
                <a:gd name="T72" fmla="*/ 61 w 143"/>
                <a:gd name="T73" fmla="*/ 24 h 77"/>
                <a:gd name="T74" fmla="*/ 99 w 143"/>
                <a:gd name="T75" fmla="*/ 14 h 77"/>
                <a:gd name="T76" fmla="*/ 147 w 143"/>
                <a:gd name="T77" fmla="*/ 7 h 77"/>
                <a:gd name="T78" fmla="*/ 194 w 143"/>
                <a:gd name="T79" fmla="*/ 5 h 77"/>
                <a:gd name="T80" fmla="*/ 220 w 143"/>
                <a:gd name="T81" fmla="*/ 5 h 77"/>
                <a:gd name="T82" fmla="*/ 267 w 143"/>
                <a:gd name="T83" fmla="*/ 5 h 77"/>
                <a:gd name="T84" fmla="*/ 314 w 143"/>
                <a:gd name="T85" fmla="*/ 7 h 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3" h="77">
                  <a:moveTo>
                    <a:pt x="133" y="3"/>
                  </a:moveTo>
                  <a:cubicBezTo>
                    <a:pt x="131" y="5"/>
                    <a:pt x="133" y="4"/>
                    <a:pt x="133" y="7"/>
                  </a:cubicBezTo>
                  <a:cubicBezTo>
                    <a:pt x="136" y="7"/>
                    <a:pt x="139" y="7"/>
                    <a:pt x="142" y="7"/>
                  </a:cubicBezTo>
                  <a:cubicBezTo>
                    <a:pt x="143" y="10"/>
                    <a:pt x="141" y="10"/>
                    <a:pt x="141" y="12"/>
                  </a:cubicBezTo>
                  <a:cubicBezTo>
                    <a:pt x="141" y="13"/>
                    <a:pt x="138" y="12"/>
                    <a:pt x="138" y="12"/>
                  </a:cubicBezTo>
                  <a:cubicBezTo>
                    <a:pt x="137" y="12"/>
                    <a:pt x="138" y="14"/>
                    <a:pt x="138" y="14"/>
                  </a:cubicBezTo>
                  <a:cubicBezTo>
                    <a:pt x="136" y="15"/>
                    <a:pt x="133" y="16"/>
                    <a:pt x="133" y="14"/>
                  </a:cubicBezTo>
                  <a:cubicBezTo>
                    <a:pt x="132" y="14"/>
                    <a:pt x="132" y="16"/>
                    <a:pt x="132" y="17"/>
                  </a:cubicBezTo>
                  <a:cubicBezTo>
                    <a:pt x="131" y="18"/>
                    <a:pt x="127" y="16"/>
                    <a:pt x="127" y="18"/>
                  </a:cubicBezTo>
                  <a:cubicBezTo>
                    <a:pt x="123" y="18"/>
                    <a:pt x="118" y="16"/>
                    <a:pt x="115" y="20"/>
                  </a:cubicBezTo>
                  <a:cubicBezTo>
                    <a:pt x="116" y="23"/>
                    <a:pt x="121" y="20"/>
                    <a:pt x="122" y="19"/>
                  </a:cubicBezTo>
                  <a:cubicBezTo>
                    <a:pt x="124" y="20"/>
                    <a:pt x="122" y="21"/>
                    <a:pt x="122" y="23"/>
                  </a:cubicBezTo>
                  <a:cubicBezTo>
                    <a:pt x="118" y="23"/>
                    <a:pt x="116" y="25"/>
                    <a:pt x="112" y="25"/>
                  </a:cubicBezTo>
                  <a:cubicBezTo>
                    <a:pt x="110" y="26"/>
                    <a:pt x="109" y="27"/>
                    <a:pt x="108" y="29"/>
                  </a:cubicBezTo>
                  <a:cubicBezTo>
                    <a:pt x="107" y="29"/>
                    <a:pt x="106" y="28"/>
                    <a:pt x="105" y="29"/>
                  </a:cubicBezTo>
                  <a:cubicBezTo>
                    <a:pt x="103" y="29"/>
                    <a:pt x="104" y="30"/>
                    <a:pt x="104" y="31"/>
                  </a:cubicBezTo>
                  <a:cubicBezTo>
                    <a:pt x="102" y="32"/>
                    <a:pt x="100" y="30"/>
                    <a:pt x="100" y="32"/>
                  </a:cubicBezTo>
                  <a:cubicBezTo>
                    <a:pt x="100" y="34"/>
                    <a:pt x="97" y="33"/>
                    <a:pt x="97" y="34"/>
                  </a:cubicBezTo>
                  <a:cubicBezTo>
                    <a:pt x="96" y="37"/>
                    <a:pt x="93" y="35"/>
                    <a:pt x="92" y="37"/>
                  </a:cubicBezTo>
                  <a:cubicBezTo>
                    <a:pt x="90" y="39"/>
                    <a:pt x="88" y="38"/>
                    <a:pt x="85" y="39"/>
                  </a:cubicBezTo>
                  <a:cubicBezTo>
                    <a:pt x="84" y="39"/>
                    <a:pt x="85" y="40"/>
                    <a:pt x="84" y="40"/>
                  </a:cubicBezTo>
                  <a:cubicBezTo>
                    <a:pt x="81" y="41"/>
                    <a:pt x="83" y="41"/>
                    <a:pt x="81" y="43"/>
                  </a:cubicBezTo>
                  <a:cubicBezTo>
                    <a:pt x="81" y="43"/>
                    <a:pt x="80" y="43"/>
                    <a:pt x="80" y="43"/>
                  </a:cubicBezTo>
                  <a:cubicBezTo>
                    <a:pt x="79" y="43"/>
                    <a:pt x="77" y="45"/>
                    <a:pt x="73" y="44"/>
                  </a:cubicBezTo>
                  <a:cubicBezTo>
                    <a:pt x="73" y="45"/>
                    <a:pt x="78" y="46"/>
                    <a:pt x="73" y="46"/>
                  </a:cubicBezTo>
                  <a:cubicBezTo>
                    <a:pt x="74" y="49"/>
                    <a:pt x="79" y="47"/>
                    <a:pt x="78" y="51"/>
                  </a:cubicBezTo>
                  <a:cubicBezTo>
                    <a:pt x="75" y="48"/>
                    <a:pt x="75" y="51"/>
                    <a:pt x="75" y="55"/>
                  </a:cubicBezTo>
                  <a:cubicBezTo>
                    <a:pt x="73" y="51"/>
                    <a:pt x="72" y="56"/>
                    <a:pt x="69" y="57"/>
                  </a:cubicBezTo>
                  <a:cubicBezTo>
                    <a:pt x="67" y="58"/>
                    <a:pt x="64" y="57"/>
                    <a:pt x="62" y="59"/>
                  </a:cubicBezTo>
                  <a:cubicBezTo>
                    <a:pt x="62" y="60"/>
                    <a:pt x="64" y="60"/>
                    <a:pt x="64" y="60"/>
                  </a:cubicBezTo>
                  <a:cubicBezTo>
                    <a:pt x="64" y="61"/>
                    <a:pt x="60" y="62"/>
                    <a:pt x="62" y="63"/>
                  </a:cubicBezTo>
                  <a:cubicBezTo>
                    <a:pt x="61" y="66"/>
                    <a:pt x="54" y="64"/>
                    <a:pt x="53" y="67"/>
                  </a:cubicBezTo>
                  <a:cubicBezTo>
                    <a:pt x="55" y="69"/>
                    <a:pt x="58" y="70"/>
                    <a:pt x="62" y="70"/>
                  </a:cubicBezTo>
                  <a:cubicBezTo>
                    <a:pt x="63" y="74"/>
                    <a:pt x="57" y="70"/>
                    <a:pt x="56" y="73"/>
                  </a:cubicBezTo>
                  <a:cubicBezTo>
                    <a:pt x="56" y="75"/>
                    <a:pt x="55" y="73"/>
                    <a:pt x="54" y="73"/>
                  </a:cubicBezTo>
                  <a:cubicBezTo>
                    <a:pt x="51" y="73"/>
                    <a:pt x="50" y="77"/>
                    <a:pt x="47" y="76"/>
                  </a:cubicBezTo>
                  <a:cubicBezTo>
                    <a:pt x="46" y="74"/>
                    <a:pt x="44" y="74"/>
                    <a:pt x="45" y="72"/>
                  </a:cubicBezTo>
                  <a:cubicBezTo>
                    <a:pt x="39" y="71"/>
                    <a:pt x="35" y="73"/>
                    <a:pt x="29" y="72"/>
                  </a:cubicBezTo>
                  <a:cubicBezTo>
                    <a:pt x="29" y="72"/>
                    <a:pt x="28" y="71"/>
                    <a:pt x="28" y="71"/>
                  </a:cubicBezTo>
                  <a:cubicBezTo>
                    <a:pt x="26" y="71"/>
                    <a:pt x="25" y="73"/>
                    <a:pt x="24" y="73"/>
                  </a:cubicBezTo>
                  <a:cubicBezTo>
                    <a:pt x="18" y="74"/>
                    <a:pt x="13" y="72"/>
                    <a:pt x="7" y="71"/>
                  </a:cubicBezTo>
                  <a:cubicBezTo>
                    <a:pt x="9" y="69"/>
                    <a:pt x="11" y="67"/>
                    <a:pt x="15" y="67"/>
                  </a:cubicBezTo>
                  <a:cubicBezTo>
                    <a:pt x="18" y="67"/>
                    <a:pt x="16" y="62"/>
                    <a:pt x="18" y="62"/>
                  </a:cubicBezTo>
                  <a:cubicBezTo>
                    <a:pt x="21" y="63"/>
                    <a:pt x="21" y="60"/>
                    <a:pt x="24" y="60"/>
                  </a:cubicBezTo>
                  <a:cubicBezTo>
                    <a:pt x="23" y="64"/>
                    <a:pt x="28" y="64"/>
                    <a:pt x="32" y="64"/>
                  </a:cubicBezTo>
                  <a:cubicBezTo>
                    <a:pt x="34" y="63"/>
                    <a:pt x="30" y="62"/>
                    <a:pt x="33" y="60"/>
                  </a:cubicBezTo>
                  <a:cubicBezTo>
                    <a:pt x="32" y="58"/>
                    <a:pt x="26" y="61"/>
                    <a:pt x="28" y="56"/>
                  </a:cubicBezTo>
                  <a:cubicBezTo>
                    <a:pt x="23" y="57"/>
                    <a:pt x="22" y="58"/>
                    <a:pt x="16" y="57"/>
                  </a:cubicBezTo>
                  <a:cubicBezTo>
                    <a:pt x="17" y="55"/>
                    <a:pt x="20" y="54"/>
                    <a:pt x="22" y="53"/>
                  </a:cubicBezTo>
                  <a:cubicBezTo>
                    <a:pt x="24" y="52"/>
                    <a:pt x="25" y="51"/>
                    <a:pt x="26" y="50"/>
                  </a:cubicBezTo>
                  <a:cubicBezTo>
                    <a:pt x="27" y="50"/>
                    <a:pt x="28" y="50"/>
                    <a:pt x="28" y="49"/>
                  </a:cubicBezTo>
                  <a:cubicBezTo>
                    <a:pt x="31" y="48"/>
                    <a:pt x="33" y="49"/>
                    <a:pt x="34" y="50"/>
                  </a:cubicBezTo>
                  <a:cubicBezTo>
                    <a:pt x="36" y="49"/>
                    <a:pt x="37" y="48"/>
                    <a:pt x="38" y="46"/>
                  </a:cubicBezTo>
                  <a:cubicBezTo>
                    <a:pt x="38" y="44"/>
                    <a:pt x="35" y="46"/>
                    <a:pt x="34" y="45"/>
                  </a:cubicBezTo>
                  <a:cubicBezTo>
                    <a:pt x="34" y="45"/>
                    <a:pt x="33" y="42"/>
                    <a:pt x="33" y="42"/>
                  </a:cubicBezTo>
                  <a:cubicBezTo>
                    <a:pt x="33" y="41"/>
                    <a:pt x="31" y="40"/>
                    <a:pt x="32" y="39"/>
                  </a:cubicBezTo>
                  <a:cubicBezTo>
                    <a:pt x="31" y="40"/>
                    <a:pt x="30" y="40"/>
                    <a:pt x="28" y="40"/>
                  </a:cubicBezTo>
                  <a:cubicBezTo>
                    <a:pt x="29" y="38"/>
                    <a:pt x="28" y="37"/>
                    <a:pt x="26" y="37"/>
                  </a:cubicBezTo>
                  <a:cubicBezTo>
                    <a:pt x="27" y="35"/>
                    <a:pt x="28" y="33"/>
                    <a:pt x="32" y="33"/>
                  </a:cubicBezTo>
                  <a:cubicBezTo>
                    <a:pt x="35" y="33"/>
                    <a:pt x="34" y="37"/>
                    <a:pt x="39" y="36"/>
                  </a:cubicBezTo>
                  <a:cubicBezTo>
                    <a:pt x="39" y="37"/>
                    <a:pt x="39" y="38"/>
                    <a:pt x="40" y="38"/>
                  </a:cubicBezTo>
                  <a:cubicBezTo>
                    <a:pt x="44" y="39"/>
                    <a:pt x="42" y="34"/>
                    <a:pt x="44" y="33"/>
                  </a:cubicBezTo>
                  <a:cubicBezTo>
                    <a:pt x="49" y="32"/>
                    <a:pt x="55" y="30"/>
                    <a:pt x="58" y="26"/>
                  </a:cubicBezTo>
                  <a:cubicBezTo>
                    <a:pt x="57" y="23"/>
                    <a:pt x="56" y="28"/>
                    <a:pt x="53" y="26"/>
                  </a:cubicBezTo>
                  <a:cubicBezTo>
                    <a:pt x="51" y="28"/>
                    <a:pt x="48" y="28"/>
                    <a:pt x="47" y="30"/>
                  </a:cubicBezTo>
                  <a:cubicBezTo>
                    <a:pt x="44" y="29"/>
                    <a:pt x="38" y="30"/>
                    <a:pt x="33" y="30"/>
                  </a:cubicBezTo>
                  <a:cubicBezTo>
                    <a:pt x="30" y="30"/>
                    <a:pt x="28" y="28"/>
                    <a:pt x="25" y="30"/>
                  </a:cubicBezTo>
                  <a:cubicBezTo>
                    <a:pt x="24" y="26"/>
                    <a:pt x="21" y="30"/>
                    <a:pt x="19" y="26"/>
                  </a:cubicBezTo>
                  <a:cubicBezTo>
                    <a:pt x="17" y="28"/>
                    <a:pt x="14" y="25"/>
                    <a:pt x="9" y="26"/>
                  </a:cubicBezTo>
                  <a:cubicBezTo>
                    <a:pt x="10" y="22"/>
                    <a:pt x="6" y="25"/>
                    <a:pt x="5" y="23"/>
                  </a:cubicBezTo>
                  <a:cubicBezTo>
                    <a:pt x="4" y="20"/>
                    <a:pt x="7" y="20"/>
                    <a:pt x="8" y="19"/>
                  </a:cubicBezTo>
                  <a:cubicBezTo>
                    <a:pt x="8" y="16"/>
                    <a:pt x="0" y="21"/>
                    <a:pt x="2" y="16"/>
                  </a:cubicBezTo>
                  <a:cubicBezTo>
                    <a:pt x="8" y="14"/>
                    <a:pt x="16" y="13"/>
                    <a:pt x="25" y="12"/>
                  </a:cubicBezTo>
                  <a:cubicBezTo>
                    <a:pt x="26" y="12"/>
                    <a:pt x="26" y="11"/>
                    <a:pt x="26" y="10"/>
                  </a:cubicBezTo>
                  <a:cubicBezTo>
                    <a:pt x="32" y="11"/>
                    <a:pt x="37" y="8"/>
                    <a:pt x="40" y="10"/>
                  </a:cubicBezTo>
                  <a:cubicBezTo>
                    <a:pt x="41" y="9"/>
                    <a:pt x="42" y="8"/>
                    <a:pt x="42" y="6"/>
                  </a:cubicBezTo>
                  <a:cubicBezTo>
                    <a:pt x="49" y="6"/>
                    <a:pt x="56" y="4"/>
                    <a:pt x="61" y="5"/>
                  </a:cubicBezTo>
                  <a:cubicBezTo>
                    <a:pt x="62" y="5"/>
                    <a:pt x="62" y="4"/>
                    <a:pt x="62" y="3"/>
                  </a:cubicBezTo>
                  <a:cubicBezTo>
                    <a:pt x="67" y="3"/>
                    <a:pt x="74" y="2"/>
                    <a:pt x="76" y="4"/>
                  </a:cubicBezTo>
                  <a:cubicBezTo>
                    <a:pt x="77" y="2"/>
                    <a:pt x="82" y="4"/>
                    <a:pt x="82" y="2"/>
                  </a:cubicBezTo>
                  <a:cubicBezTo>
                    <a:pt x="85" y="3"/>
                    <a:pt x="90" y="3"/>
                    <a:pt x="94" y="3"/>
                  </a:cubicBezTo>
                  <a:cubicBezTo>
                    <a:pt x="94" y="2"/>
                    <a:pt x="94" y="2"/>
                    <a:pt x="93" y="2"/>
                  </a:cubicBezTo>
                  <a:cubicBezTo>
                    <a:pt x="93" y="0"/>
                    <a:pt x="94" y="1"/>
                    <a:pt x="94" y="2"/>
                  </a:cubicBezTo>
                  <a:cubicBezTo>
                    <a:pt x="99" y="2"/>
                    <a:pt x="108" y="0"/>
                    <a:pt x="113" y="2"/>
                  </a:cubicBezTo>
                  <a:cubicBezTo>
                    <a:pt x="113" y="2"/>
                    <a:pt x="113" y="4"/>
                    <a:pt x="113" y="4"/>
                  </a:cubicBezTo>
                  <a:cubicBezTo>
                    <a:pt x="122" y="4"/>
                    <a:pt x="123" y="2"/>
                    <a:pt x="133" y="3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95" name="Freeform 84"/>
            <p:cNvSpPr/>
            <p:nvPr/>
          </p:nvSpPr>
          <p:spPr bwMode="auto">
            <a:xfrm>
              <a:off x="4407250" y="1191344"/>
              <a:ext cx="153988" cy="55562"/>
            </a:xfrm>
            <a:custGeom>
              <a:avLst/>
              <a:gdLst>
                <a:gd name="T0" fmla="*/ 26 w 41"/>
                <a:gd name="T1" fmla="*/ 5 h 15"/>
                <a:gd name="T2" fmla="*/ 26 w 41"/>
                <a:gd name="T3" fmla="*/ 7 h 15"/>
                <a:gd name="T4" fmla="*/ 33 w 41"/>
                <a:gd name="T5" fmla="*/ 16 h 15"/>
                <a:gd name="T6" fmla="*/ 43 w 41"/>
                <a:gd name="T7" fmla="*/ 9 h 15"/>
                <a:gd name="T8" fmla="*/ 57 w 41"/>
                <a:gd name="T9" fmla="*/ 16 h 15"/>
                <a:gd name="T10" fmla="*/ 80 w 41"/>
                <a:gd name="T11" fmla="*/ 9 h 15"/>
                <a:gd name="T12" fmla="*/ 92 w 41"/>
                <a:gd name="T13" fmla="*/ 16 h 15"/>
                <a:gd name="T14" fmla="*/ 88 w 41"/>
                <a:gd name="T15" fmla="*/ 26 h 15"/>
                <a:gd name="T16" fmla="*/ 62 w 41"/>
                <a:gd name="T17" fmla="*/ 30 h 15"/>
                <a:gd name="T18" fmla="*/ 45 w 41"/>
                <a:gd name="T19" fmla="*/ 35 h 15"/>
                <a:gd name="T20" fmla="*/ 17 w 41"/>
                <a:gd name="T21" fmla="*/ 16 h 15"/>
                <a:gd name="T22" fmla="*/ 2 w 41"/>
                <a:gd name="T23" fmla="*/ 12 h 15"/>
                <a:gd name="T24" fmla="*/ 26 w 41"/>
                <a:gd name="T25" fmla="*/ 5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15">
                  <a:moveTo>
                    <a:pt x="11" y="2"/>
                  </a:moveTo>
                  <a:cubicBezTo>
                    <a:pt x="12" y="2"/>
                    <a:pt x="11" y="3"/>
                    <a:pt x="11" y="3"/>
                  </a:cubicBezTo>
                  <a:cubicBezTo>
                    <a:pt x="10" y="6"/>
                    <a:pt x="16" y="2"/>
                    <a:pt x="14" y="7"/>
                  </a:cubicBezTo>
                  <a:cubicBezTo>
                    <a:pt x="17" y="7"/>
                    <a:pt x="16" y="4"/>
                    <a:pt x="18" y="4"/>
                  </a:cubicBezTo>
                  <a:cubicBezTo>
                    <a:pt x="21" y="7"/>
                    <a:pt x="23" y="2"/>
                    <a:pt x="24" y="7"/>
                  </a:cubicBezTo>
                  <a:cubicBezTo>
                    <a:pt x="27" y="6"/>
                    <a:pt x="31" y="5"/>
                    <a:pt x="34" y="4"/>
                  </a:cubicBezTo>
                  <a:cubicBezTo>
                    <a:pt x="34" y="8"/>
                    <a:pt x="40" y="3"/>
                    <a:pt x="39" y="7"/>
                  </a:cubicBezTo>
                  <a:cubicBezTo>
                    <a:pt x="41" y="10"/>
                    <a:pt x="32" y="9"/>
                    <a:pt x="37" y="11"/>
                  </a:cubicBezTo>
                  <a:cubicBezTo>
                    <a:pt x="35" y="14"/>
                    <a:pt x="29" y="12"/>
                    <a:pt x="26" y="13"/>
                  </a:cubicBezTo>
                  <a:cubicBezTo>
                    <a:pt x="23" y="13"/>
                    <a:pt x="21" y="14"/>
                    <a:pt x="19" y="15"/>
                  </a:cubicBezTo>
                  <a:cubicBezTo>
                    <a:pt x="14" y="13"/>
                    <a:pt x="10" y="11"/>
                    <a:pt x="7" y="7"/>
                  </a:cubicBezTo>
                  <a:cubicBezTo>
                    <a:pt x="6" y="6"/>
                    <a:pt x="1" y="8"/>
                    <a:pt x="1" y="5"/>
                  </a:cubicBezTo>
                  <a:cubicBezTo>
                    <a:pt x="0" y="0"/>
                    <a:pt x="10" y="6"/>
                    <a:pt x="11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96" name="Freeform 85"/>
            <p:cNvSpPr/>
            <p:nvPr/>
          </p:nvSpPr>
          <p:spPr bwMode="auto">
            <a:xfrm>
              <a:off x="8695914" y="1271437"/>
              <a:ext cx="68263" cy="19050"/>
            </a:xfrm>
            <a:custGeom>
              <a:avLst/>
              <a:gdLst>
                <a:gd name="T0" fmla="*/ 41 w 18"/>
                <a:gd name="T1" fmla="*/ 0 h 5"/>
                <a:gd name="T2" fmla="*/ 24 w 18"/>
                <a:gd name="T3" fmla="*/ 7 h 5"/>
                <a:gd name="T4" fmla="*/ 19 w 18"/>
                <a:gd name="T5" fmla="*/ 12 h 5"/>
                <a:gd name="T6" fmla="*/ 7 w 18"/>
                <a:gd name="T7" fmla="*/ 12 h 5"/>
                <a:gd name="T8" fmla="*/ 14 w 18"/>
                <a:gd name="T9" fmla="*/ 2 h 5"/>
                <a:gd name="T10" fmla="*/ 41 w 18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5">
                  <a:moveTo>
                    <a:pt x="17" y="0"/>
                  </a:moveTo>
                  <a:cubicBezTo>
                    <a:pt x="18" y="3"/>
                    <a:pt x="13" y="3"/>
                    <a:pt x="10" y="3"/>
                  </a:cubicBezTo>
                  <a:cubicBezTo>
                    <a:pt x="9" y="3"/>
                    <a:pt x="9" y="4"/>
                    <a:pt x="8" y="5"/>
                  </a:cubicBezTo>
                  <a:cubicBezTo>
                    <a:pt x="6" y="5"/>
                    <a:pt x="3" y="3"/>
                    <a:pt x="3" y="5"/>
                  </a:cubicBezTo>
                  <a:cubicBezTo>
                    <a:pt x="0" y="5"/>
                    <a:pt x="5" y="1"/>
                    <a:pt x="6" y="1"/>
                  </a:cubicBezTo>
                  <a:cubicBezTo>
                    <a:pt x="8" y="3"/>
                    <a:pt x="13" y="0"/>
                    <a:pt x="17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97" name="Freeform 86"/>
            <p:cNvSpPr/>
            <p:nvPr/>
          </p:nvSpPr>
          <p:spPr bwMode="auto">
            <a:xfrm>
              <a:off x="8973727" y="1271437"/>
              <a:ext cx="63500" cy="38100"/>
            </a:xfrm>
            <a:custGeom>
              <a:avLst/>
              <a:gdLst>
                <a:gd name="T0" fmla="*/ 19 w 17"/>
                <a:gd name="T1" fmla="*/ 0 h 10"/>
                <a:gd name="T2" fmla="*/ 14 w 17"/>
                <a:gd name="T3" fmla="*/ 2 h 10"/>
                <a:gd name="T4" fmla="*/ 28 w 17"/>
                <a:gd name="T5" fmla="*/ 12 h 10"/>
                <a:gd name="T6" fmla="*/ 33 w 17"/>
                <a:gd name="T7" fmla="*/ 7 h 10"/>
                <a:gd name="T8" fmla="*/ 16 w 17"/>
                <a:gd name="T9" fmla="*/ 24 h 10"/>
                <a:gd name="T10" fmla="*/ 0 w 17"/>
                <a:gd name="T11" fmla="*/ 5 h 10"/>
                <a:gd name="T12" fmla="*/ 19 w 17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">
                  <a:moveTo>
                    <a:pt x="8" y="0"/>
                  </a:moveTo>
                  <a:cubicBezTo>
                    <a:pt x="8" y="1"/>
                    <a:pt x="7" y="1"/>
                    <a:pt x="6" y="1"/>
                  </a:cubicBezTo>
                  <a:cubicBezTo>
                    <a:pt x="6" y="4"/>
                    <a:pt x="13" y="0"/>
                    <a:pt x="12" y="5"/>
                  </a:cubicBezTo>
                  <a:cubicBezTo>
                    <a:pt x="13" y="5"/>
                    <a:pt x="14" y="4"/>
                    <a:pt x="14" y="3"/>
                  </a:cubicBezTo>
                  <a:cubicBezTo>
                    <a:pt x="17" y="7"/>
                    <a:pt x="8" y="7"/>
                    <a:pt x="7" y="10"/>
                  </a:cubicBezTo>
                  <a:cubicBezTo>
                    <a:pt x="4" y="8"/>
                    <a:pt x="4" y="3"/>
                    <a:pt x="0" y="2"/>
                  </a:cubicBezTo>
                  <a:cubicBezTo>
                    <a:pt x="1" y="0"/>
                    <a:pt x="6" y="1"/>
                    <a:pt x="8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98" name="Freeform 87"/>
            <p:cNvSpPr>
              <a:spLocks noEditPoints="1"/>
            </p:cNvSpPr>
            <p:nvPr/>
          </p:nvSpPr>
          <p:spPr bwMode="auto">
            <a:xfrm>
              <a:off x="3754788" y="1315169"/>
              <a:ext cx="3732213" cy="2444750"/>
            </a:xfrm>
            <a:custGeom>
              <a:avLst/>
              <a:gdLst>
                <a:gd name="T0" fmla="*/ 1396 w 995"/>
                <a:gd name="T1" fmla="*/ 106 h 652"/>
                <a:gd name="T2" fmla="*/ 1649 w 995"/>
                <a:gd name="T3" fmla="*/ 106 h 652"/>
                <a:gd name="T4" fmla="*/ 1862 w 995"/>
                <a:gd name="T5" fmla="*/ 128 h 652"/>
                <a:gd name="T6" fmla="*/ 2136 w 995"/>
                <a:gd name="T7" fmla="*/ 172 h 652"/>
                <a:gd name="T8" fmla="*/ 2351 w 995"/>
                <a:gd name="T9" fmla="*/ 241 h 652"/>
                <a:gd name="T10" fmla="*/ 2214 w 995"/>
                <a:gd name="T11" fmla="*/ 274 h 652"/>
                <a:gd name="T12" fmla="*/ 2039 w 995"/>
                <a:gd name="T13" fmla="*/ 409 h 652"/>
                <a:gd name="T14" fmla="*/ 1971 w 995"/>
                <a:gd name="T15" fmla="*/ 449 h 652"/>
                <a:gd name="T16" fmla="*/ 2060 w 995"/>
                <a:gd name="T17" fmla="*/ 309 h 652"/>
                <a:gd name="T18" fmla="*/ 1862 w 995"/>
                <a:gd name="T19" fmla="*/ 368 h 652"/>
                <a:gd name="T20" fmla="*/ 1798 w 995"/>
                <a:gd name="T21" fmla="*/ 465 h 652"/>
                <a:gd name="T22" fmla="*/ 1685 w 995"/>
                <a:gd name="T23" fmla="*/ 619 h 652"/>
                <a:gd name="T24" fmla="*/ 1614 w 995"/>
                <a:gd name="T25" fmla="*/ 654 h 652"/>
                <a:gd name="T26" fmla="*/ 1583 w 995"/>
                <a:gd name="T27" fmla="*/ 692 h 652"/>
                <a:gd name="T28" fmla="*/ 1484 w 995"/>
                <a:gd name="T29" fmla="*/ 874 h 652"/>
                <a:gd name="T30" fmla="*/ 1427 w 995"/>
                <a:gd name="T31" fmla="*/ 1006 h 652"/>
                <a:gd name="T32" fmla="*/ 1335 w 995"/>
                <a:gd name="T33" fmla="*/ 1023 h 652"/>
                <a:gd name="T34" fmla="*/ 1316 w 995"/>
                <a:gd name="T35" fmla="*/ 1027 h 652"/>
                <a:gd name="T36" fmla="*/ 1266 w 995"/>
                <a:gd name="T37" fmla="*/ 898 h 652"/>
                <a:gd name="T38" fmla="*/ 1108 w 995"/>
                <a:gd name="T39" fmla="*/ 980 h 652"/>
                <a:gd name="T40" fmla="*/ 992 w 995"/>
                <a:gd name="T41" fmla="*/ 864 h 652"/>
                <a:gd name="T42" fmla="*/ 782 w 995"/>
                <a:gd name="T43" fmla="*/ 831 h 652"/>
                <a:gd name="T44" fmla="*/ 832 w 995"/>
                <a:gd name="T45" fmla="*/ 919 h 652"/>
                <a:gd name="T46" fmla="*/ 676 w 995"/>
                <a:gd name="T47" fmla="*/ 928 h 652"/>
                <a:gd name="T48" fmla="*/ 584 w 995"/>
                <a:gd name="T49" fmla="*/ 815 h 652"/>
                <a:gd name="T50" fmla="*/ 657 w 995"/>
                <a:gd name="T51" fmla="*/ 964 h 652"/>
                <a:gd name="T52" fmla="*/ 702 w 995"/>
                <a:gd name="T53" fmla="*/ 1117 h 652"/>
                <a:gd name="T54" fmla="*/ 614 w 995"/>
                <a:gd name="T55" fmla="*/ 1339 h 652"/>
                <a:gd name="T56" fmla="*/ 525 w 995"/>
                <a:gd name="T57" fmla="*/ 1512 h 652"/>
                <a:gd name="T58" fmla="*/ 354 w 995"/>
                <a:gd name="T59" fmla="*/ 1379 h 652"/>
                <a:gd name="T60" fmla="*/ 333 w 995"/>
                <a:gd name="T61" fmla="*/ 1176 h 652"/>
                <a:gd name="T62" fmla="*/ 69 w 995"/>
                <a:gd name="T63" fmla="*/ 1046 h 652"/>
                <a:gd name="T64" fmla="*/ 9 w 995"/>
                <a:gd name="T65" fmla="*/ 879 h 652"/>
                <a:gd name="T66" fmla="*/ 241 w 995"/>
                <a:gd name="T67" fmla="*/ 694 h 652"/>
                <a:gd name="T68" fmla="*/ 392 w 995"/>
                <a:gd name="T69" fmla="*/ 763 h 652"/>
                <a:gd name="T70" fmla="*/ 565 w 995"/>
                <a:gd name="T71" fmla="*/ 763 h 652"/>
                <a:gd name="T72" fmla="*/ 461 w 995"/>
                <a:gd name="T73" fmla="*/ 650 h 652"/>
                <a:gd name="T74" fmla="*/ 380 w 995"/>
                <a:gd name="T75" fmla="*/ 600 h 652"/>
                <a:gd name="T76" fmla="*/ 388 w 995"/>
                <a:gd name="T77" fmla="*/ 645 h 652"/>
                <a:gd name="T78" fmla="*/ 236 w 995"/>
                <a:gd name="T79" fmla="*/ 607 h 652"/>
                <a:gd name="T80" fmla="*/ 172 w 995"/>
                <a:gd name="T81" fmla="*/ 605 h 652"/>
                <a:gd name="T82" fmla="*/ 236 w 995"/>
                <a:gd name="T83" fmla="*/ 491 h 652"/>
                <a:gd name="T84" fmla="*/ 319 w 995"/>
                <a:gd name="T85" fmla="*/ 435 h 652"/>
                <a:gd name="T86" fmla="*/ 473 w 995"/>
                <a:gd name="T87" fmla="*/ 368 h 652"/>
                <a:gd name="T88" fmla="*/ 468 w 995"/>
                <a:gd name="T89" fmla="*/ 293 h 652"/>
                <a:gd name="T90" fmla="*/ 413 w 995"/>
                <a:gd name="T91" fmla="*/ 354 h 652"/>
                <a:gd name="T92" fmla="*/ 272 w 995"/>
                <a:gd name="T93" fmla="*/ 373 h 652"/>
                <a:gd name="T94" fmla="*/ 340 w 995"/>
                <a:gd name="T95" fmla="*/ 250 h 652"/>
                <a:gd name="T96" fmla="*/ 529 w 995"/>
                <a:gd name="T97" fmla="*/ 158 h 652"/>
                <a:gd name="T98" fmla="*/ 593 w 995"/>
                <a:gd name="T99" fmla="*/ 229 h 652"/>
                <a:gd name="T100" fmla="*/ 702 w 995"/>
                <a:gd name="T101" fmla="*/ 198 h 652"/>
                <a:gd name="T102" fmla="*/ 891 w 995"/>
                <a:gd name="T103" fmla="*/ 189 h 652"/>
                <a:gd name="T104" fmla="*/ 985 w 995"/>
                <a:gd name="T105" fmla="*/ 125 h 652"/>
                <a:gd name="T106" fmla="*/ 1051 w 995"/>
                <a:gd name="T107" fmla="*/ 194 h 652"/>
                <a:gd name="T108" fmla="*/ 1096 w 995"/>
                <a:gd name="T109" fmla="*/ 120 h 652"/>
                <a:gd name="T110" fmla="*/ 1328 w 995"/>
                <a:gd name="T111" fmla="*/ 26 h 652"/>
                <a:gd name="T112" fmla="*/ 555 w 995"/>
                <a:gd name="T113" fmla="*/ 557 h 652"/>
                <a:gd name="T114" fmla="*/ 671 w 995"/>
                <a:gd name="T115" fmla="*/ 633 h 652"/>
                <a:gd name="T116" fmla="*/ 794 w 995"/>
                <a:gd name="T117" fmla="*/ 614 h 652"/>
                <a:gd name="T118" fmla="*/ 754 w 995"/>
                <a:gd name="T119" fmla="*/ 671 h 652"/>
                <a:gd name="T120" fmla="*/ 560 w 995"/>
                <a:gd name="T121" fmla="*/ 1136 h 6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95" h="652">
                  <a:moveTo>
                    <a:pt x="599" y="7"/>
                  </a:moveTo>
                  <a:cubicBezTo>
                    <a:pt x="599" y="8"/>
                    <a:pt x="601" y="8"/>
                    <a:pt x="603" y="8"/>
                  </a:cubicBezTo>
                  <a:cubicBezTo>
                    <a:pt x="603" y="9"/>
                    <a:pt x="601" y="9"/>
                    <a:pt x="599" y="9"/>
                  </a:cubicBezTo>
                  <a:cubicBezTo>
                    <a:pt x="604" y="14"/>
                    <a:pt x="609" y="7"/>
                    <a:pt x="618" y="9"/>
                  </a:cubicBezTo>
                  <a:cubicBezTo>
                    <a:pt x="620" y="12"/>
                    <a:pt x="623" y="14"/>
                    <a:pt x="628" y="15"/>
                  </a:cubicBezTo>
                  <a:cubicBezTo>
                    <a:pt x="628" y="16"/>
                    <a:pt x="627" y="18"/>
                    <a:pt x="628" y="20"/>
                  </a:cubicBezTo>
                  <a:cubicBezTo>
                    <a:pt x="628" y="21"/>
                    <a:pt x="630" y="21"/>
                    <a:pt x="630" y="23"/>
                  </a:cubicBezTo>
                  <a:cubicBezTo>
                    <a:pt x="627" y="23"/>
                    <a:pt x="628" y="25"/>
                    <a:pt x="628" y="27"/>
                  </a:cubicBezTo>
                  <a:cubicBezTo>
                    <a:pt x="626" y="26"/>
                    <a:pt x="625" y="25"/>
                    <a:pt x="623" y="25"/>
                  </a:cubicBezTo>
                  <a:cubicBezTo>
                    <a:pt x="621" y="26"/>
                    <a:pt x="623" y="27"/>
                    <a:pt x="622" y="28"/>
                  </a:cubicBezTo>
                  <a:cubicBezTo>
                    <a:pt x="621" y="28"/>
                    <a:pt x="620" y="27"/>
                    <a:pt x="619" y="27"/>
                  </a:cubicBezTo>
                  <a:cubicBezTo>
                    <a:pt x="618" y="27"/>
                    <a:pt x="616" y="29"/>
                    <a:pt x="612" y="28"/>
                  </a:cubicBezTo>
                  <a:cubicBezTo>
                    <a:pt x="611" y="27"/>
                    <a:pt x="612" y="30"/>
                    <a:pt x="611" y="30"/>
                  </a:cubicBezTo>
                  <a:cubicBezTo>
                    <a:pt x="611" y="30"/>
                    <a:pt x="609" y="30"/>
                    <a:pt x="609" y="30"/>
                  </a:cubicBezTo>
                  <a:cubicBezTo>
                    <a:pt x="608" y="31"/>
                    <a:pt x="611" y="32"/>
                    <a:pt x="609" y="35"/>
                  </a:cubicBezTo>
                  <a:cubicBezTo>
                    <a:pt x="608" y="33"/>
                    <a:pt x="602" y="35"/>
                    <a:pt x="605" y="36"/>
                  </a:cubicBezTo>
                  <a:cubicBezTo>
                    <a:pt x="603" y="38"/>
                    <a:pt x="599" y="37"/>
                    <a:pt x="596" y="38"/>
                  </a:cubicBezTo>
                  <a:cubicBezTo>
                    <a:pt x="594" y="39"/>
                    <a:pt x="592" y="42"/>
                    <a:pt x="590" y="42"/>
                  </a:cubicBezTo>
                  <a:cubicBezTo>
                    <a:pt x="590" y="44"/>
                    <a:pt x="590" y="45"/>
                    <a:pt x="589" y="45"/>
                  </a:cubicBezTo>
                  <a:cubicBezTo>
                    <a:pt x="589" y="47"/>
                    <a:pt x="590" y="45"/>
                    <a:pt x="591" y="45"/>
                  </a:cubicBezTo>
                  <a:cubicBezTo>
                    <a:pt x="595" y="46"/>
                    <a:pt x="596" y="43"/>
                    <a:pt x="598" y="42"/>
                  </a:cubicBezTo>
                  <a:cubicBezTo>
                    <a:pt x="600" y="41"/>
                    <a:pt x="600" y="43"/>
                    <a:pt x="602" y="43"/>
                  </a:cubicBezTo>
                  <a:cubicBezTo>
                    <a:pt x="603" y="43"/>
                    <a:pt x="603" y="41"/>
                    <a:pt x="604" y="41"/>
                  </a:cubicBezTo>
                  <a:cubicBezTo>
                    <a:pt x="606" y="40"/>
                    <a:pt x="609" y="41"/>
                    <a:pt x="612" y="40"/>
                  </a:cubicBezTo>
                  <a:cubicBezTo>
                    <a:pt x="614" y="39"/>
                    <a:pt x="611" y="38"/>
                    <a:pt x="613" y="37"/>
                  </a:cubicBezTo>
                  <a:cubicBezTo>
                    <a:pt x="614" y="37"/>
                    <a:pt x="615" y="38"/>
                    <a:pt x="616" y="37"/>
                  </a:cubicBezTo>
                  <a:cubicBezTo>
                    <a:pt x="616" y="37"/>
                    <a:pt x="617" y="35"/>
                    <a:pt x="617" y="35"/>
                  </a:cubicBezTo>
                  <a:cubicBezTo>
                    <a:pt x="617" y="35"/>
                    <a:pt x="620" y="36"/>
                    <a:pt x="622" y="36"/>
                  </a:cubicBezTo>
                  <a:cubicBezTo>
                    <a:pt x="624" y="36"/>
                    <a:pt x="625" y="35"/>
                    <a:pt x="628" y="35"/>
                  </a:cubicBezTo>
                  <a:cubicBezTo>
                    <a:pt x="628" y="36"/>
                    <a:pt x="628" y="37"/>
                    <a:pt x="628" y="38"/>
                  </a:cubicBezTo>
                  <a:cubicBezTo>
                    <a:pt x="629" y="37"/>
                    <a:pt x="630" y="37"/>
                    <a:pt x="630" y="40"/>
                  </a:cubicBezTo>
                  <a:cubicBezTo>
                    <a:pt x="636" y="39"/>
                    <a:pt x="646" y="40"/>
                    <a:pt x="656" y="40"/>
                  </a:cubicBezTo>
                  <a:cubicBezTo>
                    <a:pt x="655" y="45"/>
                    <a:pt x="664" y="41"/>
                    <a:pt x="663" y="47"/>
                  </a:cubicBezTo>
                  <a:cubicBezTo>
                    <a:pt x="664" y="45"/>
                    <a:pt x="666" y="47"/>
                    <a:pt x="668" y="47"/>
                  </a:cubicBezTo>
                  <a:cubicBezTo>
                    <a:pt x="671" y="47"/>
                    <a:pt x="675" y="46"/>
                    <a:pt x="677" y="47"/>
                  </a:cubicBezTo>
                  <a:cubicBezTo>
                    <a:pt x="679" y="46"/>
                    <a:pt x="677" y="41"/>
                    <a:pt x="679" y="41"/>
                  </a:cubicBezTo>
                  <a:cubicBezTo>
                    <a:pt x="683" y="42"/>
                    <a:pt x="687" y="41"/>
                    <a:pt x="691" y="42"/>
                  </a:cubicBezTo>
                  <a:cubicBezTo>
                    <a:pt x="691" y="42"/>
                    <a:pt x="691" y="43"/>
                    <a:pt x="691" y="43"/>
                  </a:cubicBezTo>
                  <a:cubicBezTo>
                    <a:pt x="693" y="43"/>
                    <a:pt x="695" y="43"/>
                    <a:pt x="697" y="43"/>
                  </a:cubicBezTo>
                  <a:cubicBezTo>
                    <a:pt x="698" y="43"/>
                    <a:pt x="698" y="45"/>
                    <a:pt x="698" y="45"/>
                  </a:cubicBezTo>
                  <a:cubicBezTo>
                    <a:pt x="700" y="46"/>
                    <a:pt x="703" y="45"/>
                    <a:pt x="704" y="47"/>
                  </a:cubicBezTo>
                  <a:cubicBezTo>
                    <a:pt x="704" y="49"/>
                    <a:pt x="704" y="52"/>
                    <a:pt x="700" y="51"/>
                  </a:cubicBezTo>
                  <a:cubicBezTo>
                    <a:pt x="701" y="53"/>
                    <a:pt x="703" y="54"/>
                    <a:pt x="705" y="54"/>
                  </a:cubicBezTo>
                  <a:cubicBezTo>
                    <a:pt x="704" y="61"/>
                    <a:pt x="710" y="61"/>
                    <a:pt x="712" y="64"/>
                  </a:cubicBezTo>
                  <a:cubicBezTo>
                    <a:pt x="714" y="63"/>
                    <a:pt x="717" y="62"/>
                    <a:pt x="718" y="61"/>
                  </a:cubicBezTo>
                  <a:cubicBezTo>
                    <a:pt x="719" y="60"/>
                    <a:pt x="718" y="58"/>
                    <a:pt x="719" y="57"/>
                  </a:cubicBezTo>
                  <a:cubicBezTo>
                    <a:pt x="720" y="57"/>
                    <a:pt x="722" y="58"/>
                    <a:pt x="722" y="56"/>
                  </a:cubicBezTo>
                  <a:cubicBezTo>
                    <a:pt x="725" y="55"/>
                    <a:pt x="724" y="59"/>
                    <a:pt x="725" y="60"/>
                  </a:cubicBezTo>
                  <a:cubicBezTo>
                    <a:pt x="728" y="60"/>
                    <a:pt x="731" y="60"/>
                    <a:pt x="733" y="60"/>
                  </a:cubicBezTo>
                  <a:cubicBezTo>
                    <a:pt x="735" y="58"/>
                    <a:pt x="738" y="59"/>
                    <a:pt x="737" y="56"/>
                  </a:cubicBezTo>
                  <a:cubicBezTo>
                    <a:pt x="741" y="57"/>
                    <a:pt x="750" y="53"/>
                    <a:pt x="750" y="58"/>
                  </a:cubicBezTo>
                  <a:cubicBezTo>
                    <a:pt x="753" y="59"/>
                    <a:pt x="752" y="54"/>
                    <a:pt x="757" y="56"/>
                  </a:cubicBezTo>
                  <a:cubicBezTo>
                    <a:pt x="757" y="55"/>
                    <a:pt x="756" y="55"/>
                    <a:pt x="755" y="55"/>
                  </a:cubicBezTo>
                  <a:cubicBezTo>
                    <a:pt x="756" y="54"/>
                    <a:pt x="755" y="52"/>
                    <a:pt x="757" y="51"/>
                  </a:cubicBezTo>
                  <a:cubicBezTo>
                    <a:pt x="760" y="52"/>
                    <a:pt x="759" y="47"/>
                    <a:pt x="764" y="49"/>
                  </a:cubicBezTo>
                  <a:cubicBezTo>
                    <a:pt x="766" y="49"/>
                    <a:pt x="764" y="48"/>
                    <a:pt x="764" y="48"/>
                  </a:cubicBezTo>
                  <a:cubicBezTo>
                    <a:pt x="766" y="45"/>
                    <a:pt x="769" y="47"/>
                    <a:pt x="773" y="47"/>
                  </a:cubicBezTo>
                  <a:cubicBezTo>
                    <a:pt x="773" y="53"/>
                    <a:pt x="780" y="45"/>
                    <a:pt x="778" y="50"/>
                  </a:cubicBezTo>
                  <a:cubicBezTo>
                    <a:pt x="783" y="51"/>
                    <a:pt x="787" y="50"/>
                    <a:pt x="791" y="49"/>
                  </a:cubicBezTo>
                  <a:cubicBezTo>
                    <a:pt x="792" y="52"/>
                    <a:pt x="787" y="50"/>
                    <a:pt x="788" y="54"/>
                  </a:cubicBezTo>
                  <a:cubicBezTo>
                    <a:pt x="788" y="56"/>
                    <a:pt x="792" y="55"/>
                    <a:pt x="795" y="55"/>
                  </a:cubicBezTo>
                  <a:cubicBezTo>
                    <a:pt x="799" y="55"/>
                    <a:pt x="803" y="55"/>
                    <a:pt x="806" y="54"/>
                  </a:cubicBezTo>
                  <a:cubicBezTo>
                    <a:pt x="807" y="58"/>
                    <a:pt x="813" y="58"/>
                    <a:pt x="815" y="62"/>
                  </a:cubicBezTo>
                  <a:cubicBezTo>
                    <a:pt x="817" y="61"/>
                    <a:pt x="818" y="63"/>
                    <a:pt x="821" y="63"/>
                  </a:cubicBezTo>
                  <a:cubicBezTo>
                    <a:pt x="828" y="64"/>
                    <a:pt x="836" y="62"/>
                    <a:pt x="843" y="63"/>
                  </a:cubicBezTo>
                  <a:cubicBezTo>
                    <a:pt x="846" y="64"/>
                    <a:pt x="848" y="67"/>
                    <a:pt x="851" y="65"/>
                  </a:cubicBezTo>
                  <a:cubicBezTo>
                    <a:pt x="851" y="67"/>
                    <a:pt x="852" y="68"/>
                    <a:pt x="854" y="68"/>
                  </a:cubicBezTo>
                  <a:cubicBezTo>
                    <a:pt x="854" y="69"/>
                    <a:pt x="854" y="71"/>
                    <a:pt x="854" y="73"/>
                  </a:cubicBezTo>
                  <a:cubicBezTo>
                    <a:pt x="853" y="75"/>
                    <a:pt x="857" y="73"/>
                    <a:pt x="858" y="74"/>
                  </a:cubicBezTo>
                  <a:cubicBezTo>
                    <a:pt x="860" y="75"/>
                    <a:pt x="859" y="73"/>
                    <a:pt x="861" y="74"/>
                  </a:cubicBezTo>
                  <a:cubicBezTo>
                    <a:pt x="861" y="74"/>
                    <a:pt x="861" y="75"/>
                    <a:pt x="862" y="75"/>
                  </a:cubicBezTo>
                  <a:cubicBezTo>
                    <a:pt x="864" y="75"/>
                    <a:pt x="876" y="76"/>
                    <a:pt x="877" y="75"/>
                  </a:cubicBezTo>
                  <a:cubicBezTo>
                    <a:pt x="877" y="75"/>
                    <a:pt x="877" y="74"/>
                    <a:pt x="877" y="74"/>
                  </a:cubicBezTo>
                  <a:cubicBezTo>
                    <a:pt x="878" y="74"/>
                    <a:pt x="880" y="75"/>
                    <a:pt x="881" y="75"/>
                  </a:cubicBezTo>
                  <a:cubicBezTo>
                    <a:pt x="882" y="74"/>
                    <a:pt x="884" y="73"/>
                    <a:pt x="884" y="75"/>
                  </a:cubicBezTo>
                  <a:cubicBezTo>
                    <a:pt x="886" y="73"/>
                    <a:pt x="890" y="72"/>
                    <a:pt x="894" y="71"/>
                  </a:cubicBezTo>
                  <a:cubicBezTo>
                    <a:pt x="893" y="75"/>
                    <a:pt x="894" y="77"/>
                    <a:pt x="895" y="80"/>
                  </a:cubicBezTo>
                  <a:cubicBezTo>
                    <a:pt x="900" y="79"/>
                    <a:pt x="901" y="82"/>
                    <a:pt x="905" y="80"/>
                  </a:cubicBezTo>
                  <a:cubicBezTo>
                    <a:pt x="906" y="78"/>
                    <a:pt x="904" y="77"/>
                    <a:pt x="903" y="77"/>
                  </a:cubicBezTo>
                  <a:cubicBezTo>
                    <a:pt x="904" y="76"/>
                    <a:pt x="904" y="75"/>
                    <a:pt x="904" y="73"/>
                  </a:cubicBezTo>
                  <a:cubicBezTo>
                    <a:pt x="907" y="70"/>
                    <a:pt x="914" y="71"/>
                    <a:pt x="916" y="74"/>
                  </a:cubicBezTo>
                  <a:cubicBezTo>
                    <a:pt x="921" y="74"/>
                    <a:pt x="926" y="73"/>
                    <a:pt x="931" y="74"/>
                  </a:cubicBezTo>
                  <a:cubicBezTo>
                    <a:pt x="933" y="74"/>
                    <a:pt x="936" y="77"/>
                    <a:pt x="937" y="74"/>
                  </a:cubicBezTo>
                  <a:cubicBezTo>
                    <a:pt x="940" y="75"/>
                    <a:pt x="939" y="76"/>
                    <a:pt x="943" y="77"/>
                  </a:cubicBezTo>
                  <a:cubicBezTo>
                    <a:pt x="944" y="78"/>
                    <a:pt x="945" y="80"/>
                    <a:pt x="945" y="80"/>
                  </a:cubicBezTo>
                  <a:cubicBezTo>
                    <a:pt x="946" y="80"/>
                    <a:pt x="947" y="79"/>
                    <a:pt x="947" y="78"/>
                  </a:cubicBezTo>
                  <a:cubicBezTo>
                    <a:pt x="948" y="79"/>
                    <a:pt x="947" y="80"/>
                    <a:pt x="948" y="81"/>
                  </a:cubicBezTo>
                  <a:cubicBezTo>
                    <a:pt x="948" y="81"/>
                    <a:pt x="950" y="80"/>
                    <a:pt x="950" y="81"/>
                  </a:cubicBezTo>
                  <a:cubicBezTo>
                    <a:pt x="951" y="82"/>
                    <a:pt x="953" y="82"/>
                    <a:pt x="956" y="83"/>
                  </a:cubicBezTo>
                  <a:cubicBezTo>
                    <a:pt x="958" y="84"/>
                    <a:pt x="961" y="84"/>
                    <a:pt x="963" y="86"/>
                  </a:cubicBezTo>
                  <a:cubicBezTo>
                    <a:pt x="964" y="86"/>
                    <a:pt x="964" y="88"/>
                    <a:pt x="964" y="88"/>
                  </a:cubicBezTo>
                  <a:cubicBezTo>
                    <a:pt x="965" y="88"/>
                    <a:pt x="966" y="87"/>
                    <a:pt x="967" y="88"/>
                  </a:cubicBezTo>
                  <a:cubicBezTo>
                    <a:pt x="967" y="88"/>
                    <a:pt x="966" y="90"/>
                    <a:pt x="967" y="90"/>
                  </a:cubicBezTo>
                  <a:cubicBezTo>
                    <a:pt x="967" y="91"/>
                    <a:pt x="969" y="90"/>
                    <a:pt x="969" y="90"/>
                  </a:cubicBezTo>
                  <a:cubicBezTo>
                    <a:pt x="970" y="91"/>
                    <a:pt x="968" y="95"/>
                    <a:pt x="972" y="94"/>
                  </a:cubicBezTo>
                  <a:cubicBezTo>
                    <a:pt x="972" y="97"/>
                    <a:pt x="972" y="99"/>
                    <a:pt x="972" y="102"/>
                  </a:cubicBezTo>
                  <a:cubicBezTo>
                    <a:pt x="977" y="102"/>
                    <a:pt x="980" y="101"/>
                    <a:pt x="981" y="97"/>
                  </a:cubicBezTo>
                  <a:cubicBezTo>
                    <a:pt x="984" y="99"/>
                    <a:pt x="988" y="98"/>
                    <a:pt x="991" y="100"/>
                  </a:cubicBezTo>
                  <a:cubicBezTo>
                    <a:pt x="992" y="100"/>
                    <a:pt x="991" y="102"/>
                    <a:pt x="991" y="102"/>
                  </a:cubicBezTo>
                  <a:cubicBezTo>
                    <a:pt x="992" y="103"/>
                    <a:pt x="994" y="102"/>
                    <a:pt x="995" y="102"/>
                  </a:cubicBezTo>
                  <a:cubicBezTo>
                    <a:pt x="994" y="103"/>
                    <a:pt x="992" y="103"/>
                    <a:pt x="992" y="106"/>
                  </a:cubicBezTo>
                  <a:cubicBezTo>
                    <a:pt x="991" y="106"/>
                    <a:pt x="990" y="104"/>
                    <a:pt x="989" y="104"/>
                  </a:cubicBezTo>
                  <a:cubicBezTo>
                    <a:pt x="988" y="105"/>
                    <a:pt x="988" y="107"/>
                    <a:pt x="985" y="107"/>
                  </a:cubicBezTo>
                  <a:cubicBezTo>
                    <a:pt x="986" y="109"/>
                    <a:pt x="989" y="108"/>
                    <a:pt x="988" y="111"/>
                  </a:cubicBezTo>
                  <a:cubicBezTo>
                    <a:pt x="983" y="108"/>
                    <a:pt x="987" y="113"/>
                    <a:pt x="984" y="114"/>
                  </a:cubicBezTo>
                  <a:cubicBezTo>
                    <a:pt x="983" y="114"/>
                    <a:pt x="982" y="115"/>
                    <a:pt x="982" y="116"/>
                  </a:cubicBezTo>
                  <a:cubicBezTo>
                    <a:pt x="980" y="116"/>
                    <a:pt x="979" y="116"/>
                    <a:pt x="978" y="115"/>
                  </a:cubicBezTo>
                  <a:cubicBezTo>
                    <a:pt x="978" y="115"/>
                    <a:pt x="977" y="113"/>
                    <a:pt x="976" y="113"/>
                  </a:cubicBezTo>
                  <a:cubicBezTo>
                    <a:pt x="974" y="112"/>
                    <a:pt x="973" y="112"/>
                    <a:pt x="971" y="111"/>
                  </a:cubicBezTo>
                  <a:cubicBezTo>
                    <a:pt x="970" y="111"/>
                    <a:pt x="969" y="109"/>
                    <a:pt x="969" y="109"/>
                  </a:cubicBezTo>
                  <a:cubicBezTo>
                    <a:pt x="968" y="108"/>
                    <a:pt x="966" y="109"/>
                    <a:pt x="964" y="109"/>
                  </a:cubicBezTo>
                  <a:cubicBezTo>
                    <a:pt x="964" y="109"/>
                    <a:pt x="964" y="108"/>
                    <a:pt x="963" y="108"/>
                  </a:cubicBezTo>
                  <a:cubicBezTo>
                    <a:pt x="962" y="108"/>
                    <a:pt x="960" y="104"/>
                    <a:pt x="958" y="107"/>
                  </a:cubicBezTo>
                  <a:cubicBezTo>
                    <a:pt x="957" y="107"/>
                    <a:pt x="957" y="105"/>
                    <a:pt x="957" y="103"/>
                  </a:cubicBezTo>
                  <a:cubicBezTo>
                    <a:pt x="955" y="103"/>
                    <a:pt x="952" y="103"/>
                    <a:pt x="950" y="103"/>
                  </a:cubicBezTo>
                  <a:cubicBezTo>
                    <a:pt x="948" y="103"/>
                    <a:pt x="950" y="106"/>
                    <a:pt x="950" y="106"/>
                  </a:cubicBezTo>
                  <a:cubicBezTo>
                    <a:pt x="950" y="107"/>
                    <a:pt x="947" y="108"/>
                    <a:pt x="948" y="110"/>
                  </a:cubicBezTo>
                  <a:cubicBezTo>
                    <a:pt x="943" y="110"/>
                    <a:pt x="942" y="114"/>
                    <a:pt x="936" y="113"/>
                  </a:cubicBezTo>
                  <a:cubicBezTo>
                    <a:pt x="935" y="113"/>
                    <a:pt x="935" y="115"/>
                    <a:pt x="932" y="115"/>
                  </a:cubicBezTo>
                  <a:cubicBezTo>
                    <a:pt x="933" y="117"/>
                    <a:pt x="935" y="116"/>
                    <a:pt x="937" y="116"/>
                  </a:cubicBezTo>
                  <a:cubicBezTo>
                    <a:pt x="939" y="117"/>
                    <a:pt x="939" y="118"/>
                    <a:pt x="941" y="118"/>
                  </a:cubicBezTo>
                  <a:cubicBezTo>
                    <a:pt x="940" y="122"/>
                    <a:pt x="940" y="121"/>
                    <a:pt x="942" y="123"/>
                  </a:cubicBezTo>
                  <a:cubicBezTo>
                    <a:pt x="943" y="126"/>
                    <a:pt x="946" y="126"/>
                    <a:pt x="948" y="128"/>
                  </a:cubicBezTo>
                  <a:cubicBezTo>
                    <a:pt x="948" y="128"/>
                    <a:pt x="944" y="131"/>
                    <a:pt x="944" y="131"/>
                  </a:cubicBezTo>
                  <a:cubicBezTo>
                    <a:pt x="941" y="132"/>
                    <a:pt x="941" y="129"/>
                    <a:pt x="940" y="129"/>
                  </a:cubicBezTo>
                  <a:cubicBezTo>
                    <a:pt x="940" y="129"/>
                    <a:pt x="941" y="131"/>
                    <a:pt x="940" y="131"/>
                  </a:cubicBezTo>
                  <a:cubicBezTo>
                    <a:pt x="936" y="132"/>
                    <a:pt x="930" y="131"/>
                    <a:pt x="927" y="133"/>
                  </a:cubicBezTo>
                  <a:cubicBezTo>
                    <a:pt x="925" y="133"/>
                    <a:pt x="920" y="135"/>
                    <a:pt x="921" y="137"/>
                  </a:cubicBezTo>
                  <a:cubicBezTo>
                    <a:pt x="915" y="136"/>
                    <a:pt x="915" y="140"/>
                    <a:pt x="911" y="141"/>
                  </a:cubicBezTo>
                  <a:cubicBezTo>
                    <a:pt x="910" y="142"/>
                    <a:pt x="910" y="142"/>
                    <a:pt x="909" y="143"/>
                  </a:cubicBezTo>
                  <a:cubicBezTo>
                    <a:pt x="908" y="144"/>
                    <a:pt x="907" y="145"/>
                    <a:pt x="905" y="146"/>
                  </a:cubicBezTo>
                  <a:cubicBezTo>
                    <a:pt x="904" y="146"/>
                    <a:pt x="903" y="147"/>
                    <a:pt x="903" y="148"/>
                  </a:cubicBezTo>
                  <a:cubicBezTo>
                    <a:pt x="899" y="147"/>
                    <a:pt x="893" y="149"/>
                    <a:pt x="891" y="147"/>
                  </a:cubicBezTo>
                  <a:cubicBezTo>
                    <a:pt x="890" y="148"/>
                    <a:pt x="887" y="147"/>
                    <a:pt x="888" y="150"/>
                  </a:cubicBezTo>
                  <a:cubicBezTo>
                    <a:pt x="881" y="151"/>
                    <a:pt x="880" y="151"/>
                    <a:pt x="874" y="150"/>
                  </a:cubicBezTo>
                  <a:cubicBezTo>
                    <a:pt x="873" y="150"/>
                    <a:pt x="872" y="151"/>
                    <a:pt x="871" y="151"/>
                  </a:cubicBezTo>
                  <a:cubicBezTo>
                    <a:pt x="870" y="152"/>
                    <a:pt x="868" y="153"/>
                    <a:pt x="868" y="155"/>
                  </a:cubicBezTo>
                  <a:cubicBezTo>
                    <a:pt x="868" y="158"/>
                    <a:pt x="862" y="157"/>
                    <a:pt x="863" y="162"/>
                  </a:cubicBezTo>
                  <a:cubicBezTo>
                    <a:pt x="862" y="166"/>
                    <a:pt x="866" y="165"/>
                    <a:pt x="868" y="167"/>
                  </a:cubicBezTo>
                  <a:cubicBezTo>
                    <a:pt x="867" y="170"/>
                    <a:pt x="867" y="173"/>
                    <a:pt x="863" y="173"/>
                  </a:cubicBezTo>
                  <a:cubicBezTo>
                    <a:pt x="863" y="175"/>
                    <a:pt x="863" y="176"/>
                    <a:pt x="861" y="176"/>
                  </a:cubicBezTo>
                  <a:cubicBezTo>
                    <a:pt x="861" y="178"/>
                    <a:pt x="861" y="179"/>
                    <a:pt x="861" y="181"/>
                  </a:cubicBezTo>
                  <a:cubicBezTo>
                    <a:pt x="861" y="183"/>
                    <a:pt x="863" y="180"/>
                    <a:pt x="863" y="182"/>
                  </a:cubicBezTo>
                  <a:cubicBezTo>
                    <a:pt x="864" y="185"/>
                    <a:pt x="861" y="184"/>
                    <a:pt x="861" y="184"/>
                  </a:cubicBezTo>
                  <a:cubicBezTo>
                    <a:pt x="860" y="185"/>
                    <a:pt x="860" y="188"/>
                    <a:pt x="859" y="188"/>
                  </a:cubicBezTo>
                  <a:cubicBezTo>
                    <a:pt x="858" y="189"/>
                    <a:pt x="855" y="188"/>
                    <a:pt x="854" y="189"/>
                  </a:cubicBezTo>
                  <a:cubicBezTo>
                    <a:pt x="853" y="190"/>
                    <a:pt x="854" y="193"/>
                    <a:pt x="854" y="194"/>
                  </a:cubicBezTo>
                  <a:cubicBezTo>
                    <a:pt x="853" y="195"/>
                    <a:pt x="853" y="192"/>
                    <a:pt x="852" y="191"/>
                  </a:cubicBezTo>
                  <a:cubicBezTo>
                    <a:pt x="852" y="191"/>
                    <a:pt x="849" y="192"/>
                    <a:pt x="851" y="197"/>
                  </a:cubicBezTo>
                  <a:cubicBezTo>
                    <a:pt x="849" y="196"/>
                    <a:pt x="850" y="199"/>
                    <a:pt x="849" y="200"/>
                  </a:cubicBezTo>
                  <a:cubicBezTo>
                    <a:pt x="848" y="200"/>
                    <a:pt x="847" y="199"/>
                    <a:pt x="846" y="200"/>
                  </a:cubicBezTo>
                  <a:cubicBezTo>
                    <a:pt x="846" y="200"/>
                    <a:pt x="846" y="203"/>
                    <a:pt x="844" y="202"/>
                  </a:cubicBezTo>
                  <a:cubicBezTo>
                    <a:pt x="844" y="204"/>
                    <a:pt x="843" y="205"/>
                    <a:pt x="843" y="207"/>
                  </a:cubicBezTo>
                  <a:cubicBezTo>
                    <a:pt x="841" y="207"/>
                    <a:pt x="838" y="206"/>
                    <a:pt x="838" y="208"/>
                  </a:cubicBezTo>
                  <a:cubicBezTo>
                    <a:pt x="837" y="207"/>
                    <a:pt x="839" y="206"/>
                    <a:pt x="838" y="204"/>
                  </a:cubicBezTo>
                  <a:cubicBezTo>
                    <a:pt x="838" y="205"/>
                    <a:pt x="837" y="204"/>
                    <a:pt x="837" y="203"/>
                  </a:cubicBezTo>
                  <a:cubicBezTo>
                    <a:pt x="837" y="203"/>
                    <a:pt x="837" y="202"/>
                    <a:pt x="837" y="201"/>
                  </a:cubicBezTo>
                  <a:cubicBezTo>
                    <a:pt x="836" y="200"/>
                    <a:pt x="835" y="199"/>
                    <a:pt x="835" y="199"/>
                  </a:cubicBezTo>
                  <a:cubicBezTo>
                    <a:pt x="834" y="198"/>
                    <a:pt x="834" y="197"/>
                    <a:pt x="832" y="197"/>
                  </a:cubicBezTo>
                  <a:cubicBezTo>
                    <a:pt x="834" y="196"/>
                    <a:pt x="834" y="193"/>
                    <a:pt x="834" y="190"/>
                  </a:cubicBezTo>
                  <a:cubicBezTo>
                    <a:pt x="834" y="188"/>
                    <a:pt x="833" y="188"/>
                    <a:pt x="832" y="187"/>
                  </a:cubicBezTo>
                  <a:cubicBezTo>
                    <a:pt x="832" y="182"/>
                    <a:pt x="833" y="177"/>
                    <a:pt x="832" y="174"/>
                  </a:cubicBezTo>
                  <a:cubicBezTo>
                    <a:pt x="837" y="177"/>
                    <a:pt x="833" y="172"/>
                    <a:pt x="835" y="169"/>
                  </a:cubicBezTo>
                  <a:cubicBezTo>
                    <a:pt x="835" y="169"/>
                    <a:pt x="836" y="173"/>
                    <a:pt x="837" y="170"/>
                  </a:cubicBezTo>
                  <a:cubicBezTo>
                    <a:pt x="837" y="170"/>
                    <a:pt x="837" y="168"/>
                    <a:pt x="837" y="168"/>
                  </a:cubicBezTo>
                  <a:cubicBezTo>
                    <a:pt x="838" y="166"/>
                    <a:pt x="843" y="163"/>
                    <a:pt x="844" y="162"/>
                  </a:cubicBezTo>
                  <a:cubicBezTo>
                    <a:pt x="844" y="162"/>
                    <a:pt x="846" y="162"/>
                    <a:pt x="845" y="161"/>
                  </a:cubicBezTo>
                  <a:cubicBezTo>
                    <a:pt x="844" y="159"/>
                    <a:pt x="846" y="160"/>
                    <a:pt x="848" y="160"/>
                  </a:cubicBezTo>
                  <a:cubicBezTo>
                    <a:pt x="849" y="159"/>
                    <a:pt x="850" y="157"/>
                    <a:pt x="850" y="154"/>
                  </a:cubicBezTo>
                  <a:cubicBezTo>
                    <a:pt x="850" y="154"/>
                    <a:pt x="854" y="152"/>
                    <a:pt x="854" y="151"/>
                  </a:cubicBezTo>
                  <a:cubicBezTo>
                    <a:pt x="854" y="151"/>
                    <a:pt x="852" y="151"/>
                    <a:pt x="852" y="151"/>
                  </a:cubicBezTo>
                  <a:cubicBezTo>
                    <a:pt x="853" y="151"/>
                    <a:pt x="853" y="149"/>
                    <a:pt x="854" y="149"/>
                  </a:cubicBezTo>
                  <a:cubicBezTo>
                    <a:pt x="855" y="149"/>
                    <a:pt x="857" y="152"/>
                    <a:pt x="856" y="147"/>
                  </a:cubicBezTo>
                  <a:cubicBezTo>
                    <a:pt x="858" y="147"/>
                    <a:pt x="860" y="146"/>
                    <a:pt x="862" y="146"/>
                  </a:cubicBezTo>
                  <a:cubicBezTo>
                    <a:pt x="862" y="145"/>
                    <a:pt x="863" y="143"/>
                    <a:pt x="863" y="143"/>
                  </a:cubicBezTo>
                  <a:cubicBezTo>
                    <a:pt x="864" y="143"/>
                    <a:pt x="865" y="144"/>
                    <a:pt x="865" y="143"/>
                  </a:cubicBezTo>
                  <a:cubicBezTo>
                    <a:pt x="866" y="143"/>
                    <a:pt x="867" y="142"/>
                    <a:pt x="868" y="141"/>
                  </a:cubicBezTo>
                  <a:cubicBezTo>
                    <a:pt x="868" y="140"/>
                    <a:pt x="869" y="141"/>
                    <a:pt x="869" y="140"/>
                  </a:cubicBezTo>
                  <a:cubicBezTo>
                    <a:pt x="869" y="138"/>
                    <a:pt x="870" y="135"/>
                    <a:pt x="872" y="137"/>
                  </a:cubicBezTo>
                  <a:cubicBezTo>
                    <a:pt x="872" y="135"/>
                    <a:pt x="872" y="133"/>
                    <a:pt x="872" y="131"/>
                  </a:cubicBezTo>
                  <a:cubicBezTo>
                    <a:pt x="870" y="131"/>
                    <a:pt x="868" y="132"/>
                    <a:pt x="867" y="133"/>
                  </a:cubicBezTo>
                  <a:cubicBezTo>
                    <a:pt x="866" y="133"/>
                    <a:pt x="865" y="134"/>
                    <a:pt x="864" y="135"/>
                  </a:cubicBezTo>
                  <a:cubicBezTo>
                    <a:pt x="864" y="136"/>
                    <a:pt x="863" y="135"/>
                    <a:pt x="863" y="136"/>
                  </a:cubicBezTo>
                  <a:cubicBezTo>
                    <a:pt x="863" y="138"/>
                    <a:pt x="858" y="138"/>
                    <a:pt x="858" y="141"/>
                  </a:cubicBezTo>
                  <a:cubicBezTo>
                    <a:pt x="856" y="140"/>
                    <a:pt x="855" y="141"/>
                    <a:pt x="855" y="143"/>
                  </a:cubicBezTo>
                  <a:cubicBezTo>
                    <a:pt x="853" y="144"/>
                    <a:pt x="854" y="141"/>
                    <a:pt x="854" y="141"/>
                  </a:cubicBezTo>
                  <a:cubicBezTo>
                    <a:pt x="853" y="141"/>
                    <a:pt x="851" y="141"/>
                    <a:pt x="851" y="141"/>
                  </a:cubicBezTo>
                  <a:cubicBezTo>
                    <a:pt x="851" y="140"/>
                    <a:pt x="852" y="138"/>
                    <a:pt x="851" y="137"/>
                  </a:cubicBezTo>
                  <a:cubicBezTo>
                    <a:pt x="846" y="138"/>
                    <a:pt x="843" y="136"/>
                    <a:pt x="839" y="137"/>
                  </a:cubicBezTo>
                  <a:cubicBezTo>
                    <a:pt x="838" y="138"/>
                    <a:pt x="839" y="139"/>
                    <a:pt x="838" y="140"/>
                  </a:cubicBezTo>
                  <a:cubicBezTo>
                    <a:pt x="837" y="141"/>
                    <a:pt x="835" y="140"/>
                    <a:pt x="834" y="141"/>
                  </a:cubicBezTo>
                  <a:cubicBezTo>
                    <a:pt x="832" y="142"/>
                    <a:pt x="831" y="143"/>
                    <a:pt x="830" y="144"/>
                  </a:cubicBezTo>
                  <a:cubicBezTo>
                    <a:pt x="829" y="145"/>
                    <a:pt x="829" y="147"/>
                    <a:pt x="826" y="147"/>
                  </a:cubicBezTo>
                  <a:cubicBezTo>
                    <a:pt x="826" y="150"/>
                    <a:pt x="828" y="150"/>
                    <a:pt x="828" y="153"/>
                  </a:cubicBezTo>
                  <a:cubicBezTo>
                    <a:pt x="826" y="153"/>
                    <a:pt x="825" y="154"/>
                    <a:pt x="825" y="156"/>
                  </a:cubicBezTo>
                  <a:cubicBezTo>
                    <a:pt x="820" y="155"/>
                    <a:pt x="819" y="158"/>
                    <a:pt x="815" y="157"/>
                  </a:cubicBezTo>
                  <a:cubicBezTo>
                    <a:pt x="813" y="156"/>
                    <a:pt x="814" y="155"/>
                    <a:pt x="815" y="154"/>
                  </a:cubicBezTo>
                  <a:cubicBezTo>
                    <a:pt x="813" y="154"/>
                    <a:pt x="812" y="153"/>
                    <a:pt x="812" y="151"/>
                  </a:cubicBezTo>
                  <a:cubicBezTo>
                    <a:pt x="810" y="151"/>
                    <a:pt x="808" y="152"/>
                    <a:pt x="808" y="150"/>
                  </a:cubicBezTo>
                  <a:cubicBezTo>
                    <a:pt x="802" y="153"/>
                    <a:pt x="795" y="155"/>
                    <a:pt x="788" y="156"/>
                  </a:cubicBezTo>
                  <a:cubicBezTo>
                    <a:pt x="787" y="154"/>
                    <a:pt x="784" y="155"/>
                    <a:pt x="785" y="151"/>
                  </a:cubicBezTo>
                  <a:cubicBezTo>
                    <a:pt x="784" y="151"/>
                    <a:pt x="782" y="151"/>
                    <a:pt x="781" y="151"/>
                  </a:cubicBezTo>
                  <a:cubicBezTo>
                    <a:pt x="776" y="153"/>
                    <a:pt x="772" y="154"/>
                    <a:pt x="768" y="156"/>
                  </a:cubicBezTo>
                  <a:cubicBezTo>
                    <a:pt x="764" y="158"/>
                    <a:pt x="762" y="161"/>
                    <a:pt x="758" y="162"/>
                  </a:cubicBezTo>
                  <a:cubicBezTo>
                    <a:pt x="759" y="164"/>
                    <a:pt x="758" y="166"/>
                    <a:pt x="756" y="166"/>
                  </a:cubicBezTo>
                  <a:cubicBezTo>
                    <a:pt x="757" y="169"/>
                    <a:pt x="754" y="169"/>
                    <a:pt x="755" y="171"/>
                  </a:cubicBezTo>
                  <a:cubicBezTo>
                    <a:pt x="752" y="169"/>
                    <a:pt x="750" y="176"/>
                    <a:pt x="749" y="175"/>
                  </a:cubicBezTo>
                  <a:cubicBezTo>
                    <a:pt x="746" y="173"/>
                    <a:pt x="748" y="176"/>
                    <a:pt x="745" y="176"/>
                  </a:cubicBezTo>
                  <a:cubicBezTo>
                    <a:pt x="743" y="176"/>
                    <a:pt x="743" y="177"/>
                    <a:pt x="743" y="179"/>
                  </a:cubicBezTo>
                  <a:cubicBezTo>
                    <a:pt x="737" y="177"/>
                    <a:pt x="739" y="183"/>
                    <a:pt x="735" y="182"/>
                  </a:cubicBezTo>
                  <a:cubicBezTo>
                    <a:pt x="735" y="183"/>
                    <a:pt x="739" y="188"/>
                    <a:pt x="739" y="186"/>
                  </a:cubicBezTo>
                  <a:cubicBezTo>
                    <a:pt x="741" y="186"/>
                    <a:pt x="740" y="189"/>
                    <a:pt x="741" y="190"/>
                  </a:cubicBezTo>
                  <a:cubicBezTo>
                    <a:pt x="742" y="189"/>
                    <a:pt x="744" y="191"/>
                    <a:pt x="744" y="191"/>
                  </a:cubicBezTo>
                  <a:cubicBezTo>
                    <a:pt x="745" y="192"/>
                    <a:pt x="747" y="190"/>
                    <a:pt x="749" y="190"/>
                  </a:cubicBezTo>
                  <a:cubicBezTo>
                    <a:pt x="749" y="190"/>
                    <a:pt x="751" y="191"/>
                    <a:pt x="750" y="191"/>
                  </a:cubicBezTo>
                  <a:cubicBezTo>
                    <a:pt x="752" y="191"/>
                    <a:pt x="753" y="188"/>
                    <a:pt x="753" y="190"/>
                  </a:cubicBezTo>
                  <a:cubicBezTo>
                    <a:pt x="755" y="190"/>
                    <a:pt x="754" y="189"/>
                    <a:pt x="755" y="188"/>
                  </a:cubicBezTo>
                  <a:cubicBezTo>
                    <a:pt x="757" y="188"/>
                    <a:pt x="757" y="197"/>
                    <a:pt x="759" y="193"/>
                  </a:cubicBezTo>
                  <a:cubicBezTo>
                    <a:pt x="762" y="192"/>
                    <a:pt x="759" y="198"/>
                    <a:pt x="763" y="196"/>
                  </a:cubicBezTo>
                  <a:cubicBezTo>
                    <a:pt x="763" y="198"/>
                    <a:pt x="761" y="197"/>
                    <a:pt x="761" y="197"/>
                  </a:cubicBezTo>
                  <a:cubicBezTo>
                    <a:pt x="760" y="198"/>
                    <a:pt x="762" y="200"/>
                    <a:pt x="762" y="202"/>
                  </a:cubicBezTo>
                  <a:cubicBezTo>
                    <a:pt x="762" y="202"/>
                    <a:pt x="761" y="202"/>
                    <a:pt x="761" y="203"/>
                  </a:cubicBezTo>
                  <a:cubicBezTo>
                    <a:pt x="760" y="204"/>
                    <a:pt x="760" y="205"/>
                    <a:pt x="759" y="206"/>
                  </a:cubicBezTo>
                  <a:cubicBezTo>
                    <a:pt x="759" y="209"/>
                    <a:pt x="761" y="216"/>
                    <a:pt x="757" y="213"/>
                  </a:cubicBezTo>
                  <a:cubicBezTo>
                    <a:pt x="758" y="223"/>
                    <a:pt x="753" y="228"/>
                    <a:pt x="751" y="235"/>
                  </a:cubicBezTo>
                  <a:cubicBezTo>
                    <a:pt x="750" y="236"/>
                    <a:pt x="749" y="235"/>
                    <a:pt x="748" y="235"/>
                  </a:cubicBezTo>
                  <a:cubicBezTo>
                    <a:pt x="747" y="236"/>
                    <a:pt x="748" y="238"/>
                    <a:pt x="748" y="239"/>
                  </a:cubicBezTo>
                  <a:cubicBezTo>
                    <a:pt x="747" y="240"/>
                    <a:pt x="745" y="239"/>
                    <a:pt x="744" y="240"/>
                  </a:cubicBezTo>
                  <a:cubicBezTo>
                    <a:pt x="744" y="240"/>
                    <a:pt x="744" y="242"/>
                    <a:pt x="744" y="242"/>
                  </a:cubicBezTo>
                  <a:cubicBezTo>
                    <a:pt x="744" y="242"/>
                    <a:pt x="742" y="242"/>
                    <a:pt x="742" y="242"/>
                  </a:cubicBezTo>
                  <a:cubicBezTo>
                    <a:pt x="741" y="243"/>
                    <a:pt x="743" y="244"/>
                    <a:pt x="743" y="243"/>
                  </a:cubicBezTo>
                  <a:cubicBezTo>
                    <a:pt x="742" y="245"/>
                    <a:pt x="740" y="245"/>
                    <a:pt x="739" y="246"/>
                  </a:cubicBezTo>
                  <a:cubicBezTo>
                    <a:pt x="739" y="246"/>
                    <a:pt x="739" y="248"/>
                    <a:pt x="738" y="249"/>
                  </a:cubicBezTo>
                  <a:cubicBezTo>
                    <a:pt x="737" y="250"/>
                    <a:pt x="736" y="249"/>
                    <a:pt x="735" y="250"/>
                  </a:cubicBezTo>
                  <a:cubicBezTo>
                    <a:pt x="734" y="251"/>
                    <a:pt x="734" y="253"/>
                    <a:pt x="733" y="254"/>
                  </a:cubicBezTo>
                  <a:cubicBezTo>
                    <a:pt x="733" y="254"/>
                    <a:pt x="731" y="254"/>
                    <a:pt x="731" y="254"/>
                  </a:cubicBezTo>
                  <a:cubicBezTo>
                    <a:pt x="731" y="254"/>
                    <a:pt x="731" y="257"/>
                    <a:pt x="730" y="256"/>
                  </a:cubicBezTo>
                  <a:cubicBezTo>
                    <a:pt x="729" y="255"/>
                    <a:pt x="728" y="255"/>
                    <a:pt x="728" y="259"/>
                  </a:cubicBezTo>
                  <a:cubicBezTo>
                    <a:pt x="722" y="259"/>
                    <a:pt x="722" y="259"/>
                    <a:pt x="716" y="259"/>
                  </a:cubicBezTo>
                  <a:cubicBezTo>
                    <a:pt x="716" y="259"/>
                    <a:pt x="711" y="262"/>
                    <a:pt x="713" y="262"/>
                  </a:cubicBezTo>
                  <a:cubicBezTo>
                    <a:pt x="715" y="265"/>
                    <a:pt x="705" y="262"/>
                    <a:pt x="710" y="264"/>
                  </a:cubicBezTo>
                  <a:cubicBezTo>
                    <a:pt x="710" y="266"/>
                    <a:pt x="708" y="266"/>
                    <a:pt x="708" y="264"/>
                  </a:cubicBezTo>
                  <a:cubicBezTo>
                    <a:pt x="705" y="267"/>
                    <a:pt x="706" y="270"/>
                    <a:pt x="706" y="274"/>
                  </a:cubicBezTo>
                  <a:cubicBezTo>
                    <a:pt x="703" y="275"/>
                    <a:pt x="704" y="275"/>
                    <a:pt x="700" y="274"/>
                  </a:cubicBezTo>
                  <a:cubicBezTo>
                    <a:pt x="702" y="275"/>
                    <a:pt x="702" y="276"/>
                    <a:pt x="699" y="276"/>
                  </a:cubicBezTo>
                  <a:cubicBezTo>
                    <a:pt x="699" y="279"/>
                    <a:pt x="700" y="289"/>
                    <a:pt x="702" y="286"/>
                  </a:cubicBezTo>
                  <a:cubicBezTo>
                    <a:pt x="704" y="286"/>
                    <a:pt x="702" y="295"/>
                    <a:pt x="705" y="295"/>
                  </a:cubicBezTo>
                  <a:cubicBezTo>
                    <a:pt x="708" y="295"/>
                    <a:pt x="705" y="299"/>
                    <a:pt x="708" y="300"/>
                  </a:cubicBezTo>
                  <a:cubicBezTo>
                    <a:pt x="707" y="300"/>
                    <a:pt x="707" y="302"/>
                    <a:pt x="706" y="302"/>
                  </a:cubicBezTo>
                  <a:cubicBezTo>
                    <a:pt x="705" y="303"/>
                    <a:pt x="704" y="301"/>
                    <a:pt x="704" y="301"/>
                  </a:cubicBezTo>
                  <a:cubicBezTo>
                    <a:pt x="703" y="302"/>
                    <a:pt x="704" y="303"/>
                    <a:pt x="703" y="303"/>
                  </a:cubicBezTo>
                  <a:cubicBezTo>
                    <a:pt x="702" y="304"/>
                    <a:pt x="700" y="303"/>
                    <a:pt x="699" y="303"/>
                  </a:cubicBezTo>
                  <a:cubicBezTo>
                    <a:pt x="697" y="304"/>
                    <a:pt x="693" y="307"/>
                    <a:pt x="691" y="304"/>
                  </a:cubicBezTo>
                  <a:cubicBezTo>
                    <a:pt x="691" y="302"/>
                    <a:pt x="692" y="301"/>
                    <a:pt x="692" y="300"/>
                  </a:cubicBezTo>
                  <a:cubicBezTo>
                    <a:pt x="693" y="297"/>
                    <a:pt x="691" y="294"/>
                    <a:pt x="693" y="293"/>
                  </a:cubicBezTo>
                  <a:cubicBezTo>
                    <a:pt x="693" y="291"/>
                    <a:pt x="690" y="292"/>
                    <a:pt x="691" y="288"/>
                  </a:cubicBezTo>
                  <a:cubicBezTo>
                    <a:pt x="689" y="287"/>
                    <a:pt x="686" y="289"/>
                    <a:pt x="684" y="286"/>
                  </a:cubicBezTo>
                  <a:cubicBezTo>
                    <a:pt x="683" y="282"/>
                    <a:pt x="688" y="284"/>
                    <a:pt x="686" y="280"/>
                  </a:cubicBezTo>
                  <a:cubicBezTo>
                    <a:pt x="686" y="278"/>
                    <a:pt x="685" y="279"/>
                    <a:pt x="685" y="280"/>
                  </a:cubicBezTo>
                  <a:cubicBezTo>
                    <a:pt x="684" y="280"/>
                    <a:pt x="684" y="278"/>
                    <a:pt x="683" y="277"/>
                  </a:cubicBezTo>
                  <a:cubicBezTo>
                    <a:pt x="682" y="277"/>
                    <a:pt x="681" y="276"/>
                    <a:pt x="680" y="275"/>
                  </a:cubicBezTo>
                  <a:cubicBezTo>
                    <a:pt x="680" y="276"/>
                    <a:pt x="679" y="276"/>
                    <a:pt x="677" y="276"/>
                  </a:cubicBezTo>
                  <a:cubicBezTo>
                    <a:pt x="676" y="276"/>
                    <a:pt x="676" y="277"/>
                    <a:pt x="677" y="277"/>
                  </a:cubicBezTo>
                  <a:cubicBezTo>
                    <a:pt x="677" y="281"/>
                    <a:pt x="674" y="275"/>
                    <a:pt x="675" y="280"/>
                  </a:cubicBezTo>
                  <a:cubicBezTo>
                    <a:pt x="671" y="277"/>
                    <a:pt x="672" y="282"/>
                    <a:pt x="668" y="280"/>
                  </a:cubicBezTo>
                  <a:cubicBezTo>
                    <a:pt x="671" y="277"/>
                    <a:pt x="668" y="275"/>
                    <a:pt x="671" y="273"/>
                  </a:cubicBezTo>
                  <a:cubicBezTo>
                    <a:pt x="673" y="271"/>
                    <a:pt x="665" y="272"/>
                    <a:pt x="665" y="274"/>
                  </a:cubicBezTo>
                  <a:cubicBezTo>
                    <a:pt x="665" y="277"/>
                    <a:pt x="664" y="273"/>
                    <a:pt x="664" y="273"/>
                  </a:cubicBezTo>
                  <a:cubicBezTo>
                    <a:pt x="662" y="273"/>
                    <a:pt x="663" y="276"/>
                    <a:pt x="660" y="276"/>
                  </a:cubicBezTo>
                  <a:cubicBezTo>
                    <a:pt x="660" y="276"/>
                    <a:pt x="657" y="278"/>
                    <a:pt x="657" y="279"/>
                  </a:cubicBezTo>
                  <a:cubicBezTo>
                    <a:pt x="656" y="279"/>
                    <a:pt x="656" y="280"/>
                    <a:pt x="656" y="281"/>
                  </a:cubicBezTo>
                  <a:cubicBezTo>
                    <a:pt x="651" y="280"/>
                    <a:pt x="652" y="280"/>
                    <a:pt x="648" y="281"/>
                  </a:cubicBezTo>
                  <a:cubicBezTo>
                    <a:pt x="649" y="281"/>
                    <a:pt x="648" y="284"/>
                    <a:pt x="649" y="284"/>
                  </a:cubicBezTo>
                  <a:cubicBezTo>
                    <a:pt x="650" y="285"/>
                    <a:pt x="651" y="284"/>
                    <a:pt x="652" y="284"/>
                  </a:cubicBezTo>
                  <a:cubicBezTo>
                    <a:pt x="653" y="285"/>
                    <a:pt x="652" y="286"/>
                    <a:pt x="652" y="287"/>
                  </a:cubicBezTo>
                  <a:cubicBezTo>
                    <a:pt x="653" y="287"/>
                    <a:pt x="655" y="286"/>
                    <a:pt x="656" y="287"/>
                  </a:cubicBezTo>
                  <a:cubicBezTo>
                    <a:pt x="656" y="287"/>
                    <a:pt x="655" y="289"/>
                    <a:pt x="656" y="289"/>
                  </a:cubicBezTo>
                  <a:cubicBezTo>
                    <a:pt x="657" y="290"/>
                    <a:pt x="658" y="289"/>
                    <a:pt x="659" y="290"/>
                  </a:cubicBezTo>
                  <a:cubicBezTo>
                    <a:pt x="661" y="290"/>
                    <a:pt x="660" y="288"/>
                    <a:pt x="662" y="288"/>
                  </a:cubicBezTo>
                  <a:cubicBezTo>
                    <a:pt x="666" y="288"/>
                    <a:pt x="670" y="288"/>
                    <a:pt x="670" y="293"/>
                  </a:cubicBezTo>
                  <a:cubicBezTo>
                    <a:pt x="668" y="294"/>
                    <a:pt x="666" y="294"/>
                    <a:pt x="664" y="293"/>
                  </a:cubicBezTo>
                  <a:cubicBezTo>
                    <a:pt x="663" y="294"/>
                    <a:pt x="662" y="296"/>
                    <a:pt x="663" y="299"/>
                  </a:cubicBezTo>
                  <a:cubicBezTo>
                    <a:pt x="661" y="298"/>
                    <a:pt x="660" y="300"/>
                    <a:pt x="662" y="300"/>
                  </a:cubicBezTo>
                  <a:cubicBezTo>
                    <a:pt x="661" y="301"/>
                    <a:pt x="659" y="301"/>
                    <a:pt x="657" y="301"/>
                  </a:cubicBezTo>
                  <a:cubicBezTo>
                    <a:pt x="659" y="305"/>
                    <a:pt x="663" y="307"/>
                    <a:pt x="663" y="313"/>
                  </a:cubicBezTo>
                  <a:cubicBezTo>
                    <a:pt x="666" y="309"/>
                    <a:pt x="664" y="312"/>
                    <a:pt x="666" y="314"/>
                  </a:cubicBezTo>
                  <a:cubicBezTo>
                    <a:pt x="666" y="318"/>
                    <a:pt x="667" y="324"/>
                    <a:pt x="665" y="327"/>
                  </a:cubicBezTo>
                  <a:cubicBezTo>
                    <a:pt x="667" y="330"/>
                    <a:pt x="668" y="333"/>
                    <a:pt x="668" y="339"/>
                  </a:cubicBezTo>
                  <a:cubicBezTo>
                    <a:pt x="664" y="336"/>
                    <a:pt x="666" y="344"/>
                    <a:pt x="664" y="342"/>
                  </a:cubicBezTo>
                  <a:cubicBezTo>
                    <a:pt x="662" y="341"/>
                    <a:pt x="664" y="342"/>
                    <a:pt x="663" y="343"/>
                  </a:cubicBezTo>
                  <a:cubicBezTo>
                    <a:pt x="662" y="344"/>
                    <a:pt x="659" y="344"/>
                    <a:pt x="660" y="348"/>
                  </a:cubicBezTo>
                  <a:cubicBezTo>
                    <a:pt x="657" y="347"/>
                    <a:pt x="660" y="352"/>
                    <a:pt x="656" y="350"/>
                  </a:cubicBezTo>
                  <a:cubicBezTo>
                    <a:pt x="659" y="353"/>
                    <a:pt x="651" y="355"/>
                    <a:pt x="652" y="356"/>
                  </a:cubicBezTo>
                  <a:cubicBezTo>
                    <a:pt x="654" y="358"/>
                    <a:pt x="652" y="357"/>
                    <a:pt x="650" y="359"/>
                  </a:cubicBezTo>
                  <a:cubicBezTo>
                    <a:pt x="649" y="360"/>
                    <a:pt x="650" y="361"/>
                    <a:pt x="649" y="362"/>
                  </a:cubicBezTo>
                  <a:cubicBezTo>
                    <a:pt x="648" y="363"/>
                    <a:pt x="647" y="362"/>
                    <a:pt x="646" y="362"/>
                  </a:cubicBezTo>
                  <a:cubicBezTo>
                    <a:pt x="646" y="363"/>
                    <a:pt x="647" y="364"/>
                    <a:pt x="646" y="365"/>
                  </a:cubicBezTo>
                  <a:cubicBezTo>
                    <a:pt x="645" y="366"/>
                    <a:pt x="642" y="364"/>
                    <a:pt x="643" y="367"/>
                  </a:cubicBezTo>
                  <a:cubicBezTo>
                    <a:pt x="635" y="368"/>
                    <a:pt x="636" y="368"/>
                    <a:pt x="629" y="367"/>
                  </a:cubicBezTo>
                  <a:cubicBezTo>
                    <a:pt x="627" y="367"/>
                    <a:pt x="628" y="369"/>
                    <a:pt x="628" y="370"/>
                  </a:cubicBezTo>
                  <a:cubicBezTo>
                    <a:pt x="625" y="368"/>
                    <a:pt x="621" y="373"/>
                    <a:pt x="620" y="373"/>
                  </a:cubicBezTo>
                  <a:cubicBezTo>
                    <a:pt x="618" y="371"/>
                    <a:pt x="620" y="374"/>
                    <a:pt x="616" y="374"/>
                  </a:cubicBezTo>
                  <a:cubicBezTo>
                    <a:pt x="614" y="374"/>
                    <a:pt x="617" y="376"/>
                    <a:pt x="615" y="376"/>
                  </a:cubicBezTo>
                  <a:cubicBezTo>
                    <a:pt x="612" y="379"/>
                    <a:pt x="611" y="374"/>
                    <a:pt x="607" y="374"/>
                  </a:cubicBezTo>
                  <a:cubicBezTo>
                    <a:pt x="604" y="373"/>
                    <a:pt x="603" y="375"/>
                    <a:pt x="600" y="375"/>
                  </a:cubicBezTo>
                  <a:cubicBezTo>
                    <a:pt x="599" y="376"/>
                    <a:pt x="598" y="378"/>
                    <a:pt x="598" y="380"/>
                  </a:cubicBezTo>
                  <a:cubicBezTo>
                    <a:pt x="594" y="379"/>
                    <a:pt x="594" y="382"/>
                    <a:pt x="592" y="382"/>
                  </a:cubicBezTo>
                  <a:cubicBezTo>
                    <a:pt x="591" y="385"/>
                    <a:pt x="594" y="384"/>
                    <a:pt x="595" y="387"/>
                  </a:cubicBezTo>
                  <a:cubicBezTo>
                    <a:pt x="595" y="388"/>
                    <a:pt x="595" y="389"/>
                    <a:pt x="596" y="389"/>
                  </a:cubicBezTo>
                  <a:cubicBezTo>
                    <a:pt x="597" y="389"/>
                    <a:pt x="596" y="391"/>
                    <a:pt x="597" y="392"/>
                  </a:cubicBezTo>
                  <a:cubicBezTo>
                    <a:pt x="598" y="393"/>
                    <a:pt x="599" y="392"/>
                    <a:pt x="600" y="393"/>
                  </a:cubicBezTo>
                  <a:cubicBezTo>
                    <a:pt x="601" y="393"/>
                    <a:pt x="600" y="395"/>
                    <a:pt x="600" y="395"/>
                  </a:cubicBezTo>
                  <a:cubicBezTo>
                    <a:pt x="601" y="396"/>
                    <a:pt x="602" y="395"/>
                    <a:pt x="603" y="395"/>
                  </a:cubicBezTo>
                  <a:cubicBezTo>
                    <a:pt x="604" y="396"/>
                    <a:pt x="604" y="399"/>
                    <a:pt x="605" y="401"/>
                  </a:cubicBezTo>
                  <a:cubicBezTo>
                    <a:pt x="606" y="402"/>
                    <a:pt x="609" y="405"/>
                    <a:pt x="609" y="405"/>
                  </a:cubicBezTo>
                  <a:cubicBezTo>
                    <a:pt x="609" y="406"/>
                    <a:pt x="609" y="408"/>
                    <a:pt x="609" y="409"/>
                  </a:cubicBezTo>
                  <a:cubicBezTo>
                    <a:pt x="609" y="411"/>
                    <a:pt x="610" y="412"/>
                    <a:pt x="610" y="414"/>
                  </a:cubicBezTo>
                  <a:cubicBezTo>
                    <a:pt x="610" y="416"/>
                    <a:pt x="609" y="416"/>
                    <a:pt x="609" y="418"/>
                  </a:cubicBezTo>
                  <a:cubicBezTo>
                    <a:pt x="608" y="420"/>
                    <a:pt x="609" y="422"/>
                    <a:pt x="606" y="420"/>
                  </a:cubicBezTo>
                  <a:cubicBezTo>
                    <a:pt x="608" y="424"/>
                    <a:pt x="603" y="422"/>
                    <a:pt x="604" y="426"/>
                  </a:cubicBezTo>
                  <a:cubicBezTo>
                    <a:pt x="599" y="424"/>
                    <a:pt x="600" y="428"/>
                    <a:pt x="597" y="428"/>
                  </a:cubicBezTo>
                  <a:cubicBezTo>
                    <a:pt x="595" y="428"/>
                    <a:pt x="596" y="430"/>
                    <a:pt x="596" y="430"/>
                  </a:cubicBezTo>
                  <a:cubicBezTo>
                    <a:pt x="596" y="431"/>
                    <a:pt x="592" y="431"/>
                    <a:pt x="593" y="432"/>
                  </a:cubicBezTo>
                  <a:cubicBezTo>
                    <a:pt x="594" y="433"/>
                    <a:pt x="594" y="432"/>
                    <a:pt x="593" y="433"/>
                  </a:cubicBezTo>
                  <a:cubicBezTo>
                    <a:pt x="592" y="434"/>
                    <a:pt x="592" y="435"/>
                    <a:pt x="590" y="435"/>
                  </a:cubicBezTo>
                  <a:cubicBezTo>
                    <a:pt x="591" y="429"/>
                    <a:pt x="588" y="434"/>
                    <a:pt x="587" y="432"/>
                  </a:cubicBezTo>
                  <a:cubicBezTo>
                    <a:pt x="587" y="431"/>
                    <a:pt x="587" y="428"/>
                    <a:pt x="585" y="427"/>
                  </a:cubicBezTo>
                  <a:cubicBezTo>
                    <a:pt x="585" y="427"/>
                    <a:pt x="583" y="427"/>
                    <a:pt x="583" y="427"/>
                  </a:cubicBezTo>
                  <a:cubicBezTo>
                    <a:pt x="582" y="427"/>
                    <a:pt x="583" y="425"/>
                    <a:pt x="583" y="425"/>
                  </a:cubicBezTo>
                  <a:cubicBezTo>
                    <a:pt x="582" y="424"/>
                    <a:pt x="579" y="424"/>
                    <a:pt x="578" y="423"/>
                  </a:cubicBezTo>
                  <a:cubicBezTo>
                    <a:pt x="578" y="423"/>
                    <a:pt x="578" y="421"/>
                    <a:pt x="578" y="421"/>
                  </a:cubicBezTo>
                  <a:cubicBezTo>
                    <a:pt x="577" y="421"/>
                    <a:pt x="575" y="421"/>
                    <a:pt x="575" y="421"/>
                  </a:cubicBezTo>
                  <a:cubicBezTo>
                    <a:pt x="573" y="421"/>
                    <a:pt x="574" y="418"/>
                    <a:pt x="573" y="418"/>
                  </a:cubicBezTo>
                  <a:cubicBezTo>
                    <a:pt x="573" y="417"/>
                    <a:pt x="572" y="418"/>
                    <a:pt x="572" y="419"/>
                  </a:cubicBezTo>
                  <a:cubicBezTo>
                    <a:pt x="570" y="416"/>
                    <a:pt x="571" y="416"/>
                    <a:pt x="569" y="414"/>
                  </a:cubicBezTo>
                  <a:cubicBezTo>
                    <a:pt x="565" y="413"/>
                    <a:pt x="566" y="418"/>
                    <a:pt x="565" y="420"/>
                  </a:cubicBezTo>
                  <a:cubicBezTo>
                    <a:pt x="565" y="420"/>
                    <a:pt x="563" y="421"/>
                    <a:pt x="563" y="421"/>
                  </a:cubicBezTo>
                  <a:cubicBezTo>
                    <a:pt x="562" y="423"/>
                    <a:pt x="564" y="427"/>
                    <a:pt x="562" y="428"/>
                  </a:cubicBezTo>
                  <a:cubicBezTo>
                    <a:pt x="562" y="429"/>
                    <a:pt x="563" y="430"/>
                    <a:pt x="563" y="432"/>
                  </a:cubicBezTo>
                  <a:cubicBezTo>
                    <a:pt x="563" y="433"/>
                    <a:pt x="565" y="435"/>
                    <a:pt x="565" y="433"/>
                  </a:cubicBezTo>
                  <a:cubicBezTo>
                    <a:pt x="568" y="436"/>
                    <a:pt x="567" y="437"/>
                    <a:pt x="566" y="441"/>
                  </a:cubicBezTo>
                  <a:cubicBezTo>
                    <a:pt x="567" y="442"/>
                    <a:pt x="567" y="442"/>
                    <a:pt x="567" y="443"/>
                  </a:cubicBezTo>
                  <a:cubicBezTo>
                    <a:pt x="568" y="444"/>
                    <a:pt x="569" y="445"/>
                    <a:pt x="570" y="446"/>
                  </a:cubicBezTo>
                  <a:cubicBezTo>
                    <a:pt x="572" y="447"/>
                    <a:pt x="573" y="448"/>
                    <a:pt x="576" y="449"/>
                  </a:cubicBezTo>
                  <a:cubicBezTo>
                    <a:pt x="576" y="450"/>
                    <a:pt x="576" y="450"/>
                    <a:pt x="577" y="450"/>
                  </a:cubicBezTo>
                  <a:cubicBezTo>
                    <a:pt x="578" y="451"/>
                    <a:pt x="578" y="452"/>
                    <a:pt x="578" y="453"/>
                  </a:cubicBezTo>
                  <a:cubicBezTo>
                    <a:pt x="578" y="454"/>
                    <a:pt x="580" y="453"/>
                    <a:pt x="580" y="454"/>
                  </a:cubicBezTo>
                  <a:cubicBezTo>
                    <a:pt x="581" y="455"/>
                    <a:pt x="580" y="457"/>
                    <a:pt x="580" y="459"/>
                  </a:cubicBezTo>
                  <a:cubicBezTo>
                    <a:pt x="581" y="459"/>
                    <a:pt x="583" y="461"/>
                    <a:pt x="583" y="461"/>
                  </a:cubicBezTo>
                  <a:cubicBezTo>
                    <a:pt x="583" y="462"/>
                    <a:pt x="580" y="465"/>
                    <a:pt x="584" y="466"/>
                  </a:cubicBezTo>
                  <a:cubicBezTo>
                    <a:pt x="583" y="468"/>
                    <a:pt x="581" y="467"/>
                    <a:pt x="579" y="467"/>
                  </a:cubicBezTo>
                  <a:cubicBezTo>
                    <a:pt x="578" y="467"/>
                    <a:pt x="574" y="467"/>
                    <a:pt x="573" y="466"/>
                  </a:cubicBezTo>
                  <a:cubicBezTo>
                    <a:pt x="574" y="466"/>
                    <a:pt x="575" y="461"/>
                    <a:pt x="572" y="465"/>
                  </a:cubicBezTo>
                  <a:cubicBezTo>
                    <a:pt x="570" y="463"/>
                    <a:pt x="571" y="460"/>
                    <a:pt x="570" y="459"/>
                  </a:cubicBezTo>
                  <a:cubicBezTo>
                    <a:pt x="569" y="457"/>
                    <a:pt x="568" y="457"/>
                    <a:pt x="566" y="455"/>
                  </a:cubicBezTo>
                  <a:cubicBezTo>
                    <a:pt x="566" y="454"/>
                    <a:pt x="566" y="452"/>
                    <a:pt x="567" y="452"/>
                  </a:cubicBezTo>
                  <a:cubicBezTo>
                    <a:pt x="565" y="449"/>
                    <a:pt x="565" y="446"/>
                    <a:pt x="562" y="445"/>
                  </a:cubicBezTo>
                  <a:cubicBezTo>
                    <a:pt x="562" y="443"/>
                    <a:pt x="560" y="442"/>
                    <a:pt x="562" y="441"/>
                  </a:cubicBezTo>
                  <a:cubicBezTo>
                    <a:pt x="561" y="440"/>
                    <a:pt x="559" y="439"/>
                    <a:pt x="558" y="439"/>
                  </a:cubicBezTo>
                  <a:cubicBezTo>
                    <a:pt x="558" y="437"/>
                    <a:pt x="558" y="435"/>
                    <a:pt x="557" y="435"/>
                  </a:cubicBezTo>
                  <a:cubicBezTo>
                    <a:pt x="556" y="433"/>
                    <a:pt x="558" y="432"/>
                    <a:pt x="558" y="430"/>
                  </a:cubicBezTo>
                  <a:cubicBezTo>
                    <a:pt x="558" y="428"/>
                    <a:pt x="557" y="427"/>
                    <a:pt x="556" y="427"/>
                  </a:cubicBezTo>
                  <a:cubicBezTo>
                    <a:pt x="556" y="426"/>
                    <a:pt x="557" y="425"/>
                    <a:pt x="556" y="425"/>
                  </a:cubicBezTo>
                  <a:cubicBezTo>
                    <a:pt x="556" y="423"/>
                    <a:pt x="559" y="424"/>
                    <a:pt x="560" y="423"/>
                  </a:cubicBezTo>
                  <a:cubicBezTo>
                    <a:pt x="560" y="422"/>
                    <a:pt x="559" y="422"/>
                    <a:pt x="559" y="421"/>
                  </a:cubicBezTo>
                  <a:cubicBezTo>
                    <a:pt x="559" y="420"/>
                    <a:pt x="561" y="420"/>
                    <a:pt x="560" y="419"/>
                  </a:cubicBezTo>
                  <a:cubicBezTo>
                    <a:pt x="560" y="417"/>
                    <a:pt x="558" y="415"/>
                    <a:pt x="558" y="413"/>
                  </a:cubicBezTo>
                  <a:cubicBezTo>
                    <a:pt x="558" y="410"/>
                    <a:pt x="559" y="407"/>
                    <a:pt x="558" y="406"/>
                  </a:cubicBezTo>
                  <a:cubicBezTo>
                    <a:pt x="558" y="404"/>
                    <a:pt x="556" y="404"/>
                    <a:pt x="556" y="403"/>
                  </a:cubicBezTo>
                  <a:cubicBezTo>
                    <a:pt x="555" y="402"/>
                    <a:pt x="555" y="401"/>
                    <a:pt x="555" y="400"/>
                  </a:cubicBezTo>
                  <a:cubicBezTo>
                    <a:pt x="553" y="398"/>
                    <a:pt x="552" y="396"/>
                    <a:pt x="551" y="395"/>
                  </a:cubicBezTo>
                  <a:cubicBezTo>
                    <a:pt x="547" y="394"/>
                    <a:pt x="549" y="399"/>
                    <a:pt x="546" y="396"/>
                  </a:cubicBezTo>
                  <a:cubicBezTo>
                    <a:pt x="545" y="396"/>
                    <a:pt x="546" y="399"/>
                    <a:pt x="545" y="400"/>
                  </a:cubicBezTo>
                  <a:cubicBezTo>
                    <a:pt x="545" y="400"/>
                    <a:pt x="543" y="399"/>
                    <a:pt x="543" y="400"/>
                  </a:cubicBezTo>
                  <a:cubicBezTo>
                    <a:pt x="542" y="401"/>
                    <a:pt x="543" y="402"/>
                    <a:pt x="542" y="402"/>
                  </a:cubicBezTo>
                  <a:cubicBezTo>
                    <a:pt x="539" y="402"/>
                    <a:pt x="539" y="402"/>
                    <a:pt x="538" y="399"/>
                  </a:cubicBezTo>
                  <a:cubicBezTo>
                    <a:pt x="538" y="398"/>
                    <a:pt x="537" y="398"/>
                    <a:pt x="537" y="397"/>
                  </a:cubicBezTo>
                  <a:cubicBezTo>
                    <a:pt x="536" y="396"/>
                    <a:pt x="538" y="396"/>
                    <a:pt x="538" y="395"/>
                  </a:cubicBezTo>
                  <a:cubicBezTo>
                    <a:pt x="538" y="394"/>
                    <a:pt x="535" y="389"/>
                    <a:pt x="538" y="387"/>
                  </a:cubicBezTo>
                  <a:cubicBezTo>
                    <a:pt x="537" y="386"/>
                    <a:pt x="535" y="385"/>
                    <a:pt x="536" y="380"/>
                  </a:cubicBezTo>
                  <a:cubicBezTo>
                    <a:pt x="535" y="380"/>
                    <a:pt x="535" y="381"/>
                    <a:pt x="535" y="382"/>
                  </a:cubicBezTo>
                  <a:cubicBezTo>
                    <a:pt x="532" y="381"/>
                    <a:pt x="534" y="377"/>
                    <a:pt x="532" y="375"/>
                  </a:cubicBezTo>
                  <a:cubicBezTo>
                    <a:pt x="531" y="374"/>
                    <a:pt x="531" y="374"/>
                    <a:pt x="530" y="373"/>
                  </a:cubicBezTo>
                  <a:cubicBezTo>
                    <a:pt x="529" y="372"/>
                    <a:pt x="529" y="371"/>
                    <a:pt x="529" y="370"/>
                  </a:cubicBezTo>
                  <a:cubicBezTo>
                    <a:pt x="528" y="369"/>
                    <a:pt x="524" y="370"/>
                    <a:pt x="525" y="367"/>
                  </a:cubicBezTo>
                  <a:cubicBezTo>
                    <a:pt x="521" y="366"/>
                    <a:pt x="520" y="369"/>
                    <a:pt x="518" y="370"/>
                  </a:cubicBezTo>
                  <a:cubicBezTo>
                    <a:pt x="516" y="370"/>
                    <a:pt x="515" y="370"/>
                    <a:pt x="514" y="372"/>
                  </a:cubicBezTo>
                  <a:cubicBezTo>
                    <a:pt x="512" y="372"/>
                    <a:pt x="509" y="372"/>
                    <a:pt x="506" y="372"/>
                  </a:cubicBezTo>
                  <a:cubicBezTo>
                    <a:pt x="506" y="372"/>
                    <a:pt x="504" y="373"/>
                    <a:pt x="504" y="374"/>
                  </a:cubicBezTo>
                  <a:cubicBezTo>
                    <a:pt x="503" y="375"/>
                    <a:pt x="503" y="374"/>
                    <a:pt x="503" y="375"/>
                  </a:cubicBezTo>
                  <a:cubicBezTo>
                    <a:pt x="503" y="376"/>
                    <a:pt x="500" y="377"/>
                    <a:pt x="499" y="377"/>
                  </a:cubicBezTo>
                  <a:cubicBezTo>
                    <a:pt x="497" y="380"/>
                    <a:pt x="494" y="384"/>
                    <a:pt x="490" y="386"/>
                  </a:cubicBezTo>
                  <a:cubicBezTo>
                    <a:pt x="487" y="388"/>
                    <a:pt x="486" y="392"/>
                    <a:pt x="482" y="393"/>
                  </a:cubicBezTo>
                  <a:cubicBezTo>
                    <a:pt x="483" y="395"/>
                    <a:pt x="483" y="395"/>
                    <a:pt x="479" y="395"/>
                  </a:cubicBezTo>
                  <a:cubicBezTo>
                    <a:pt x="479" y="397"/>
                    <a:pt x="479" y="397"/>
                    <a:pt x="480" y="397"/>
                  </a:cubicBezTo>
                  <a:cubicBezTo>
                    <a:pt x="480" y="399"/>
                    <a:pt x="478" y="399"/>
                    <a:pt x="478" y="397"/>
                  </a:cubicBezTo>
                  <a:cubicBezTo>
                    <a:pt x="476" y="398"/>
                    <a:pt x="477" y="401"/>
                    <a:pt x="473" y="400"/>
                  </a:cubicBezTo>
                  <a:cubicBezTo>
                    <a:pt x="472" y="401"/>
                    <a:pt x="472" y="403"/>
                    <a:pt x="470" y="402"/>
                  </a:cubicBezTo>
                  <a:cubicBezTo>
                    <a:pt x="469" y="404"/>
                    <a:pt x="471" y="404"/>
                    <a:pt x="471" y="406"/>
                  </a:cubicBezTo>
                  <a:cubicBezTo>
                    <a:pt x="471" y="408"/>
                    <a:pt x="469" y="411"/>
                    <a:pt x="469" y="415"/>
                  </a:cubicBezTo>
                  <a:cubicBezTo>
                    <a:pt x="468" y="420"/>
                    <a:pt x="468" y="426"/>
                    <a:pt x="467" y="428"/>
                  </a:cubicBezTo>
                  <a:cubicBezTo>
                    <a:pt x="467" y="428"/>
                    <a:pt x="465" y="428"/>
                    <a:pt x="465" y="428"/>
                  </a:cubicBezTo>
                  <a:cubicBezTo>
                    <a:pt x="464" y="429"/>
                    <a:pt x="465" y="432"/>
                    <a:pt x="464" y="433"/>
                  </a:cubicBezTo>
                  <a:cubicBezTo>
                    <a:pt x="463" y="434"/>
                    <a:pt x="461" y="433"/>
                    <a:pt x="459" y="434"/>
                  </a:cubicBezTo>
                  <a:cubicBezTo>
                    <a:pt x="458" y="435"/>
                    <a:pt x="458" y="437"/>
                    <a:pt x="456" y="436"/>
                  </a:cubicBezTo>
                  <a:cubicBezTo>
                    <a:pt x="453" y="433"/>
                    <a:pt x="451" y="429"/>
                    <a:pt x="450" y="425"/>
                  </a:cubicBezTo>
                  <a:cubicBezTo>
                    <a:pt x="449" y="424"/>
                    <a:pt x="448" y="423"/>
                    <a:pt x="447" y="422"/>
                  </a:cubicBezTo>
                  <a:cubicBezTo>
                    <a:pt x="447" y="422"/>
                    <a:pt x="446" y="421"/>
                    <a:pt x="445" y="421"/>
                  </a:cubicBezTo>
                  <a:cubicBezTo>
                    <a:pt x="444" y="417"/>
                    <a:pt x="447" y="417"/>
                    <a:pt x="447" y="415"/>
                  </a:cubicBezTo>
                  <a:cubicBezTo>
                    <a:pt x="447" y="413"/>
                    <a:pt x="445" y="412"/>
                    <a:pt x="444" y="410"/>
                  </a:cubicBezTo>
                  <a:cubicBezTo>
                    <a:pt x="443" y="409"/>
                    <a:pt x="442" y="407"/>
                    <a:pt x="440" y="407"/>
                  </a:cubicBezTo>
                  <a:cubicBezTo>
                    <a:pt x="440" y="405"/>
                    <a:pt x="439" y="402"/>
                    <a:pt x="438" y="400"/>
                  </a:cubicBezTo>
                  <a:cubicBezTo>
                    <a:pt x="437" y="398"/>
                    <a:pt x="436" y="389"/>
                    <a:pt x="436" y="383"/>
                  </a:cubicBezTo>
                  <a:cubicBezTo>
                    <a:pt x="435" y="380"/>
                    <a:pt x="434" y="374"/>
                    <a:pt x="433" y="369"/>
                  </a:cubicBezTo>
                  <a:cubicBezTo>
                    <a:pt x="432" y="370"/>
                    <a:pt x="428" y="374"/>
                    <a:pt x="431" y="375"/>
                  </a:cubicBezTo>
                  <a:cubicBezTo>
                    <a:pt x="431" y="378"/>
                    <a:pt x="426" y="375"/>
                    <a:pt x="425" y="375"/>
                  </a:cubicBezTo>
                  <a:cubicBezTo>
                    <a:pt x="424" y="375"/>
                    <a:pt x="423" y="375"/>
                    <a:pt x="423" y="375"/>
                  </a:cubicBezTo>
                  <a:cubicBezTo>
                    <a:pt x="421" y="374"/>
                    <a:pt x="420" y="370"/>
                    <a:pt x="418" y="372"/>
                  </a:cubicBezTo>
                  <a:cubicBezTo>
                    <a:pt x="418" y="370"/>
                    <a:pt x="419" y="369"/>
                    <a:pt x="420" y="369"/>
                  </a:cubicBezTo>
                  <a:cubicBezTo>
                    <a:pt x="419" y="368"/>
                    <a:pt x="420" y="367"/>
                    <a:pt x="420" y="366"/>
                  </a:cubicBezTo>
                  <a:cubicBezTo>
                    <a:pt x="420" y="364"/>
                    <a:pt x="417" y="365"/>
                    <a:pt x="416" y="365"/>
                  </a:cubicBezTo>
                  <a:cubicBezTo>
                    <a:pt x="414" y="364"/>
                    <a:pt x="413" y="359"/>
                    <a:pt x="412" y="362"/>
                  </a:cubicBezTo>
                  <a:cubicBezTo>
                    <a:pt x="409" y="362"/>
                    <a:pt x="411" y="358"/>
                    <a:pt x="411" y="359"/>
                  </a:cubicBezTo>
                  <a:cubicBezTo>
                    <a:pt x="410" y="357"/>
                    <a:pt x="408" y="357"/>
                    <a:pt x="409" y="355"/>
                  </a:cubicBezTo>
                  <a:cubicBezTo>
                    <a:pt x="408" y="355"/>
                    <a:pt x="405" y="356"/>
                    <a:pt x="404" y="355"/>
                  </a:cubicBezTo>
                  <a:cubicBezTo>
                    <a:pt x="404" y="355"/>
                    <a:pt x="404" y="353"/>
                    <a:pt x="404" y="353"/>
                  </a:cubicBezTo>
                  <a:cubicBezTo>
                    <a:pt x="401" y="352"/>
                    <a:pt x="399" y="354"/>
                    <a:pt x="397" y="354"/>
                  </a:cubicBezTo>
                  <a:cubicBezTo>
                    <a:pt x="396" y="354"/>
                    <a:pt x="395" y="354"/>
                    <a:pt x="394" y="354"/>
                  </a:cubicBezTo>
                  <a:cubicBezTo>
                    <a:pt x="393" y="354"/>
                    <a:pt x="392" y="352"/>
                    <a:pt x="392" y="355"/>
                  </a:cubicBezTo>
                  <a:cubicBezTo>
                    <a:pt x="381" y="356"/>
                    <a:pt x="372" y="354"/>
                    <a:pt x="364" y="353"/>
                  </a:cubicBezTo>
                  <a:cubicBezTo>
                    <a:pt x="364" y="350"/>
                    <a:pt x="362" y="351"/>
                    <a:pt x="361" y="349"/>
                  </a:cubicBezTo>
                  <a:cubicBezTo>
                    <a:pt x="361" y="347"/>
                    <a:pt x="356" y="351"/>
                    <a:pt x="359" y="347"/>
                  </a:cubicBezTo>
                  <a:cubicBezTo>
                    <a:pt x="358" y="347"/>
                    <a:pt x="357" y="347"/>
                    <a:pt x="357" y="346"/>
                  </a:cubicBezTo>
                  <a:cubicBezTo>
                    <a:pt x="354" y="347"/>
                    <a:pt x="345" y="345"/>
                    <a:pt x="341" y="345"/>
                  </a:cubicBezTo>
                  <a:cubicBezTo>
                    <a:pt x="340" y="344"/>
                    <a:pt x="339" y="344"/>
                    <a:pt x="339" y="342"/>
                  </a:cubicBezTo>
                  <a:cubicBezTo>
                    <a:pt x="334" y="343"/>
                    <a:pt x="335" y="338"/>
                    <a:pt x="331" y="339"/>
                  </a:cubicBezTo>
                  <a:cubicBezTo>
                    <a:pt x="330" y="334"/>
                    <a:pt x="328" y="332"/>
                    <a:pt x="326" y="328"/>
                  </a:cubicBezTo>
                  <a:cubicBezTo>
                    <a:pt x="316" y="326"/>
                    <a:pt x="316" y="332"/>
                    <a:pt x="317" y="337"/>
                  </a:cubicBezTo>
                  <a:cubicBezTo>
                    <a:pt x="317" y="339"/>
                    <a:pt x="321" y="341"/>
                    <a:pt x="325" y="346"/>
                  </a:cubicBezTo>
                  <a:cubicBezTo>
                    <a:pt x="326" y="347"/>
                    <a:pt x="328" y="353"/>
                    <a:pt x="331" y="352"/>
                  </a:cubicBezTo>
                  <a:cubicBezTo>
                    <a:pt x="330" y="354"/>
                    <a:pt x="333" y="354"/>
                    <a:pt x="332" y="357"/>
                  </a:cubicBezTo>
                  <a:cubicBezTo>
                    <a:pt x="335" y="358"/>
                    <a:pt x="341" y="356"/>
                    <a:pt x="338" y="360"/>
                  </a:cubicBezTo>
                  <a:cubicBezTo>
                    <a:pt x="340" y="361"/>
                    <a:pt x="339" y="358"/>
                    <a:pt x="340" y="357"/>
                  </a:cubicBezTo>
                  <a:cubicBezTo>
                    <a:pt x="341" y="357"/>
                    <a:pt x="345" y="357"/>
                    <a:pt x="345" y="355"/>
                  </a:cubicBezTo>
                  <a:cubicBezTo>
                    <a:pt x="345" y="354"/>
                    <a:pt x="346" y="354"/>
                    <a:pt x="347" y="354"/>
                  </a:cubicBezTo>
                  <a:cubicBezTo>
                    <a:pt x="349" y="354"/>
                    <a:pt x="348" y="352"/>
                    <a:pt x="348" y="352"/>
                  </a:cubicBezTo>
                  <a:cubicBezTo>
                    <a:pt x="350" y="351"/>
                    <a:pt x="353" y="351"/>
                    <a:pt x="356" y="350"/>
                  </a:cubicBezTo>
                  <a:cubicBezTo>
                    <a:pt x="356" y="351"/>
                    <a:pt x="354" y="352"/>
                    <a:pt x="354" y="353"/>
                  </a:cubicBezTo>
                  <a:cubicBezTo>
                    <a:pt x="355" y="353"/>
                    <a:pt x="357" y="352"/>
                    <a:pt x="357" y="353"/>
                  </a:cubicBezTo>
                  <a:cubicBezTo>
                    <a:pt x="358" y="355"/>
                    <a:pt x="357" y="356"/>
                    <a:pt x="358" y="357"/>
                  </a:cubicBezTo>
                  <a:cubicBezTo>
                    <a:pt x="357" y="360"/>
                    <a:pt x="361" y="359"/>
                    <a:pt x="361" y="361"/>
                  </a:cubicBezTo>
                  <a:cubicBezTo>
                    <a:pt x="362" y="364"/>
                    <a:pt x="364" y="362"/>
                    <a:pt x="366" y="363"/>
                  </a:cubicBezTo>
                  <a:cubicBezTo>
                    <a:pt x="368" y="365"/>
                    <a:pt x="367" y="366"/>
                    <a:pt x="370" y="367"/>
                  </a:cubicBezTo>
                  <a:cubicBezTo>
                    <a:pt x="367" y="370"/>
                    <a:pt x="370" y="373"/>
                    <a:pt x="370" y="376"/>
                  </a:cubicBezTo>
                  <a:cubicBezTo>
                    <a:pt x="368" y="376"/>
                    <a:pt x="367" y="376"/>
                    <a:pt x="366" y="376"/>
                  </a:cubicBezTo>
                  <a:cubicBezTo>
                    <a:pt x="367" y="381"/>
                    <a:pt x="363" y="380"/>
                    <a:pt x="364" y="383"/>
                  </a:cubicBezTo>
                  <a:cubicBezTo>
                    <a:pt x="361" y="383"/>
                    <a:pt x="360" y="384"/>
                    <a:pt x="360" y="386"/>
                  </a:cubicBezTo>
                  <a:cubicBezTo>
                    <a:pt x="359" y="386"/>
                    <a:pt x="357" y="386"/>
                    <a:pt x="356" y="386"/>
                  </a:cubicBezTo>
                  <a:cubicBezTo>
                    <a:pt x="354" y="386"/>
                    <a:pt x="355" y="388"/>
                    <a:pt x="354" y="389"/>
                  </a:cubicBezTo>
                  <a:cubicBezTo>
                    <a:pt x="354" y="390"/>
                    <a:pt x="352" y="389"/>
                    <a:pt x="352" y="389"/>
                  </a:cubicBezTo>
                  <a:cubicBezTo>
                    <a:pt x="351" y="390"/>
                    <a:pt x="352" y="392"/>
                    <a:pt x="352" y="393"/>
                  </a:cubicBezTo>
                  <a:cubicBezTo>
                    <a:pt x="350" y="392"/>
                    <a:pt x="348" y="393"/>
                    <a:pt x="348" y="395"/>
                  </a:cubicBezTo>
                  <a:cubicBezTo>
                    <a:pt x="346" y="395"/>
                    <a:pt x="345" y="396"/>
                    <a:pt x="344" y="396"/>
                  </a:cubicBezTo>
                  <a:cubicBezTo>
                    <a:pt x="342" y="397"/>
                    <a:pt x="342" y="398"/>
                    <a:pt x="339" y="399"/>
                  </a:cubicBezTo>
                  <a:cubicBezTo>
                    <a:pt x="338" y="399"/>
                    <a:pt x="332" y="401"/>
                    <a:pt x="332" y="405"/>
                  </a:cubicBezTo>
                  <a:cubicBezTo>
                    <a:pt x="331" y="405"/>
                    <a:pt x="329" y="404"/>
                    <a:pt x="327" y="405"/>
                  </a:cubicBezTo>
                  <a:cubicBezTo>
                    <a:pt x="326" y="405"/>
                    <a:pt x="327" y="406"/>
                    <a:pt x="326" y="407"/>
                  </a:cubicBezTo>
                  <a:cubicBezTo>
                    <a:pt x="326" y="407"/>
                    <a:pt x="324" y="407"/>
                    <a:pt x="324" y="407"/>
                  </a:cubicBezTo>
                  <a:cubicBezTo>
                    <a:pt x="324" y="407"/>
                    <a:pt x="320" y="408"/>
                    <a:pt x="320" y="408"/>
                  </a:cubicBezTo>
                  <a:cubicBezTo>
                    <a:pt x="318" y="410"/>
                    <a:pt x="309" y="409"/>
                    <a:pt x="305" y="412"/>
                  </a:cubicBezTo>
                  <a:cubicBezTo>
                    <a:pt x="301" y="412"/>
                    <a:pt x="308" y="414"/>
                    <a:pt x="303" y="414"/>
                  </a:cubicBezTo>
                  <a:cubicBezTo>
                    <a:pt x="302" y="414"/>
                    <a:pt x="301" y="414"/>
                    <a:pt x="300" y="414"/>
                  </a:cubicBezTo>
                  <a:cubicBezTo>
                    <a:pt x="299" y="414"/>
                    <a:pt x="299" y="417"/>
                    <a:pt x="297" y="416"/>
                  </a:cubicBezTo>
                  <a:cubicBezTo>
                    <a:pt x="298" y="414"/>
                    <a:pt x="295" y="415"/>
                    <a:pt x="294" y="414"/>
                  </a:cubicBezTo>
                  <a:cubicBezTo>
                    <a:pt x="293" y="413"/>
                    <a:pt x="295" y="409"/>
                    <a:pt x="292" y="409"/>
                  </a:cubicBezTo>
                  <a:cubicBezTo>
                    <a:pt x="292" y="407"/>
                    <a:pt x="293" y="407"/>
                    <a:pt x="293" y="406"/>
                  </a:cubicBezTo>
                  <a:cubicBezTo>
                    <a:pt x="292" y="405"/>
                    <a:pt x="290" y="404"/>
                    <a:pt x="292" y="403"/>
                  </a:cubicBezTo>
                  <a:cubicBezTo>
                    <a:pt x="291" y="402"/>
                    <a:pt x="290" y="401"/>
                    <a:pt x="288" y="401"/>
                  </a:cubicBezTo>
                  <a:cubicBezTo>
                    <a:pt x="290" y="398"/>
                    <a:pt x="286" y="394"/>
                    <a:pt x="288" y="394"/>
                  </a:cubicBezTo>
                  <a:cubicBezTo>
                    <a:pt x="289" y="393"/>
                    <a:pt x="287" y="393"/>
                    <a:pt x="286" y="393"/>
                  </a:cubicBezTo>
                  <a:cubicBezTo>
                    <a:pt x="285" y="392"/>
                    <a:pt x="286" y="389"/>
                    <a:pt x="286" y="389"/>
                  </a:cubicBezTo>
                  <a:cubicBezTo>
                    <a:pt x="286" y="389"/>
                    <a:pt x="284" y="387"/>
                    <a:pt x="284" y="387"/>
                  </a:cubicBezTo>
                  <a:cubicBezTo>
                    <a:pt x="283" y="386"/>
                    <a:pt x="284" y="386"/>
                    <a:pt x="283" y="386"/>
                  </a:cubicBezTo>
                  <a:cubicBezTo>
                    <a:pt x="282" y="386"/>
                    <a:pt x="281" y="382"/>
                    <a:pt x="280" y="382"/>
                  </a:cubicBezTo>
                  <a:cubicBezTo>
                    <a:pt x="280" y="382"/>
                    <a:pt x="280" y="383"/>
                    <a:pt x="280" y="383"/>
                  </a:cubicBezTo>
                  <a:cubicBezTo>
                    <a:pt x="278" y="381"/>
                    <a:pt x="278" y="378"/>
                    <a:pt x="274" y="377"/>
                  </a:cubicBezTo>
                  <a:cubicBezTo>
                    <a:pt x="277" y="373"/>
                    <a:pt x="271" y="372"/>
                    <a:pt x="272" y="366"/>
                  </a:cubicBezTo>
                  <a:cubicBezTo>
                    <a:pt x="272" y="364"/>
                    <a:pt x="270" y="365"/>
                    <a:pt x="270" y="363"/>
                  </a:cubicBezTo>
                  <a:cubicBezTo>
                    <a:pt x="269" y="361"/>
                    <a:pt x="266" y="363"/>
                    <a:pt x="265" y="361"/>
                  </a:cubicBezTo>
                  <a:cubicBezTo>
                    <a:pt x="266" y="360"/>
                    <a:pt x="266" y="359"/>
                    <a:pt x="264" y="359"/>
                  </a:cubicBezTo>
                  <a:cubicBezTo>
                    <a:pt x="265" y="357"/>
                    <a:pt x="265" y="356"/>
                    <a:pt x="264" y="353"/>
                  </a:cubicBezTo>
                  <a:cubicBezTo>
                    <a:pt x="264" y="352"/>
                    <a:pt x="264" y="351"/>
                    <a:pt x="264" y="350"/>
                  </a:cubicBezTo>
                  <a:cubicBezTo>
                    <a:pt x="264" y="350"/>
                    <a:pt x="263" y="350"/>
                    <a:pt x="263" y="350"/>
                  </a:cubicBezTo>
                  <a:cubicBezTo>
                    <a:pt x="262" y="347"/>
                    <a:pt x="265" y="348"/>
                    <a:pt x="263" y="346"/>
                  </a:cubicBezTo>
                  <a:cubicBezTo>
                    <a:pt x="261" y="344"/>
                    <a:pt x="261" y="352"/>
                    <a:pt x="260" y="346"/>
                  </a:cubicBezTo>
                  <a:cubicBezTo>
                    <a:pt x="260" y="341"/>
                    <a:pt x="256" y="338"/>
                    <a:pt x="252" y="334"/>
                  </a:cubicBezTo>
                  <a:cubicBezTo>
                    <a:pt x="249" y="336"/>
                    <a:pt x="251" y="337"/>
                    <a:pt x="250" y="341"/>
                  </a:cubicBezTo>
                  <a:cubicBezTo>
                    <a:pt x="247" y="342"/>
                    <a:pt x="248" y="339"/>
                    <a:pt x="246" y="339"/>
                  </a:cubicBezTo>
                  <a:cubicBezTo>
                    <a:pt x="244" y="339"/>
                    <a:pt x="244" y="338"/>
                    <a:pt x="243" y="337"/>
                  </a:cubicBezTo>
                  <a:cubicBezTo>
                    <a:pt x="245" y="339"/>
                    <a:pt x="243" y="345"/>
                    <a:pt x="247" y="345"/>
                  </a:cubicBezTo>
                  <a:cubicBezTo>
                    <a:pt x="246" y="347"/>
                    <a:pt x="248" y="351"/>
                    <a:pt x="250" y="355"/>
                  </a:cubicBezTo>
                  <a:cubicBezTo>
                    <a:pt x="250" y="356"/>
                    <a:pt x="249" y="357"/>
                    <a:pt x="250" y="357"/>
                  </a:cubicBezTo>
                  <a:cubicBezTo>
                    <a:pt x="251" y="359"/>
                    <a:pt x="252" y="364"/>
                    <a:pt x="253" y="367"/>
                  </a:cubicBezTo>
                  <a:cubicBezTo>
                    <a:pt x="255" y="367"/>
                    <a:pt x="256" y="367"/>
                    <a:pt x="258" y="367"/>
                  </a:cubicBezTo>
                  <a:cubicBezTo>
                    <a:pt x="257" y="368"/>
                    <a:pt x="257" y="369"/>
                    <a:pt x="257" y="370"/>
                  </a:cubicBezTo>
                  <a:cubicBezTo>
                    <a:pt x="258" y="371"/>
                    <a:pt x="259" y="370"/>
                    <a:pt x="259" y="369"/>
                  </a:cubicBezTo>
                  <a:cubicBezTo>
                    <a:pt x="261" y="371"/>
                    <a:pt x="260" y="373"/>
                    <a:pt x="261" y="375"/>
                  </a:cubicBezTo>
                  <a:cubicBezTo>
                    <a:pt x="262" y="376"/>
                    <a:pt x="263" y="376"/>
                    <a:pt x="264" y="376"/>
                  </a:cubicBezTo>
                  <a:cubicBezTo>
                    <a:pt x="264" y="377"/>
                    <a:pt x="263" y="378"/>
                    <a:pt x="264" y="379"/>
                  </a:cubicBezTo>
                  <a:cubicBezTo>
                    <a:pt x="264" y="379"/>
                    <a:pt x="265" y="379"/>
                    <a:pt x="265" y="379"/>
                  </a:cubicBezTo>
                  <a:cubicBezTo>
                    <a:pt x="265" y="380"/>
                    <a:pt x="264" y="381"/>
                    <a:pt x="264" y="381"/>
                  </a:cubicBezTo>
                  <a:cubicBezTo>
                    <a:pt x="264" y="382"/>
                    <a:pt x="265" y="382"/>
                    <a:pt x="266" y="383"/>
                  </a:cubicBezTo>
                  <a:cubicBezTo>
                    <a:pt x="266" y="384"/>
                    <a:pt x="266" y="385"/>
                    <a:pt x="266" y="386"/>
                  </a:cubicBezTo>
                  <a:cubicBezTo>
                    <a:pt x="266" y="386"/>
                    <a:pt x="267" y="386"/>
                    <a:pt x="267" y="386"/>
                  </a:cubicBezTo>
                  <a:cubicBezTo>
                    <a:pt x="268" y="387"/>
                    <a:pt x="266" y="391"/>
                    <a:pt x="270" y="390"/>
                  </a:cubicBezTo>
                  <a:cubicBezTo>
                    <a:pt x="270" y="393"/>
                    <a:pt x="269" y="395"/>
                    <a:pt x="271" y="397"/>
                  </a:cubicBezTo>
                  <a:cubicBezTo>
                    <a:pt x="271" y="398"/>
                    <a:pt x="273" y="399"/>
                    <a:pt x="273" y="400"/>
                  </a:cubicBezTo>
                  <a:cubicBezTo>
                    <a:pt x="274" y="401"/>
                    <a:pt x="274" y="402"/>
                    <a:pt x="274" y="403"/>
                  </a:cubicBezTo>
                  <a:cubicBezTo>
                    <a:pt x="275" y="404"/>
                    <a:pt x="276" y="404"/>
                    <a:pt x="277" y="405"/>
                  </a:cubicBezTo>
                  <a:cubicBezTo>
                    <a:pt x="278" y="406"/>
                    <a:pt x="276" y="408"/>
                    <a:pt x="278" y="408"/>
                  </a:cubicBezTo>
                  <a:cubicBezTo>
                    <a:pt x="279" y="408"/>
                    <a:pt x="279" y="411"/>
                    <a:pt x="279" y="413"/>
                  </a:cubicBezTo>
                  <a:cubicBezTo>
                    <a:pt x="283" y="410"/>
                    <a:pt x="283" y="415"/>
                    <a:pt x="288" y="414"/>
                  </a:cubicBezTo>
                  <a:cubicBezTo>
                    <a:pt x="289" y="417"/>
                    <a:pt x="291" y="419"/>
                    <a:pt x="291" y="422"/>
                  </a:cubicBezTo>
                  <a:cubicBezTo>
                    <a:pt x="295" y="429"/>
                    <a:pt x="309" y="427"/>
                    <a:pt x="318" y="426"/>
                  </a:cubicBezTo>
                  <a:cubicBezTo>
                    <a:pt x="319" y="426"/>
                    <a:pt x="318" y="424"/>
                    <a:pt x="319" y="423"/>
                  </a:cubicBezTo>
                  <a:cubicBezTo>
                    <a:pt x="322" y="422"/>
                    <a:pt x="327" y="426"/>
                    <a:pt x="326" y="421"/>
                  </a:cubicBezTo>
                  <a:cubicBezTo>
                    <a:pt x="329" y="422"/>
                    <a:pt x="328" y="424"/>
                    <a:pt x="327" y="427"/>
                  </a:cubicBezTo>
                  <a:cubicBezTo>
                    <a:pt x="327" y="427"/>
                    <a:pt x="326" y="428"/>
                    <a:pt x="326" y="428"/>
                  </a:cubicBezTo>
                  <a:cubicBezTo>
                    <a:pt x="326" y="430"/>
                    <a:pt x="327" y="433"/>
                    <a:pt x="326" y="435"/>
                  </a:cubicBezTo>
                  <a:cubicBezTo>
                    <a:pt x="326" y="435"/>
                    <a:pt x="324" y="435"/>
                    <a:pt x="324" y="435"/>
                  </a:cubicBezTo>
                  <a:cubicBezTo>
                    <a:pt x="324" y="436"/>
                    <a:pt x="324" y="441"/>
                    <a:pt x="323" y="442"/>
                  </a:cubicBezTo>
                  <a:cubicBezTo>
                    <a:pt x="322" y="443"/>
                    <a:pt x="319" y="444"/>
                    <a:pt x="320" y="448"/>
                  </a:cubicBezTo>
                  <a:cubicBezTo>
                    <a:pt x="317" y="448"/>
                    <a:pt x="319" y="454"/>
                    <a:pt x="314" y="454"/>
                  </a:cubicBezTo>
                  <a:cubicBezTo>
                    <a:pt x="315" y="458"/>
                    <a:pt x="313" y="458"/>
                    <a:pt x="313" y="461"/>
                  </a:cubicBezTo>
                  <a:cubicBezTo>
                    <a:pt x="309" y="460"/>
                    <a:pt x="311" y="465"/>
                    <a:pt x="307" y="465"/>
                  </a:cubicBezTo>
                  <a:cubicBezTo>
                    <a:pt x="307" y="466"/>
                    <a:pt x="307" y="467"/>
                    <a:pt x="307" y="468"/>
                  </a:cubicBezTo>
                  <a:cubicBezTo>
                    <a:pt x="306" y="468"/>
                    <a:pt x="306" y="467"/>
                    <a:pt x="305" y="467"/>
                  </a:cubicBezTo>
                  <a:cubicBezTo>
                    <a:pt x="302" y="468"/>
                    <a:pt x="304" y="470"/>
                    <a:pt x="300" y="470"/>
                  </a:cubicBezTo>
                  <a:cubicBezTo>
                    <a:pt x="300" y="470"/>
                    <a:pt x="297" y="472"/>
                    <a:pt x="297" y="472"/>
                  </a:cubicBezTo>
                  <a:cubicBezTo>
                    <a:pt x="297" y="472"/>
                    <a:pt x="297" y="473"/>
                    <a:pt x="297" y="473"/>
                  </a:cubicBezTo>
                  <a:cubicBezTo>
                    <a:pt x="295" y="474"/>
                    <a:pt x="293" y="474"/>
                    <a:pt x="292" y="475"/>
                  </a:cubicBezTo>
                  <a:cubicBezTo>
                    <a:pt x="289" y="477"/>
                    <a:pt x="288" y="481"/>
                    <a:pt x="284" y="481"/>
                  </a:cubicBezTo>
                  <a:cubicBezTo>
                    <a:pt x="285" y="484"/>
                    <a:pt x="282" y="484"/>
                    <a:pt x="283" y="487"/>
                  </a:cubicBezTo>
                  <a:cubicBezTo>
                    <a:pt x="281" y="488"/>
                    <a:pt x="281" y="487"/>
                    <a:pt x="279" y="487"/>
                  </a:cubicBezTo>
                  <a:cubicBezTo>
                    <a:pt x="280" y="488"/>
                    <a:pt x="277" y="490"/>
                    <a:pt x="278" y="491"/>
                  </a:cubicBezTo>
                  <a:cubicBezTo>
                    <a:pt x="280" y="493"/>
                    <a:pt x="277" y="491"/>
                    <a:pt x="277" y="494"/>
                  </a:cubicBezTo>
                  <a:cubicBezTo>
                    <a:pt x="277" y="496"/>
                    <a:pt x="275" y="494"/>
                    <a:pt x="274" y="495"/>
                  </a:cubicBezTo>
                  <a:cubicBezTo>
                    <a:pt x="274" y="496"/>
                    <a:pt x="274" y="497"/>
                    <a:pt x="274" y="498"/>
                  </a:cubicBezTo>
                  <a:cubicBezTo>
                    <a:pt x="274" y="499"/>
                    <a:pt x="272" y="508"/>
                    <a:pt x="272" y="511"/>
                  </a:cubicBezTo>
                  <a:cubicBezTo>
                    <a:pt x="272" y="513"/>
                    <a:pt x="273" y="513"/>
                    <a:pt x="274" y="515"/>
                  </a:cubicBezTo>
                  <a:cubicBezTo>
                    <a:pt x="275" y="519"/>
                    <a:pt x="274" y="520"/>
                    <a:pt x="274" y="522"/>
                  </a:cubicBezTo>
                  <a:cubicBezTo>
                    <a:pt x="274" y="523"/>
                    <a:pt x="275" y="527"/>
                    <a:pt x="277" y="527"/>
                  </a:cubicBezTo>
                  <a:cubicBezTo>
                    <a:pt x="280" y="527"/>
                    <a:pt x="273" y="532"/>
                    <a:pt x="279" y="533"/>
                  </a:cubicBezTo>
                  <a:cubicBezTo>
                    <a:pt x="278" y="539"/>
                    <a:pt x="280" y="543"/>
                    <a:pt x="279" y="548"/>
                  </a:cubicBezTo>
                  <a:cubicBezTo>
                    <a:pt x="278" y="551"/>
                    <a:pt x="275" y="554"/>
                    <a:pt x="275" y="558"/>
                  </a:cubicBezTo>
                  <a:cubicBezTo>
                    <a:pt x="273" y="558"/>
                    <a:pt x="269" y="561"/>
                    <a:pt x="267" y="562"/>
                  </a:cubicBezTo>
                  <a:cubicBezTo>
                    <a:pt x="267" y="563"/>
                    <a:pt x="266" y="563"/>
                    <a:pt x="267" y="564"/>
                  </a:cubicBezTo>
                  <a:cubicBezTo>
                    <a:pt x="267" y="565"/>
                    <a:pt x="265" y="564"/>
                    <a:pt x="264" y="565"/>
                  </a:cubicBezTo>
                  <a:cubicBezTo>
                    <a:pt x="263" y="565"/>
                    <a:pt x="263" y="567"/>
                    <a:pt x="263" y="567"/>
                  </a:cubicBezTo>
                  <a:cubicBezTo>
                    <a:pt x="262" y="567"/>
                    <a:pt x="260" y="565"/>
                    <a:pt x="260" y="567"/>
                  </a:cubicBezTo>
                  <a:cubicBezTo>
                    <a:pt x="260" y="568"/>
                    <a:pt x="259" y="568"/>
                    <a:pt x="258" y="568"/>
                  </a:cubicBezTo>
                  <a:cubicBezTo>
                    <a:pt x="256" y="569"/>
                    <a:pt x="256" y="572"/>
                    <a:pt x="253" y="572"/>
                  </a:cubicBezTo>
                  <a:cubicBezTo>
                    <a:pt x="252" y="578"/>
                    <a:pt x="253" y="588"/>
                    <a:pt x="254" y="598"/>
                  </a:cubicBezTo>
                  <a:cubicBezTo>
                    <a:pt x="253" y="598"/>
                    <a:pt x="252" y="599"/>
                    <a:pt x="252" y="598"/>
                  </a:cubicBezTo>
                  <a:cubicBezTo>
                    <a:pt x="251" y="597"/>
                    <a:pt x="251" y="600"/>
                    <a:pt x="251" y="600"/>
                  </a:cubicBezTo>
                  <a:cubicBezTo>
                    <a:pt x="249" y="601"/>
                    <a:pt x="247" y="599"/>
                    <a:pt x="247" y="601"/>
                  </a:cubicBezTo>
                  <a:cubicBezTo>
                    <a:pt x="247" y="603"/>
                    <a:pt x="243" y="603"/>
                    <a:pt x="241" y="605"/>
                  </a:cubicBezTo>
                  <a:cubicBezTo>
                    <a:pt x="241" y="607"/>
                    <a:pt x="241" y="609"/>
                    <a:pt x="241" y="612"/>
                  </a:cubicBezTo>
                  <a:cubicBezTo>
                    <a:pt x="239" y="612"/>
                    <a:pt x="240" y="616"/>
                    <a:pt x="239" y="618"/>
                  </a:cubicBezTo>
                  <a:cubicBezTo>
                    <a:pt x="239" y="618"/>
                    <a:pt x="237" y="618"/>
                    <a:pt x="237" y="619"/>
                  </a:cubicBezTo>
                  <a:cubicBezTo>
                    <a:pt x="236" y="621"/>
                    <a:pt x="236" y="623"/>
                    <a:pt x="234" y="625"/>
                  </a:cubicBezTo>
                  <a:cubicBezTo>
                    <a:pt x="234" y="625"/>
                    <a:pt x="235" y="627"/>
                    <a:pt x="234" y="627"/>
                  </a:cubicBezTo>
                  <a:cubicBezTo>
                    <a:pt x="234" y="627"/>
                    <a:pt x="232" y="627"/>
                    <a:pt x="232" y="627"/>
                  </a:cubicBezTo>
                  <a:cubicBezTo>
                    <a:pt x="231" y="628"/>
                    <a:pt x="232" y="630"/>
                    <a:pt x="232" y="631"/>
                  </a:cubicBezTo>
                  <a:cubicBezTo>
                    <a:pt x="232" y="631"/>
                    <a:pt x="230" y="630"/>
                    <a:pt x="230" y="631"/>
                  </a:cubicBezTo>
                  <a:cubicBezTo>
                    <a:pt x="229" y="631"/>
                    <a:pt x="230" y="633"/>
                    <a:pt x="230" y="633"/>
                  </a:cubicBezTo>
                  <a:cubicBezTo>
                    <a:pt x="229" y="633"/>
                    <a:pt x="228" y="633"/>
                    <a:pt x="227" y="633"/>
                  </a:cubicBezTo>
                  <a:cubicBezTo>
                    <a:pt x="227" y="634"/>
                    <a:pt x="225" y="636"/>
                    <a:pt x="225" y="637"/>
                  </a:cubicBezTo>
                  <a:cubicBezTo>
                    <a:pt x="225" y="638"/>
                    <a:pt x="223" y="637"/>
                    <a:pt x="222" y="638"/>
                  </a:cubicBezTo>
                  <a:cubicBezTo>
                    <a:pt x="222" y="638"/>
                    <a:pt x="223" y="640"/>
                    <a:pt x="222" y="640"/>
                  </a:cubicBezTo>
                  <a:cubicBezTo>
                    <a:pt x="222" y="640"/>
                    <a:pt x="221" y="640"/>
                    <a:pt x="220" y="640"/>
                  </a:cubicBezTo>
                  <a:cubicBezTo>
                    <a:pt x="219" y="641"/>
                    <a:pt x="219" y="642"/>
                    <a:pt x="218" y="642"/>
                  </a:cubicBezTo>
                  <a:cubicBezTo>
                    <a:pt x="217" y="643"/>
                    <a:pt x="216" y="645"/>
                    <a:pt x="215" y="645"/>
                  </a:cubicBezTo>
                  <a:cubicBezTo>
                    <a:pt x="215" y="645"/>
                    <a:pt x="212" y="646"/>
                    <a:pt x="212" y="646"/>
                  </a:cubicBezTo>
                  <a:cubicBezTo>
                    <a:pt x="211" y="645"/>
                    <a:pt x="211" y="645"/>
                    <a:pt x="210" y="646"/>
                  </a:cubicBezTo>
                  <a:cubicBezTo>
                    <a:pt x="208" y="647"/>
                    <a:pt x="207" y="647"/>
                    <a:pt x="205" y="647"/>
                  </a:cubicBezTo>
                  <a:cubicBezTo>
                    <a:pt x="204" y="647"/>
                    <a:pt x="196" y="650"/>
                    <a:pt x="194" y="647"/>
                  </a:cubicBezTo>
                  <a:cubicBezTo>
                    <a:pt x="193" y="647"/>
                    <a:pt x="194" y="649"/>
                    <a:pt x="194" y="648"/>
                  </a:cubicBezTo>
                  <a:cubicBezTo>
                    <a:pt x="192" y="651"/>
                    <a:pt x="190" y="649"/>
                    <a:pt x="186" y="649"/>
                  </a:cubicBezTo>
                  <a:cubicBezTo>
                    <a:pt x="185" y="650"/>
                    <a:pt x="185" y="651"/>
                    <a:pt x="186" y="651"/>
                  </a:cubicBezTo>
                  <a:cubicBezTo>
                    <a:pt x="185" y="652"/>
                    <a:pt x="179" y="649"/>
                    <a:pt x="175" y="649"/>
                  </a:cubicBezTo>
                  <a:cubicBezTo>
                    <a:pt x="175" y="644"/>
                    <a:pt x="170" y="641"/>
                    <a:pt x="173" y="635"/>
                  </a:cubicBezTo>
                  <a:cubicBezTo>
                    <a:pt x="170" y="633"/>
                    <a:pt x="168" y="631"/>
                    <a:pt x="168" y="626"/>
                  </a:cubicBezTo>
                  <a:cubicBezTo>
                    <a:pt x="165" y="630"/>
                    <a:pt x="168" y="628"/>
                    <a:pt x="166" y="622"/>
                  </a:cubicBezTo>
                  <a:cubicBezTo>
                    <a:pt x="164" y="617"/>
                    <a:pt x="157" y="613"/>
                    <a:pt x="159" y="606"/>
                  </a:cubicBezTo>
                  <a:cubicBezTo>
                    <a:pt x="158" y="605"/>
                    <a:pt x="158" y="608"/>
                    <a:pt x="158" y="608"/>
                  </a:cubicBezTo>
                  <a:cubicBezTo>
                    <a:pt x="155" y="608"/>
                    <a:pt x="158" y="600"/>
                    <a:pt x="155" y="604"/>
                  </a:cubicBezTo>
                  <a:cubicBezTo>
                    <a:pt x="153" y="602"/>
                    <a:pt x="154" y="598"/>
                    <a:pt x="154" y="595"/>
                  </a:cubicBezTo>
                  <a:cubicBezTo>
                    <a:pt x="155" y="592"/>
                    <a:pt x="155" y="589"/>
                    <a:pt x="153" y="585"/>
                  </a:cubicBezTo>
                  <a:cubicBezTo>
                    <a:pt x="154" y="583"/>
                    <a:pt x="150" y="584"/>
                    <a:pt x="150" y="584"/>
                  </a:cubicBezTo>
                  <a:cubicBezTo>
                    <a:pt x="149" y="583"/>
                    <a:pt x="153" y="580"/>
                    <a:pt x="147" y="581"/>
                  </a:cubicBezTo>
                  <a:cubicBezTo>
                    <a:pt x="147" y="581"/>
                    <a:pt x="148" y="578"/>
                    <a:pt x="147" y="578"/>
                  </a:cubicBezTo>
                  <a:cubicBezTo>
                    <a:pt x="147" y="577"/>
                    <a:pt x="145" y="578"/>
                    <a:pt x="145" y="578"/>
                  </a:cubicBezTo>
                  <a:cubicBezTo>
                    <a:pt x="145" y="577"/>
                    <a:pt x="148" y="573"/>
                    <a:pt x="144" y="574"/>
                  </a:cubicBezTo>
                  <a:cubicBezTo>
                    <a:pt x="143" y="572"/>
                    <a:pt x="145" y="572"/>
                    <a:pt x="145" y="569"/>
                  </a:cubicBezTo>
                  <a:cubicBezTo>
                    <a:pt x="143" y="569"/>
                    <a:pt x="145" y="564"/>
                    <a:pt x="141" y="565"/>
                  </a:cubicBezTo>
                  <a:cubicBezTo>
                    <a:pt x="141" y="554"/>
                    <a:pt x="142" y="550"/>
                    <a:pt x="147" y="543"/>
                  </a:cubicBezTo>
                  <a:cubicBezTo>
                    <a:pt x="147" y="542"/>
                    <a:pt x="149" y="537"/>
                    <a:pt x="146" y="538"/>
                  </a:cubicBezTo>
                  <a:cubicBezTo>
                    <a:pt x="146" y="536"/>
                    <a:pt x="149" y="537"/>
                    <a:pt x="150" y="536"/>
                  </a:cubicBezTo>
                  <a:cubicBezTo>
                    <a:pt x="150" y="536"/>
                    <a:pt x="149" y="534"/>
                    <a:pt x="151" y="534"/>
                  </a:cubicBezTo>
                  <a:cubicBezTo>
                    <a:pt x="150" y="532"/>
                    <a:pt x="150" y="521"/>
                    <a:pt x="148" y="525"/>
                  </a:cubicBezTo>
                  <a:cubicBezTo>
                    <a:pt x="146" y="522"/>
                    <a:pt x="147" y="520"/>
                    <a:pt x="147" y="518"/>
                  </a:cubicBezTo>
                  <a:cubicBezTo>
                    <a:pt x="147" y="515"/>
                    <a:pt x="148" y="512"/>
                    <a:pt x="147" y="509"/>
                  </a:cubicBezTo>
                  <a:cubicBezTo>
                    <a:pt x="147" y="508"/>
                    <a:pt x="145" y="509"/>
                    <a:pt x="145" y="508"/>
                  </a:cubicBezTo>
                  <a:cubicBezTo>
                    <a:pt x="145" y="508"/>
                    <a:pt x="146" y="507"/>
                    <a:pt x="146" y="506"/>
                  </a:cubicBezTo>
                  <a:cubicBezTo>
                    <a:pt x="146" y="506"/>
                    <a:pt x="145" y="505"/>
                    <a:pt x="145" y="505"/>
                  </a:cubicBezTo>
                  <a:cubicBezTo>
                    <a:pt x="145" y="502"/>
                    <a:pt x="144" y="502"/>
                    <a:pt x="142" y="501"/>
                  </a:cubicBezTo>
                  <a:cubicBezTo>
                    <a:pt x="142" y="501"/>
                    <a:pt x="143" y="499"/>
                    <a:pt x="142" y="499"/>
                  </a:cubicBezTo>
                  <a:cubicBezTo>
                    <a:pt x="142" y="499"/>
                    <a:pt x="139" y="499"/>
                    <a:pt x="140" y="498"/>
                  </a:cubicBezTo>
                  <a:cubicBezTo>
                    <a:pt x="140" y="498"/>
                    <a:pt x="141" y="498"/>
                    <a:pt x="141" y="498"/>
                  </a:cubicBezTo>
                  <a:cubicBezTo>
                    <a:pt x="140" y="495"/>
                    <a:pt x="138" y="495"/>
                    <a:pt x="135" y="493"/>
                  </a:cubicBezTo>
                  <a:cubicBezTo>
                    <a:pt x="135" y="492"/>
                    <a:pt x="136" y="492"/>
                    <a:pt x="134" y="492"/>
                  </a:cubicBezTo>
                  <a:cubicBezTo>
                    <a:pt x="133" y="492"/>
                    <a:pt x="133" y="488"/>
                    <a:pt x="131" y="489"/>
                  </a:cubicBezTo>
                  <a:cubicBezTo>
                    <a:pt x="128" y="479"/>
                    <a:pt x="131" y="471"/>
                    <a:pt x="131" y="460"/>
                  </a:cubicBezTo>
                  <a:cubicBezTo>
                    <a:pt x="130" y="458"/>
                    <a:pt x="127" y="462"/>
                    <a:pt x="128" y="456"/>
                  </a:cubicBezTo>
                  <a:cubicBezTo>
                    <a:pt x="121" y="457"/>
                    <a:pt x="116" y="456"/>
                    <a:pt x="112" y="454"/>
                  </a:cubicBezTo>
                  <a:cubicBezTo>
                    <a:pt x="113" y="448"/>
                    <a:pt x="108" y="454"/>
                    <a:pt x="109" y="448"/>
                  </a:cubicBezTo>
                  <a:cubicBezTo>
                    <a:pt x="104" y="447"/>
                    <a:pt x="103" y="445"/>
                    <a:pt x="97" y="447"/>
                  </a:cubicBezTo>
                  <a:cubicBezTo>
                    <a:pt x="95" y="447"/>
                    <a:pt x="94" y="448"/>
                    <a:pt x="92" y="448"/>
                  </a:cubicBezTo>
                  <a:cubicBezTo>
                    <a:pt x="91" y="448"/>
                    <a:pt x="88" y="450"/>
                    <a:pt x="85" y="449"/>
                  </a:cubicBezTo>
                  <a:cubicBezTo>
                    <a:pt x="87" y="452"/>
                    <a:pt x="88" y="450"/>
                    <a:pt x="82" y="452"/>
                  </a:cubicBezTo>
                  <a:cubicBezTo>
                    <a:pt x="78" y="452"/>
                    <a:pt x="76" y="454"/>
                    <a:pt x="69" y="454"/>
                  </a:cubicBezTo>
                  <a:cubicBezTo>
                    <a:pt x="68" y="454"/>
                    <a:pt x="67" y="453"/>
                    <a:pt x="66" y="453"/>
                  </a:cubicBezTo>
                  <a:cubicBezTo>
                    <a:pt x="58" y="452"/>
                    <a:pt x="50" y="457"/>
                    <a:pt x="44" y="455"/>
                  </a:cubicBezTo>
                  <a:cubicBezTo>
                    <a:pt x="44" y="451"/>
                    <a:pt x="39" y="452"/>
                    <a:pt x="38" y="452"/>
                  </a:cubicBezTo>
                  <a:cubicBezTo>
                    <a:pt x="37" y="451"/>
                    <a:pt x="38" y="450"/>
                    <a:pt x="38" y="449"/>
                  </a:cubicBezTo>
                  <a:cubicBezTo>
                    <a:pt x="37" y="449"/>
                    <a:pt x="35" y="450"/>
                    <a:pt x="34" y="449"/>
                  </a:cubicBezTo>
                  <a:cubicBezTo>
                    <a:pt x="34" y="449"/>
                    <a:pt x="35" y="447"/>
                    <a:pt x="34" y="447"/>
                  </a:cubicBezTo>
                  <a:cubicBezTo>
                    <a:pt x="33" y="446"/>
                    <a:pt x="32" y="447"/>
                    <a:pt x="32" y="446"/>
                  </a:cubicBezTo>
                  <a:cubicBezTo>
                    <a:pt x="32" y="446"/>
                    <a:pt x="30" y="444"/>
                    <a:pt x="29" y="443"/>
                  </a:cubicBezTo>
                  <a:cubicBezTo>
                    <a:pt x="29" y="443"/>
                    <a:pt x="30" y="442"/>
                    <a:pt x="28" y="442"/>
                  </a:cubicBezTo>
                  <a:cubicBezTo>
                    <a:pt x="27" y="442"/>
                    <a:pt x="27" y="441"/>
                    <a:pt x="27" y="440"/>
                  </a:cubicBezTo>
                  <a:cubicBezTo>
                    <a:pt x="27" y="438"/>
                    <a:pt x="25" y="440"/>
                    <a:pt x="25" y="439"/>
                  </a:cubicBezTo>
                  <a:cubicBezTo>
                    <a:pt x="24" y="438"/>
                    <a:pt x="25" y="437"/>
                    <a:pt x="25" y="436"/>
                  </a:cubicBezTo>
                  <a:cubicBezTo>
                    <a:pt x="24" y="435"/>
                    <a:pt x="22" y="437"/>
                    <a:pt x="22" y="435"/>
                  </a:cubicBezTo>
                  <a:cubicBezTo>
                    <a:pt x="22" y="435"/>
                    <a:pt x="23" y="433"/>
                    <a:pt x="24" y="434"/>
                  </a:cubicBezTo>
                  <a:cubicBezTo>
                    <a:pt x="22" y="430"/>
                    <a:pt x="17" y="431"/>
                    <a:pt x="18" y="427"/>
                  </a:cubicBezTo>
                  <a:cubicBezTo>
                    <a:pt x="12" y="429"/>
                    <a:pt x="15" y="422"/>
                    <a:pt x="9" y="423"/>
                  </a:cubicBezTo>
                  <a:cubicBezTo>
                    <a:pt x="10" y="422"/>
                    <a:pt x="11" y="421"/>
                    <a:pt x="11" y="420"/>
                  </a:cubicBezTo>
                  <a:cubicBezTo>
                    <a:pt x="10" y="418"/>
                    <a:pt x="8" y="419"/>
                    <a:pt x="6" y="419"/>
                  </a:cubicBezTo>
                  <a:cubicBezTo>
                    <a:pt x="7" y="417"/>
                    <a:pt x="4" y="416"/>
                    <a:pt x="4" y="415"/>
                  </a:cubicBezTo>
                  <a:cubicBezTo>
                    <a:pt x="3" y="413"/>
                    <a:pt x="5" y="413"/>
                    <a:pt x="4" y="410"/>
                  </a:cubicBezTo>
                  <a:cubicBezTo>
                    <a:pt x="3" y="410"/>
                    <a:pt x="2" y="411"/>
                    <a:pt x="2" y="409"/>
                  </a:cubicBezTo>
                  <a:cubicBezTo>
                    <a:pt x="2" y="408"/>
                    <a:pt x="1" y="405"/>
                    <a:pt x="0" y="405"/>
                  </a:cubicBezTo>
                  <a:cubicBezTo>
                    <a:pt x="0" y="403"/>
                    <a:pt x="3" y="404"/>
                    <a:pt x="4" y="403"/>
                  </a:cubicBezTo>
                  <a:cubicBezTo>
                    <a:pt x="4" y="403"/>
                    <a:pt x="4" y="399"/>
                    <a:pt x="6" y="400"/>
                  </a:cubicBezTo>
                  <a:cubicBezTo>
                    <a:pt x="6" y="393"/>
                    <a:pt x="6" y="387"/>
                    <a:pt x="6" y="380"/>
                  </a:cubicBezTo>
                  <a:cubicBezTo>
                    <a:pt x="6" y="378"/>
                    <a:pt x="4" y="379"/>
                    <a:pt x="4" y="379"/>
                  </a:cubicBezTo>
                  <a:cubicBezTo>
                    <a:pt x="3" y="378"/>
                    <a:pt x="5" y="377"/>
                    <a:pt x="5" y="376"/>
                  </a:cubicBezTo>
                  <a:cubicBezTo>
                    <a:pt x="5" y="374"/>
                    <a:pt x="3" y="374"/>
                    <a:pt x="4" y="372"/>
                  </a:cubicBezTo>
                  <a:cubicBezTo>
                    <a:pt x="8" y="377"/>
                    <a:pt x="4" y="363"/>
                    <a:pt x="8" y="368"/>
                  </a:cubicBezTo>
                  <a:cubicBezTo>
                    <a:pt x="9" y="367"/>
                    <a:pt x="8" y="363"/>
                    <a:pt x="9" y="361"/>
                  </a:cubicBezTo>
                  <a:cubicBezTo>
                    <a:pt x="10" y="361"/>
                    <a:pt x="12" y="361"/>
                    <a:pt x="12" y="361"/>
                  </a:cubicBezTo>
                  <a:cubicBezTo>
                    <a:pt x="12" y="360"/>
                    <a:pt x="10" y="359"/>
                    <a:pt x="11" y="357"/>
                  </a:cubicBezTo>
                  <a:cubicBezTo>
                    <a:pt x="15" y="356"/>
                    <a:pt x="14" y="350"/>
                    <a:pt x="19" y="349"/>
                  </a:cubicBezTo>
                  <a:cubicBezTo>
                    <a:pt x="19" y="345"/>
                    <a:pt x="23" y="345"/>
                    <a:pt x="22" y="341"/>
                  </a:cubicBezTo>
                  <a:cubicBezTo>
                    <a:pt x="24" y="341"/>
                    <a:pt x="25" y="340"/>
                    <a:pt x="25" y="339"/>
                  </a:cubicBezTo>
                  <a:cubicBezTo>
                    <a:pt x="32" y="338"/>
                    <a:pt x="37" y="336"/>
                    <a:pt x="36" y="327"/>
                  </a:cubicBezTo>
                  <a:cubicBezTo>
                    <a:pt x="41" y="328"/>
                    <a:pt x="37" y="320"/>
                    <a:pt x="41" y="321"/>
                  </a:cubicBezTo>
                  <a:cubicBezTo>
                    <a:pt x="41" y="319"/>
                    <a:pt x="41" y="316"/>
                    <a:pt x="41" y="314"/>
                  </a:cubicBezTo>
                  <a:cubicBezTo>
                    <a:pt x="43" y="314"/>
                    <a:pt x="44" y="312"/>
                    <a:pt x="46" y="313"/>
                  </a:cubicBezTo>
                  <a:cubicBezTo>
                    <a:pt x="48" y="310"/>
                    <a:pt x="50" y="309"/>
                    <a:pt x="52" y="306"/>
                  </a:cubicBezTo>
                  <a:cubicBezTo>
                    <a:pt x="52" y="305"/>
                    <a:pt x="53" y="306"/>
                    <a:pt x="53" y="304"/>
                  </a:cubicBezTo>
                  <a:cubicBezTo>
                    <a:pt x="53" y="303"/>
                    <a:pt x="56" y="303"/>
                    <a:pt x="55" y="301"/>
                  </a:cubicBezTo>
                  <a:cubicBezTo>
                    <a:pt x="61" y="302"/>
                    <a:pt x="61" y="298"/>
                    <a:pt x="66" y="299"/>
                  </a:cubicBezTo>
                  <a:cubicBezTo>
                    <a:pt x="64" y="303"/>
                    <a:pt x="71" y="299"/>
                    <a:pt x="69" y="303"/>
                  </a:cubicBezTo>
                  <a:cubicBezTo>
                    <a:pt x="72" y="301"/>
                    <a:pt x="81" y="305"/>
                    <a:pt x="81" y="300"/>
                  </a:cubicBezTo>
                  <a:cubicBezTo>
                    <a:pt x="87" y="299"/>
                    <a:pt x="92" y="298"/>
                    <a:pt x="94" y="294"/>
                  </a:cubicBezTo>
                  <a:cubicBezTo>
                    <a:pt x="96" y="294"/>
                    <a:pt x="98" y="294"/>
                    <a:pt x="98" y="293"/>
                  </a:cubicBezTo>
                  <a:cubicBezTo>
                    <a:pt x="100" y="293"/>
                    <a:pt x="100" y="294"/>
                    <a:pt x="102" y="294"/>
                  </a:cubicBezTo>
                  <a:cubicBezTo>
                    <a:pt x="105" y="294"/>
                    <a:pt x="107" y="293"/>
                    <a:pt x="109" y="293"/>
                  </a:cubicBezTo>
                  <a:cubicBezTo>
                    <a:pt x="109" y="293"/>
                    <a:pt x="110" y="294"/>
                    <a:pt x="111" y="294"/>
                  </a:cubicBezTo>
                  <a:cubicBezTo>
                    <a:pt x="113" y="294"/>
                    <a:pt x="118" y="296"/>
                    <a:pt x="124" y="295"/>
                  </a:cubicBezTo>
                  <a:cubicBezTo>
                    <a:pt x="126" y="295"/>
                    <a:pt x="129" y="291"/>
                    <a:pt x="132" y="294"/>
                  </a:cubicBezTo>
                  <a:cubicBezTo>
                    <a:pt x="134" y="296"/>
                    <a:pt x="133" y="294"/>
                    <a:pt x="137" y="294"/>
                  </a:cubicBezTo>
                  <a:cubicBezTo>
                    <a:pt x="137" y="295"/>
                    <a:pt x="138" y="295"/>
                    <a:pt x="138" y="296"/>
                  </a:cubicBezTo>
                  <a:cubicBezTo>
                    <a:pt x="138" y="297"/>
                    <a:pt x="135" y="297"/>
                    <a:pt x="135" y="297"/>
                  </a:cubicBezTo>
                  <a:cubicBezTo>
                    <a:pt x="135" y="299"/>
                    <a:pt x="136" y="298"/>
                    <a:pt x="137" y="299"/>
                  </a:cubicBezTo>
                  <a:cubicBezTo>
                    <a:pt x="137" y="300"/>
                    <a:pt x="135" y="300"/>
                    <a:pt x="135" y="300"/>
                  </a:cubicBezTo>
                  <a:cubicBezTo>
                    <a:pt x="136" y="301"/>
                    <a:pt x="137" y="301"/>
                    <a:pt x="137" y="302"/>
                  </a:cubicBezTo>
                  <a:cubicBezTo>
                    <a:pt x="136" y="305"/>
                    <a:pt x="135" y="307"/>
                    <a:pt x="138" y="312"/>
                  </a:cubicBezTo>
                  <a:cubicBezTo>
                    <a:pt x="138" y="314"/>
                    <a:pt x="140" y="310"/>
                    <a:pt x="141" y="313"/>
                  </a:cubicBezTo>
                  <a:cubicBezTo>
                    <a:pt x="141" y="314"/>
                    <a:pt x="143" y="313"/>
                    <a:pt x="144" y="314"/>
                  </a:cubicBezTo>
                  <a:cubicBezTo>
                    <a:pt x="144" y="314"/>
                    <a:pt x="143" y="316"/>
                    <a:pt x="144" y="316"/>
                  </a:cubicBezTo>
                  <a:cubicBezTo>
                    <a:pt x="145" y="317"/>
                    <a:pt x="147" y="315"/>
                    <a:pt x="147" y="317"/>
                  </a:cubicBezTo>
                  <a:cubicBezTo>
                    <a:pt x="151" y="316"/>
                    <a:pt x="154" y="321"/>
                    <a:pt x="155" y="317"/>
                  </a:cubicBezTo>
                  <a:cubicBezTo>
                    <a:pt x="157" y="317"/>
                    <a:pt x="156" y="319"/>
                    <a:pt x="157" y="320"/>
                  </a:cubicBezTo>
                  <a:cubicBezTo>
                    <a:pt x="158" y="321"/>
                    <a:pt x="160" y="320"/>
                    <a:pt x="162" y="321"/>
                  </a:cubicBezTo>
                  <a:cubicBezTo>
                    <a:pt x="163" y="321"/>
                    <a:pt x="163" y="323"/>
                    <a:pt x="164" y="323"/>
                  </a:cubicBezTo>
                  <a:cubicBezTo>
                    <a:pt x="164" y="324"/>
                    <a:pt x="166" y="323"/>
                    <a:pt x="166" y="323"/>
                  </a:cubicBezTo>
                  <a:cubicBezTo>
                    <a:pt x="167" y="325"/>
                    <a:pt x="168" y="324"/>
                    <a:pt x="170" y="325"/>
                  </a:cubicBezTo>
                  <a:cubicBezTo>
                    <a:pt x="170" y="325"/>
                    <a:pt x="170" y="327"/>
                    <a:pt x="171" y="327"/>
                  </a:cubicBezTo>
                  <a:cubicBezTo>
                    <a:pt x="171" y="327"/>
                    <a:pt x="173" y="326"/>
                    <a:pt x="174" y="326"/>
                  </a:cubicBezTo>
                  <a:cubicBezTo>
                    <a:pt x="174" y="326"/>
                    <a:pt x="175" y="327"/>
                    <a:pt x="175" y="327"/>
                  </a:cubicBezTo>
                  <a:cubicBezTo>
                    <a:pt x="176" y="327"/>
                    <a:pt x="177" y="327"/>
                    <a:pt x="178" y="327"/>
                  </a:cubicBezTo>
                  <a:cubicBezTo>
                    <a:pt x="178" y="326"/>
                    <a:pt x="180" y="325"/>
                    <a:pt x="180" y="325"/>
                  </a:cubicBezTo>
                  <a:cubicBezTo>
                    <a:pt x="180" y="325"/>
                    <a:pt x="182" y="324"/>
                    <a:pt x="181" y="323"/>
                  </a:cubicBezTo>
                  <a:cubicBezTo>
                    <a:pt x="178" y="321"/>
                    <a:pt x="185" y="322"/>
                    <a:pt x="185" y="317"/>
                  </a:cubicBezTo>
                  <a:cubicBezTo>
                    <a:pt x="188" y="318"/>
                    <a:pt x="188" y="315"/>
                    <a:pt x="192" y="316"/>
                  </a:cubicBezTo>
                  <a:cubicBezTo>
                    <a:pt x="193" y="316"/>
                    <a:pt x="193" y="317"/>
                    <a:pt x="193" y="317"/>
                  </a:cubicBezTo>
                  <a:cubicBezTo>
                    <a:pt x="194" y="318"/>
                    <a:pt x="196" y="317"/>
                    <a:pt x="198" y="317"/>
                  </a:cubicBezTo>
                  <a:cubicBezTo>
                    <a:pt x="198" y="318"/>
                    <a:pt x="200" y="320"/>
                    <a:pt x="200" y="320"/>
                  </a:cubicBezTo>
                  <a:cubicBezTo>
                    <a:pt x="201" y="320"/>
                    <a:pt x="202" y="318"/>
                    <a:pt x="204" y="319"/>
                  </a:cubicBezTo>
                  <a:cubicBezTo>
                    <a:pt x="204" y="319"/>
                    <a:pt x="204" y="321"/>
                    <a:pt x="204" y="321"/>
                  </a:cubicBezTo>
                  <a:cubicBezTo>
                    <a:pt x="205" y="321"/>
                    <a:pt x="206" y="319"/>
                    <a:pt x="208" y="320"/>
                  </a:cubicBezTo>
                  <a:cubicBezTo>
                    <a:pt x="209" y="321"/>
                    <a:pt x="206" y="321"/>
                    <a:pt x="206" y="321"/>
                  </a:cubicBezTo>
                  <a:cubicBezTo>
                    <a:pt x="207" y="323"/>
                    <a:pt x="214" y="323"/>
                    <a:pt x="218" y="323"/>
                  </a:cubicBezTo>
                  <a:cubicBezTo>
                    <a:pt x="217" y="328"/>
                    <a:pt x="227" y="326"/>
                    <a:pt x="230" y="323"/>
                  </a:cubicBezTo>
                  <a:cubicBezTo>
                    <a:pt x="230" y="324"/>
                    <a:pt x="235" y="322"/>
                    <a:pt x="237" y="323"/>
                  </a:cubicBezTo>
                  <a:cubicBezTo>
                    <a:pt x="238" y="325"/>
                    <a:pt x="237" y="323"/>
                    <a:pt x="239" y="323"/>
                  </a:cubicBezTo>
                  <a:cubicBezTo>
                    <a:pt x="241" y="324"/>
                    <a:pt x="243" y="325"/>
                    <a:pt x="245" y="325"/>
                  </a:cubicBezTo>
                  <a:cubicBezTo>
                    <a:pt x="247" y="324"/>
                    <a:pt x="248" y="322"/>
                    <a:pt x="251" y="322"/>
                  </a:cubicBezTo>
                  <a:cubicBezTo>
                    <a:pt x="252" y="320"/>
                    <a:pt x="251" y="316"/>
                    <a:pt x="254" y="315"/>
                  </a:cubicBezTo>
                  <a:cubicBezTo>
                    <a:pt x="254" y="313"/>
                    <a:pt x="253" y="313"/>
                    <a:pt x="253" y="310"/>
                  </a:cubicBezTo>
                  <a:cubicBezTo>
                    <a:pt x="257" y="311"/>
                    <a:pt x="257" y="303"/>
                    <a:pt x="260" y="307"/>
                  </a:cubicBezTo>
                  <a:cubicBezTo>
                    <a:pt x="261" y="302"/>
                    <a:pt x="259" y="301"/>
                    <a:pt x="255" y="301"/>
                  </a:cubicBezTo>
                  <a:cubicBezTo>
                    <a:pt x="256" y="300"/>
                    <a:pt x="257" y="298"/>
                    <a:pt x="257" y="296"/>
                  </a:cubicBezTo>
                  <a:cubicBezTo>
                    <a:pt x="255" y="293"/>
                    <a:pt x="249" y="295"/>
                    <a:pt x="247" y="292"/>
                  </a:cubicBezTo>
                  <a:cubicBezTo>
                    <a:pt x="245" y="293"/>
                    <a:pt x="241" y="293"/>
                    <a:pt x="240" y="295"/>
                  </a:cubicBezTo>
                  <a:cubicBezTo>
                    <a:pt x="239" y="295"/>
                    <a:pt x="240" y="293"/>
                    <a:pt x="239" y="293"/>
                  </a:cubicBezTo>
                  <a:cubicBezTo>
                    <a:pt x="237" y="292"/>
                    <a:pt x="233" y="294"/>
                    <a:pt x="231" y="293"/>
                  </a:cubicBezTo>
                  <a:cubicBezTo>
                    <a:pt x="230" y="293"/>
                    <a:pt x="230" y="295"/>
                    <a:pt x="227" y="295"/>
                  </a:cubicBezTo>
                  <a:cubicBezTo>
                    <a:pt x="224" y="295"/>
                    <a:pt x="225" y="291"/>
                    <a:pt x="219" y="292"/>
                  </a:cubicBezTo>
                  <a:cubicBezTo>
                    <a:pt x="219" y="289"/>
                    <a:pt x="218" y="289"/>
                    <a:pt x="218" y="287"/>
                  </a:cubicBezTo>
                  <a:cubicBezTo>
                    <a:pt x="216" y="287"/>
                    <a:pt x="216" y="287"/>
                    <a:pt x="215" y="286"/>
                  </a:cubicBezTo>
                  <a:cubicBezTo>
                    <a:pt x="215" y="284"/>
                    <a:pt x="213" y="283"/>
                    <a:pt x="211" y="283"/>
                  </a:cubicBezTo>
                  <a:cubicBezTo>
                    <a:pt x="213" y="280"/>
                    <a:pt x="212" y="273"/>
                    <a:pt x="211" y="270"/>
                  </a:cubicBezTo>
                  <a:cubicBezTo>
                    <a:pt x="208" y="272"/>
                    <a:pt x="204" y="268"/>
                    <a:pt x="204" y="274"/>
                  </a:cubicBezTo>
                  <a:cubicBezTo>
                    <a:pt x="200" y="272"/>
                    <a:pt x="200" y="275"/>
                    <a:pt x="197" y="273"/>
                  </a:cubicBezTo>
                  <a:cubicBezTo>
                    <a:pt x="197" y="274"/>
                    <a:pt x="196" y="275"/>
                    <a:pt x="195" y="275"/>
                  </a:cubicBezTo>
                  <a:cubicBezTo>
                    <a:pt x="196" y="276"/>
                    <a:pt x="197" y="276"/>
                    <a:pt x="198" y="277"/>
                  </a:cubicBezTo>
                  <a:cubicBezTo>
                    <a:pt x="199" y="278"/>
                    <a:pt x="198" y="280"/>
                    <a:pt x="200" y="280"/>
                  </a:cubicBezTo>
                  <a:cubicBezTo>
                    <a:pt x="199" y="284"/>
                    <a:pt x="199" y="282"/>
                    <a:pt x="201" y="284"/>
                  </a:cubicBezTo>
                  <a:cubicBezTo>
                    <a:pt x="202" y="287"/>
                    <a:pt x="200" y="286"/>
                    <a:pt x="199" y="287"/>
                  </a:cubicBezTo>
                  <a:cubicBezTo>
                    <a:pt x="199" y="287"/>
                    <a:pt x="197" y="291"/>
                    <a:pt x="197" y="290"/>
                  </a:cubicBezTo>
                  <a:cubicBezTo>
                    <a:pt x="194" y="288"/>
                    <a:pt x="197" y="293"/>
                    <a:pt x="192" y="293"/>
                  </a:cubicBezTo>
                  <a:cubicBezTo>
                    <a:pt x="191" y="292"/>
                    <a:pt x="191" y="291"/>
                    <a:pt x="190" y="290"/>
                  </a:cubicBezTo>
                  <a:cubicBezTo>
                    <a:pt x="189" y="288"/>
                    <a:pt x="190" y="288"/>
                    <a:pt x="192" y="288"/>
                  </a:cubicBezTo>
                  <a:cubicBezTo>
                    <a:pt x="190" y="286"/>
                    <a:pt x="187" y="285"/>
                    <a:pt x="190" y="282"/>
                  </a:cubicBezTo>
                  <a:cubicBezTo>
                    <a:pt x="188" y="282"/>
                    <a:pt x="186" y="283"/>
                    <a:pt x="185" y="282"/>
                  </a:cubicBezTo>
                  <a:cubicBezTo>
                    <a:pt x="184" y="281"/>
                    <a:pt x="187" y="281"/>
                    <a:pt x="187" y="281"/>
                  </a:cubicBezTo>
                  <a:cubicBezTo>
                    <a:pt x="187" y="281"/>
                    <a:pt x="184" y="278"/>
                    <a:pt x="181" y="276"/>
                  </a:cubicBezTo>
                  <a:cubicBezTo>
                    <a:pt x="182" y="271"/>
                    <a:pt x="179" y="269"/>
                    <a:pt x="179" y="264"/>
                  </a:cubicBezTo>
                  <a:cubicBezTo>
                    <a:pt x="179" y="263"/>
                    <a:pt x="176" y="264"/>
                    <a:pt x="175" y="263"/>
                  </a:cubicBezTo>
                  <a:cubicBezTo>
                    <a:pt x="175" y="263"/>
                    <a:pt x="177" y="261"/>
                    <a:pt x="177" y="261"/>
                  </a:cubicBezTo>
                  <a:cubicBezTo>
                    <a:pt x="174" y="259"/>
                    <a:pt x="174" y="261"/>
                    <a:pt x="172" y="260"/>
                  </a:cubicBezTo>
                  <a:cubicBezTo>
                    <a:pt x="172" y="260"/>
                    <a:pt x="173" y="258"/>
                    <a:pt x="173" y="257"/>
                  </a:cubicBezTo>
                  <a:cubicBezTo>
                    <a:pt x="173" y="256"/>
                    <a:pt x="171" y="259"/>
                    <a:pt x="172" y="259"/>
                  </a:cubicBezTo>
                  <a:cubicBezTo>
                    <a:pt x="171" y="259"/>
                    <a:pt x="171" y="257"/>
                    <a:pt x="171" y="256"/>
                  </a:cubicBezTo>
                  <a:cubicBezTo>
                    <a:pt x="166" y="257"/>
                    <a:pt x="166" y="253"/>
                    <a:pt x="161" y="254"/>
                  </a:cubicBezTo>
                  <a:cubicBezTo>
                    <a:pt x="161" y="252"/>
                    <a:pt x="160" y="252"/>
                    <a:pt x="159" y="252"/>
                  </a:cubicBezTo>
                  <a:cubicBezTo>
                    <a:pt x="159" y="251"/>
                    <a:pt x="159" y="250"/>
                    <a:pt x="159" y="249"/>
                  </a:cubicBezTo>
                  <a:cubicBezTo>
                    <a:pt x="159" y="249"/>
                    <a:pt x="157" y="250"/>
                    <a:pt x="157" y="249"/>
                  </a:cubicBezTo>
                  <a:cubicBezTo>
                    <a:pt x="156" y="249"/>
                    <a:pt x="156" y="244"/>
                    <a:pt x="155" y="246"/>
                  </a:cubicBezTo>
                  <a:cubicBezTo>
                    <a:pt x="155" y="247"/>
                    <a:pt x="154" y="246"/>
                    <a:pt x="153" y="244"/>
                  </a:cubicBezTo>
                  <a:cubicBezTo>
                    <a:pt x="153" y="244"/>
                    <a:pt x="152" y="243"/>
                    <a:pt x="152" y="242"/>
                  </a:cubicBezTo>
                  <a:cubicBezTo>
                    <a:pt x="147" y="242"/>
                    <a:pt x="149" y="243"/>
                    <a:pt x="145" y="242"/>
                  </a:cubicBezTo>
                  <a:cubicBezTo>
                    <a:pt x="144" y="242"/>
                    <a:pt x="144" y="244"/>
                    <a:pt x="142" y="244"/>
                  </a:cubicBezTo>
                  <a:cubicBezTo>
                    <a:pt x="141" y="248"/>
                    <a:pt x="145" y="247"/>
                    <a:pt x="145" y="249"/>
                  </a:cubicBezTo>
                  <a:cubicBezTo>
                    <a:pt x="145" y="250"/>
                    <a:pt x="147" y="252"/>
                    <a:pt x="147" y="253"/>
                  </a:cubicBezTo>
                  <a:cubicBezTo>
                    <a:pt x="148" y="253"/>
                    <a:pt x="148" y="254"/>
                    <a:pt x="150" y="254"/>
                  </a:cubicBezTo>
                  <a:cubicBezTo>
                    <a:pt x="148" y="257"/>
                    <a:pt x="152" y="257"/>
                    <a:pt x="153" y="259"/>
                  </a:cubicBezTo>
                  <a:cubicBezTo>
                    <a:pt x="153" y="259"/>
                    <a:pt x="154" y="263"/>
                    <a:pt x="155" y="262"/>
                  </a:cubicBezTo>
                  <a:cubicBezTo>
                    <a:pt x="157" y="260"/>
                    <a:pt x="155" y="262"/>
                    <a:pt x="157" y="263"/>
                  </a:cubicBezTo>
                  <a:cubicBezTo>
                    <a:pt x="158" y="264"/>
                    <a:pt x="161" y="264"/>
                    <a:pt x="161" y="267"/>
                  </a:cubicBezTo>
                  <a:cubicBezTo>
                    <a:pt x="163" y="266"/>
                    <a:pt x="163" y="268"/>
                    <a:pt x="164" y="268"/>
                  </a:cubicBezTo>
                  <a:cubicBezTo>
                    <a:pt x="164" y="268"/>
                    <a:pt x="165" y="267"/>
                    <a:pt x="165" y="267"/>
                  </a:cubicBezTo>
                  <a:cubicBezTo>
                    <a:pt x="166" y="267"/>
                    <a:pt x="167" y="270"/>
                    <a:pt x="167" y="268"/>
                  </a:cubicBezTo>
                  <a:cubicBezTo>
                    <a:pt x="170" y="268"/>
                    <a:pt x="167" y="273"/>
                    <a:pt x="171" y="272"/>
                  </a:cubicBezTo>
                  <a:cubicBezTo>
                    <a:pt x="171" y="274"/>
                    <a:pt x="166" y="272"/>
                    <a:pt x="164" y="273"/>
                  </a:cubicBezTo>
                  <a:cubicBezTo>
                    <a:pt x="164" y="274"/>
                    <a:pt x="165" y="274"/>
                    <a:pt x="166" y="275"/>
                  </a:cubicBezTo>
                  <a:cubicBezTo>
                    <a:pt x="167" y="277"/>
                    <a:pt x="164" y="281"/>
                    <a:pt x="166" y="281"/>
                  </a:cubicBezTo>
                  <a:cubicBezTo>
                    <a:pt x="165" y="283"/>
                    <a:pt x="162" y="283"/>
                    <a:pt x="160" y="283"/>
                  </a:cubicBezTo>
                  <a:cubicBezTo>
                    <a:pt x="162" y="283"/>
                    <a:pt x="160" y="279"/>
                    <a:pt x="162" y="279"/>
                  </a:cubicBezTo>
                  <a:cubicBezTo>
                    <a:pt x="161" y="278"/>
                    <a:pt x="162" y="275"/>
                    <a:pt x="160" y="275"/>
                  </a:cubicBezTo>
                  <a:cubicBezTo>
                    <a:pt x="158" y="275"/>
                    <a:pt x="161" y="273"/>
                    <a:pt x="158" y="272"/>
                  </a:cubicBezTo>
                  <a:cubicBezTo>
                    <a:pt x="156" y="271"/>
                    <a:pt x="154" y="271"/>
                    <a:pt x="154" y="268"/>
                  </a:cubicBezTo>
                  <a:cubicBezTo>
                    <a:pt x="149" y="269"/>
                    <a:pt x="149" y="266"/>
                    <a:pt x="145" y="266"/>
                  </a:cubicBezTo>
                  <a:cubicBezTo>
                    <a:pt x="144" y="263"/>
                    <a:pt x="142" y="261"/>
                    <a:pt x="140" y="259"/>
                  </a:cubicBezTo>
                  <a:cubicBezTo>
                    <a:pt x="140" y="258"/>
                    <a:pt x="139" y="259"/>
                    <a:pt x="139" y="257"/>
                  </a:cubicBezTo>
                  <a:cubicBezTo>
                    <a:pt x="139" y="256"/>
                    <a:pt x="137" y="257"/>
                    <a:pt x="137" y="256"/>
                  </a:cubicBezTo>
                  <a:cubicBezTo>
                    <a:pt x="136" y="256"/>
                    <a:pt x="137" y="254"/>
                    <a:pt x="137" y="254"/>
                  </a:cubicBezTo>
                  <a:cubicBezTo>
                    <a:pt x="135" y="253"/>
                    <a:pt x="133" y="255"/>
                    <a:pt x="132" y="254"/>
                  </a:cubicBezTo>
                  <a:cubicBezTo>
                    <a:pt x="131" y="253"/>
                    <a:pt x="134" y="252"/>
                    <a:pt x="134" y="253"/>
                  </a:cubicBezTo>
                  <a:cubicBezTo>
                    <a:pt x="133" y="250"/>
                    <a:pt x="126" y="250"/>
                    <a:pt x="122" y="252"/>
                  </a:cubicBezTo>
                  <a:cubicBezTo>
                    <a:pt x="122" y="252"/>
                    <a:pt x="125" y="253"/>
                    <a:pt x="125" y="253"/>
                  </a:cubicBezTo>
                  <a:cubicBezTo>
                    <a:pt x="124" y="254"/>
                    <a:pt x="123" y="253"/>
                    <a:pt x="121" y="254"/>
                  </a:cubicBezTo>
                  <a:cubicBezTo>
                    <a:pt x="119" y="255"/>
                    <a:pt x="119" y="259"/>
                    <a:pt x="117" y="259"/>
                  </a:cubicBezTo>
                  <a:cubicBezTo>
                    <a:pt x="112" y="258"/>
                    <a:pt x="111" y="254"/>
                    <a:pt x="105" y="255"/>
                  </a:cubicBezTo>
                  <a:cubicBezTo>
                    <a:pt x="103" y="256"/>
                    <a:pt x="104" y="259"/>
                    <a:pt x="100" y="257"/>
                  </a:cubicBezTo>
                  <a:cubicBezTo>
                    <a:pt x="100" y="260"/>
                    <a:pt x="100" y="263"/>
                    <a:pt x="100" y="266"/>
                  </a:cubicBezTo>
                  <a:cubicBezTo>
                    <a:pt x="96" y="267"/>
                    <a:pt x="89" y="266"/>
                    <a:pt x="91" y="273"/>
                  </a:cubicBezTo>
                  <a:cubicBezTo>
                    <a:pt x="83" y="271"/>
                    <a:pt x="89" y="277"/>
                    <a:pt x="82" y="277"/>
                  </a:cubicBezTo>
                  <a:cubicBezTo>
                    <a:pt x="82" y="279"/>
                    <a:pt x="86" y="282"/>
                    <a:pt x="84" y="282"/>
                  </a:cubicBezTo>
                  <a:cubicBezTo>
                    <a:pt x="83" y="286"/>
                    <a:pt x="81" y="282"/>
                    <a:pt x="79" y="286"/>
                  </a:cubicBezTo>
                  <a:cubicBezTo>
                    <a:pt x="79" y="287"/>
                    <a:pt x="79" y="288"/>
                    <a:pt x="80" y="288"/>
                  </a:cubicBezTo>
                  <a:cubicBezTo>
                    <a:pt x="80" y="291"/>
                    <a:pt x="76" y="289"/>
                    <a:pt x="74" y="289"/>
                  </a:cubicBezTo>
                  <a:cubicBezTo>
                    <a:pt x="73" y="289"/>
                    <a:pt x="73" y="292"/>
                    <a:pt x="72" y="293"/>
                  </a:cubicBezTo>
                  <a:cubicBezTo>
                    <a:pt x="68" y="295"/>
                    <a:pt x="62" y="292"/>
                    <a:pt x="59" y="296"/>
                  </a:cubicBezTo>
                  <a:cubicBezTo>
                    <a:pt x="57" y="295"/>
                    <a:pt x="57" y="293"/>
                    <a:pt x="55" y="292"/>
                  </a:cubicBezTo>
                  <a:cubicBezTo>
                    <a:pt x="50" y="291"/>
                    <a:pt x="44" y="293"/>
                    <a:pt x="42" y="292"/>
                  </a:cubicBezTo>
                  <a:cubicBezTo>
                    <a:pt x="43" y="287"/>
                    <a:pt x="45" y="282"/>
                    <a:pt x="41" y="280"/>
                  </a:cubicBezTo>
                  <a:cubicBezTo>
                    <a:pt x="40" y="278"/>
                    <a:pt x="43" y="277"/>
                    <a:pt x="44" y="275"/>
                  </a:cubicBezTo>
                  <a:cubicBezTo>
                    <a:pt x="44" y="272"/>
                    <a:pt x="42" y="268"/>
                    <a:pt x="45" y="266"/>
                  </a:cubicBezTo>
                  <a:cubicBezTo>
                    <a:pt x="44" y="263"/>
                    <a:pt x="44" y="259"/>
                    <a:pt x="41" y="259"/>
                  </a:cubicBezTo>
                  <a:cubicBezTo>
                    <a:pt x="42" y="257"/>
                    <a:pt x="44" y="257"/>
                    <a:pt x="44" y="255"/>
                  </a:cubicBezTo>
                  <a:cubicBezTo>
                    <a:pt x="47" y="256"/>
                    <a:pt x="54" y="253"/>
                    <a:pt x="53" y="257"/>
                  </a:cubicBezTo>
                  <a:cubicBezTo>
                    <a:pt x="56" y="255"/>
                    <a:pt x="67" y="260"/>
                    <a:pt x="69" y="257"/>
                  </a:cubicBezTo>
                  <a:cubicBezTo>
                    <a:pt x="70" y="256"/>
                    <a:pt x="70" y="257"/>
                    <a:pt x="72" y="257"/>
                  </a:cubicBezTo>
                  <a:cubicBezTo>
                    <a:pt x="71" y="257"/>
                    <a:pt x="72" y="256"/>
                    <a:pt x="73" y="256"/>
                  </a:cubicBezTo>
                  <a:cubicBezTo>
                    <a:pt x="73" y="256"/>
                    <a:pt x="73" y="257"/>
                    <a:pt x="73" y="257"/>
                  </a:cubicBezTo>
                  <a:cubicBezTo>
                    <a:pt x="76" y="256"/>
                    <a:pt x="78" y="255"/>
                    <a:pt x="79" y="252"/>
                  </a:cubicBezTo>
                  <a:cubicBezTo>
                    <a:pt x="79" y="250"/>
                    <a:pt x="82" y="244"/>
                    <a:pt x="79" y="241"/>
                  </a:cubicBezTo>
                  <a:cubicBezTo>
                    <a:pt x="77" y="239"/>
                    <a:pt x="80" y="239"/>
                    <a:pt x="78" y="236"/>
                  </a:cubicBezTo>
                  <a:cubicBezTo>
                    <a:pt x="77" y="235"/>
                    <a:pt x="76" y="235"/>
                    <a:pt x="74" y="235"/>
                  </a:cubicBezTo>
                  <a:cubicBezTo>
                    <a:pt x="75" y="234"/>
                    <a:pt x="75" y="233"/>
                    <a:pt x="75" y="231"/>
                  </a:cubicBezTo>
                  <a:cubicBezTo>
                    <a:pt x="74" y="231"/>
                    <a:pt x="73" y="233"/>
                    <a:pt x="73" y="233"/>
                  </a:cubicBezTo>
                  <a:cubicBezTo>
                    <a:pt x="71" y="232"/>
                    <a:pt x="73" y="231"/>
                    <a:pt x="72" y="230"/>
                  </a:cubicBezTo>
                  <a:cubicBezTo>
                    <a:pt x="71" y="230"/>
                    <a:pt x="67" y="230"/>
                    <a:pt x="66" y="229"/>
                  </a:cubicBezTo>
                  <a:cubicBezTo>
                    <a:pt x="65" y="229"/>
                    <a:pt x="66" y="228"/>
                    <a:pt x="65" y="228"/>
                  </a:cubicBezTo>
                  <a:cubicBezTo>
                    <a:pt x="63" y="228"/>
                    <a:pt x="63" y="228"/>
                    <a:pt x="62" y="227"/>
                  </a:cubicBezTo>
                  <a:cubicBezTo>
                    <a:pt x="61" y="223"/>
                    <a:pt x="65" y="226"/>
                    <a:pt x="65" y="226"/>
                  </a:cubicBezTo>
                  <a:cubicBezTo>
                    <a:pt x="68" y="224"/>
                    <a:pt x="71" y="222"/>
                    <a:pt x="78" y="223"/>
                  </a:cubicBezTo>
                  <a:cubicBezTo>
                    <a:pt x="78" y="221"/>
                    <a:pt x="77" y="221"/>
                    <a:pt x="75" y="221"/>
                  </a:cubicBezTo>
                  <a:cubicBezTo>
                    <a:pt x="76" y="218"/>
                    <a:pt x="80" y="221"/>
                    <a:pt x="82" y="221"/>
                  </a:cubicBezTo>
                  <a:cubicBezTo>
                    <a:pt x="83" y="221"/>
                    <a:pt x="86" y="218"/>
                    <a:pt x="86" y="221"/>
                  </a:cubicBezTo>
                  <a:cubicBezTo>
                    <a:pt x="88" y="219"/>
                    <a:pt x="89" y="215"/>
                    <a:pt x="93" y="215"/>
                  </a:cubicBezTo>
                  <a:cubicBezTo>
                    <a:pt x="91" y="211"/>
                    <a:pt x="96" y="213"/>
                    <a:pt x="95" y="209"/>
                  </a:cubicBezTo>
                  <a:cubicBezTo>
                    <a:pt x="98" y="209"/>
                    <a:pt x="100" y="209"/>
                    <a:pt x="102" y="209"/>
                  </a:cubicBezTo>
                  <a:cubicBezTo>
                    <a:pt x="102" y="208"/>
                    <a:pt x="101" y="208"/>
                    <a:pt x="100" y="208"/>
                  </a:cubicBezTo>
                  <a:cubicBezTo>
                    <a:pt x="101" y="206"/>
                    <a:pt x="104" y="207"/>
                    <a:pt x="102" y="203"/>
                  </a:cubicBezTo>
                  <a:cubicBezTo>
                    <a:pt x="106" y="203"/>
                    <a:pt x="105" y="205"/>
                    <a:pt x="107" y="203"/>
                  </a:cubicBezTo>
                  <a:cubicBezTo>
                    <a:pt x="104" y="197"/>
                    <a:pt x="109" y="200"/>
                    <a:pt x="109" y="194"/>
                  </a:cubicBezTo>
                  <a:cubicBezTo>
                    <a:pt x="111" y="194"/>
                    <a:pt x="113" y="194"/>
                    <a:pt x="114" y="194"/>
                  </a:cubicBezTo>
                  <a:cubicBezTo>
                    <a:pt x="116" y="193"/>
                    <a:pt x="116" y="192"/>
                    <a:pt x="117" y="191"/>
                  </a:cubicBezTo>
                  <a:cubicBezTo>
                    <a:pt x="118" y="191"/>
                    <a:pt x="117" y="193"/>
                    <a:pt x="118" y="193"/>
                  </a:cubicBezTo>
                  <a:cubicBezTo>
                    <a:pt x="119" y="193"/>
                    <a:pt x="119" y="191"/>
                    <a:pt x="119" y="191"/>
                  </a:cubicBezTo>
                  <a:cubicBezTo>
                    <a:pt x="120" y="191"/>
                    <a:pt x="122" y="192"/>
                    <a:pt x="124" y="191"/>
                  </a:cubicBezTo>
                  <a:cubicBezTo>
                    <a:pt x="125" y="191"/>
                    <a:pt x="126" y="188"/>
                    <a:pt x="128" y="189"/>
                  </a:cubicBezTo>
                  <a:cubicBezTo>
                    <a:pt x="128" y="186"/>
                    <a:pt x="124" y="187"/>
                    <a:pt x="125" y="183"/>
                  </a:cubicBezTo>
                  <a:cubicBezTo>
                    <a:pt x="128" y="183"/>
                    <a:pt x="126" y="182"/>
                    <a:pt x="126" y="177"/>
                  </a:cubicBezTo>
                  <a:cubicBezTo>
                    <a:pt x="126" y="174"/>
                    <a:pt x="128" y="172"/>
                    <a:pt x="127" y="169"/>
                  </a:cubicBezTo>
                  <a:cubicBezTo>
                    <a:pt x="129" y="169"/>
                    <a:pt x="130" y="169"/>
                    <a:pt x="132" y="169"/>
                  </a:cubicBezTo>
                  <a:cubicBezTo>
                    <a:pt x="135" y="169"/>
                    <a:pt x="129" y="166"/>
                    <a:pt x="134" y="167"/>
                  </a:cubicBezTo>
                  <a:cubicBezTo>
                    <a:pt x="134" y="168"/>
                    <a:pt x="136" y="168"/>
                    <a:pt x="137" y="168"/>
                  </a:cubicBezTo>
                  <a:cubicBezTo>
                    <a:pt x="135" y="171"/>
                    <a:pt x="135" y="168"/>
                    <a:pt x="135" y="171"/>
                  </a:cubicBezTo>
                  <a:cubicBezTo>
                    <a:pt x="136" y="174"/>
                    <a:pt x="135" y="175"/>
                    <a:pt x="138" y="175"/>
                  </a:cubicBezTo>
                  <a:cubicBezTo>
                    <a:pt x="138" y="177"/>
                    <a:pt x="138" y="178"/>
                    <a:pt x="137" y="179"/>
                  </a:cubicBezTo>
                  <a:cubicBezTo>
                    <a:pt x="136" y="181"/>
                    <a:pt x="142" y="177"/>
                    <a:pt x="144" y="180"/>
                  </a:cubicBezTo>
                  <a:cubicBezTo>
                    <a:pt x="143" y="183"/>
                    <a:pt x="136" y="180"/>
                    <a:pt x="135" y="184"/>
                  </a:cubicBezTo>
                  <a:cubicBezTo>
                    <a:pt x="134" y="187"/>
                    <a:pt x="138" y="187"/>
                    <a:pt x="139" y="188"/>
                  </a:cubicBezTo>
                  <a:cubicBezTo>
                    <a:pt x="140" y="189"/>
                    <a:pt x="140" y="191"/>
                    <a:pt x="142" y="190"/>
                  </a:cubicBezTo>
                  <a:cubicBezTo>
                    <a:pt x="141" y="188"/>
                    <a:pt x="138" y="188"/>
                    <a:pt x="144" y="188"/>
                  </a:cubicBezTo>
                  <a:cubicBezTo>
                    <a:pt x="145" y="188"/>
                    <a:pt x="147" y="188"/>
                    <a:pt x="148" y="188"/>
                  </a:cubicBezTo>
                  <a:cubicBezTo>
                    <a:pt x="150" y="188"/>
                    <a:pt x="151" y="189"/>
                    <a:pt x="153" y="189"/>
                  </a:cubicBezTo>
                  <a:cubicBezTo>
                    <a:pt x="156" y="189"/>
                    <a:pt x="157" y="187"/>
                    <a:pt x="160" y="188"/>
                  </a:cubicBezTo>
                  <a:cubicBezTo>
                    <a:pt x="160" y="188"/>
                    <a:pt x="164" y="190"/>
                    <a:pt x="166" y="188"/>
                  </a:cubicBezTo>
                  <a:cubicBezTo>
                    <a:pt x="166" y="188"/>
                    <a:pt x="166" y="187"/>
                    <a:pt x="166" y="187"/>
                  </a:cubicBezTo>
                  <a:cubicBezTo>
                    <a:pt x="169" y="186"/>
                    <a:pt x="173" y="187"/>
                    <a:pt x="174" y="184"/>
                  </a:cubicBezTo>
                  <a:cubicBezTo>
                    <a:pt x="179" y="189"/>
                    <a:pt x="182" y="180"/>
                    <a:pt x="185" y="183"/>
                  </a:cubicBezTo>
                  <a:cubicBezTo>
                    <a:pt x="185" y="182"/>
                    <a:pt x="185" y="180"/>
                    <a:pt x="185" y="179"/>
                  </a:cubicBezTo>
                  <a:cubicBezTo>
                    <a:pt x="187" y="179"/>
                    <a:pt x="187" y="178"/>
                    <a:pt x="187" y="176"/>
                  </a:cubicBezTo>
                  <a:cubicBezTo>
                    <a:pt x="187" y="176"/>
                    <a:pt x="188" y="173"/>
                    <a:pt x="188" y="173"/>
                  </a:cubicBezTo>
                  <a:cubicBezTo>
                    <a:pt x="190" y="172"/>
                    <a:pt x="188" y="172"/>
                    <a:pt x="188" y="169"/>
                  </a:cubicBezTo>
                  <a:cubicBezTo>
                    <a:pt x="191" y="169"/>
                    <a:pt x="193" y="169"/>
                    <a:pt x="193" y="167"/>
                  </a:cubicBezTo>
                  <a:cubicBezTo>
                    <a:pt x="194" y="167"/>
                    <a:pt x="194" y="168"/>
                    <a:pt x="194" y="169"/>
                  </a:cubicBezTo>
                  <a:cubicBezTo>
                    <a:pt x="195" y="168"/>
                    <a:pt x="197" y="168"/>
                    <a:pt x="199" y="168"/>
                  </a:cubicBezTo>
                  <a:cubicBezTo>
                    <a:pt x="200" y="168"/>
                    <a:pt x="200" y="166"/>
                    <a:pt x="201" y="166"/>
                  </a:cubicBezTo>
                  <a:cubicBezTo>
                    <a:pt x="202" y="163"/>
                    <a:pt x="201" y="161"/>
                    <a:pt x="199" y="161"/>
                  </a:cubicBezTo>
                  <a:cubicBezTo>
                    <a:pt x="200" y="160"/>
                    <a:pt x="200" y="158"/>
                    <a:pt x="200" y="156"/>
                  </a:cubicBezTo>
                  <a:cubicBezTo>
                    <a:pt x="203" y="157"/>
                    <a:pt x="204" y="156"/>
                    <a:pt x="204" y="154"/>
                  </a:cubicBezTo>
                  <a:cubicBezTo>
                    <a:pt x="207" y="157"/>
                    <a:pt x="207" y="152"/>
                    <a:pt x="212" y="154"/>
                  </a:cubicBezTo>
                  <a:cubicBezTo>
                    <a:pt x="212" y="154"/>
                    <a:pt x="213" y="155"/>
                    <a:pt x="213" y="155"/>
                  </a:cubicBezTo>
                  <a:cubicBezTo>
                    <a:pt x="214" y="155"/>
                    <a:pt x="214" y="154"/>
                    <a:pt x="215" y="154"/>
                  </a:cubicBezTo>
                  <a:cubicBezTo>
                    <a:pt x="216" y="154"/>
                    <a:pt x="218" y="155"/>
                    <a:pt x="218" y="155"/>
                  </a:cubicBezTo>
                  <a:cubicBezTo>
                    <a:pt x="219" y="155"/>
                    <a:pt x="218" y="153"/>
                    <a:pt x="219" y="153"/>
                  </a:cubicBezTo>
                  <a:cubicBezTo>
                    <a:pt x="220" y="152"/>
                    <a:pt x="221" y="153"/>
                    <a:pt x="221" y="153"/>
                  </a:cubicBezTo>
                  <a:cubicBezTo>
                    <a:pt x="223" y="151"/>
                    <a:pt x="223" y="149"/>
                    <a:pt x="226" y="150"/>
                  </a:cubicBezTo>
                  <a:cubicBezTo>
                    <a:pt x="224" y="149"/>
                    <a:pt x="226" y="144"/>
                    <a:pt x="222" y="144"/>
                  </a:cubicBezTo>
                  <a:cubicBezTo>
                    <a:pt x="220" y="143"/>
                    <a:pt x="221" y="147"/>
                    <a:pt x="220" y="147"/>
                  </a:cubicBezTo>
                  <a:cubicBezTo>
                    <a:pt x="219" y="147"/>
                    <a:pt x="219" y="145"/>
                    <a:pt x="218" y="146"/>
                  </a:cubicBezTo>
                  <a:cubicBezTo>
                    <a:pt x="217" y="146"/>
                    <a:pt x="216" y="147"/>
                    <a:pt x="217" y="147"/>
                  </a:cubicBezTo>
                  <a:cubicBezTo>
                    <a:pt x="216" y="147"/>
                    <a:pt x="215" y="145"/>
                    <a:pt x="214" y="146"/>
                  </a:cubicBezTo>
                  <a:cubicBezTo>
                    <a:pt x="212" y="146"/>
                    <a:pt x="211" y="148"/>
                    <a:pt x="208" y="147"/>
                  </a:cubicBezTo>
                  <a:cubicBezTo>
                    <a:pt x="207" y="147"/>
                    <a:pt x="207" y="148"/>
                    <a:pt x="207" y="149"/>
                  </a:cubicBezTo>
                  <a:cubicBezTo>
                    <a:pt x="202" y="148"/>
                    <a:pt x="197" y="149"/>
                    <a:pt x="193" y="148"/>
                  </a:cubicBezTo>
                  <a:cubicBezTo>
                    <a:pt x="193" y="148"/>
                    <a:pt x="193" y="146"/>
                    <a:pt x="193" y="146"/>
                  </a:cubicBezTo>
                  <a:cubicBezTo>
                    <a:pt x="192" y="145"/>
                    <a:pt x="189" y="146"/>
                    <a:pt x="188" y="144"/>
                  </a:cubicBezTo>
                  <a:cubicBezTo>
                    <a:pt x="191" y="138"/>
                    <a:pt x="189" y="134"/>
                    <a:pt x="188" y="127"/>
                  </a:cubicBezTo>
                  <a:cubicBezTo>
                    <a:pt x="191" y="126"/>
                    <a:pt x="196" y="122"/>
                    <a:pt x="198" y="124"/>
                  </a:cubicBezTo>
                  <a:cubicBezTo>
                    <a:pt x="200" y="123"/>
                    <a:pt x="197" y="123"/>
                    <a:pt x="199" y="120"/>
                  </a:cubicBezTo>
                  <a:cubicBezTo>
                    <a:pt x="203" y="120"/>
                    <a:pt x="203" y="113"/>
                    <a:pt x="204" y="111"/>
                  </a:cubicBezTo>
                  <a:cubicBezTo>
                    <a:pt x="204" y="111"/>
                    <a:pt x="206" y="112"/>
                    <a:pt x="206" y="111"/>
                  </a:cubicBezTo>
                  <a:cubicBezTo>
                    <a:pt x="206" y="109"/>
                    <a:pt x="202" y="108"/>
                    <a:pt x="204" y="106"/>
                  </a:cubicBezTo>
                  <a:cubicBezTo>
                    <a:pt x="202" y="107"/>
                    <a:pt x="199" y="105"/>
                    <a:pt x="197" y="106"/>
                  </a:cubicBezTo>
                  <a:cubicBezTo>
                    <a:pt x="194" y="106"/>
                    <a:pt x="191" y="108"/>
                    <a:pt x="188" y="108"/>
                  </a:cubicBezTo>
                  <a:cubicBezTo>
                    <a:pt x="187" y="106"/>
                    <a:pt x="186" y="115"/>
                    <a:pt x="187" y="113"/>
                  </a:cubicBezTo>
                  <a:cubicBezTo>
                    <a:pt x="186" y="115"/>
                    <a:pt x="185" y="112"/>
                    <a:pt x="185" y="113"/>
                  </a:cubicBezTo>
                  <a:cubicBezTo>
                    <a:pt x="184" y="114"/>
                    <a:pt x="185" y="116"/>
                    <a:pt x="185" y="117"/>
                  </a:cubicBezTo>
                  <a:cubicBezTo>
                    <a:pt x="185" y="118"/>
                    <a:pt x="182" y="120"/>
                    <a:pt x="180" y="122"/>
                  </a:cubicBezTo>
                  <a:cubicBezTo>
                    <a:pt x="177" y="126"/>
                    <a:pt x="177" y="128"/>
                    <a:pt x="172" y="128"/>
                  </a:cubicBezTo>
                  <a:cubicBezTo>
                    <a:pt x="172" y="130"/>
                    <a:pt x="174" y="131"/>
                    <a:pt x="172" y="131"/>
                  </a:cubicBezTo>
                  <a:cubicBezTo>
                    <a:pt x="170" y="132"/>
                    <a:pt x="172" y="133"/>
                    <a:pt x="171" y="134"/>
                  </a:cubicBezTo>
                  <a:cubicBezTo>
                    <a:pt x="170" y="134"/>
                    <a:pt x="169" y="133"/>
                    <a:pt x="168" y="134"/>
                  </a:cubicBezTo>
                  <a:cubicBezTo>
                    <a:pt x="168" y="134"/>
                    <a:pt x="169" y="136"/>
                    <a:pt x="168" y="136"/>
                  </a:cubicBezTo>
                  <a:cubicBezTo>
                    <a:pt x="168" y="136"/>
                    <a:pt x="167" y="136"/>
                    <a:pt x="167" y="136"/>
                  </a:cubicBezTo>
                  <a:cubicBezTo>
                    <a:pt x="166" y="138"/>
                    <a:pt x="168" y="141"/>
                    <a:pt x="166" y="141"/>
                  </a:cubicBezTo>
                  <a:cubicBezTo>
                    <a:pt x="167" y="142"/>
                    <a:pt x="169" y="143"/>
                    <a:pt x="167" y="143"/>
                  </a:cubicBezTo>
                  <a:cubicBezTo>
                    <a:pt x="169" y="145"/>
                    <a:pt x="170" y="147"/>
                    <a:pt x="173" y="147"/>
                  </a:cubicBezTo>
                  <a:cubicBezTo>
                    <a:pt x="173" y="149"/>
                    <a:pt x="174" y="150"/>
                    <a:pt x="175" y="150"/>
                  </a:cubicBezTo>
                  <a:cubicBezTo>
                    <a:pt x="175" y="151"/>
                    <a:pt x="174" y="151"/>
                    <a:pt x="173" y="153"/>
                  </a:cubicBezTo>
                  <a:cubicBezTo>
                    <a:pt x="172" y="154"/>
                    <a:pt x="173" y="155"/>
                    <a:pt x="172" y="156"/>
                  </a:cubicBezTo>
                  <a:cubicBezTo>
                    <a:pt x="171" y="157"/>
                    <a:pt x="169" y="157"/>
                    <a:pt x="167" y="157"/>
                  </a:cubicBezTo>
                  <a:cubicBezTo>
                    <a:pt x="167" y="162"/>
                    <a:pt x="163" y="164"/>
                    <a:pt x="164" y="170"/>
                  </a:cubicBezTo>
                  <a:cubicBezTo>
                    <a:pt x="159" y="169"/>
                    <a:pt x="160" y="176"/>
                    <a:pt x="157" y="176"/>
                  </a:cubicBezTo>
                  <a:cubicBezTo>
                    <a:pt x="156" y="176"/>
                    <a:pt x="156" y="176"/>
                    <a:pt x="155" y="176"/>
                  </a:cubicBezTo>
                  <a:cubicBezTo>
                    <a:pt x="154" y="177"/>
                    <a:pt x="155" y="178"/>
                    <a:pt x="154" y="179"/>
                  </a:cubicBezTo>
                  <a:cubicBezTo>
                    <a:pt x="152" y="179"/>
                    <a:pt x="150" y="177"/>
                    <a:pt x="148" y="180"/>
                  </a:cubicBezTo>
                  <a:cubicBezTo>
                    <a:pt x="146" y="180"/>
                    <a:pt x="148" y="175"/>
                    <a:pt x="147" y="173"/>
                  </a:cubicBezTo>
                  <a:cubicBezTo>
                    <a:pt x="146" y="172"/>
                    <a:pt x="146" y="169"/>
                    <a:pt x="145" y="169"/>
                  </a:cubicBezTo>
                  <a:cubicBezTo>
                    <a:pt x="142" y="169"/>
                    <a:pt x="146" y="166"/>
                    <a:pt x="141" y="166"/>
                  </a:cubicBezTo>
                  <a:cubicBezTo>
                    <a:pt x="143" y="163"/>
                    <a:pt x="139" y="162"/>
                    <a:pt x="139" y="161"/>
                  </a:cubicBezTo>
                  <a:cubicBezTo>
                    <a:pt x="139" y="160"/>
                    <a:pt x="140" y="160"/>
                    <a:pt x="140" y="158"/>
                  </a:cubicBezTo>
                  <a:cubicBezTo>
                    <a:pt x="140" y="155"/>
                    <a:pt x="137" y="154"/>
                    <a:pt x="134" y="151"/>
                  </a:cubicBezTo>
                  <a:cubicBezTo>
                    <a:pt x="131" y="153"/>
                    <a:pt x="132" y="158"/>
                    <a:pt x="126" y="157"/>
                  </a:cubicBezTo>
                  <a:cubicBezTo>
                    <a:pt x="126" y="158"/>
                    <a:pt x="127" y="158"/>
                    <a:pt x="128" y="158"/>
                  </a:cubicBezTo>
                  <a:cubicBezTo>
                    <a:pt x="128" y="160"/>
                    <a:pt x="127" y="159"/>
                    <a:pt x="126" y="160"/>
                  </a:cubicBezTo>
                  <a:cubicBezTo>
                    <a:pt x="124" y="160"/>
                    <a:pt x="125" y="164"/>
                    <a:pt x="122" y="163"/>
                  </a:cubicBezTo>
                  <a:cubicBezTo>
                    <a:pt x="117" y="164"/>
                    <a:pt x="119" y="158"/>
                    <a:pt x="113" y="160"/>
                  </a:cubicBezTo>
                  <a:cubicBezTo>
                    <a:pt x="113" y="159"/>
                    <a:pt x="114" y="159"/>
                    <a:pt x="115" y="158"/>
                  </a:cubicBezTo>
                  <a:cubicBezTo>
                    <a:pt x="117" y="155"/>
                    <a:pt x="112" y="153"/>
                    <a:pt x="115" y="151"/>
                  </a:cubicBezTo>
                  <a:cubicBezTo>
                    <a:pt x="115" y="150"/>
                    <a:pt x="113" y="150"/>
                    <a:pt x="112" y="149"/>
                  </a:cubicBezTo>
                  <a:cubicBezTo>
                    <a:pt x="111" y="148"/>
                    <a:pt x="113" y="147"/>
                    <a:pt x="113" y="147"/>
                  </a:cubicBezTo>
                  <a:cubicBezTo>
                    <a:pt x="113" y="145"/>
                    <a:pt x="111" y="145"/>
                    <a:pt x="111" y="144"/>
                  </a:cubicBezTo>
                  <a:cubicBezTo>
                    <a:pt x="111" y="143"/>
                    <a:pt x="112" y="136"/>
                    <a:pt x="111" y="141"/>
                  </a:cubicBezTo>
                  <a:cubicBezTo>
                    <a:pt x="109" y="140"/>
                    <a:pt x="110" y="138"/>
                    <a:pt x="112" y="138"/>
                  </a:cubicBezTo>
                  <a:cubicBezTo>
                    <a:pt x="110" y="134"/>
                    <a:pt x="116" y="133"/>
                    <a:pt x="113" y="133"/>
                  </a:cubicBezTo>
                  <a:cubicBezTo>
                    <a:pt x="113" y="131"/>
                    <a:pt x="116" y="132"/>
                    <a:pt x="117" y="130"/>
                  </a:cubicBezTo>
                  <a:cubicBezTo>
                    <a:pt x="117" y="129"/>
                    <a:pt x="118" y="130"/>
                    <a:pt x="118" y="130"/>
                  </a:cubicBezTo>
                  <a:cubicBezTo>
                    <a:pt x="119" y="130"/>
                    <a:pt x="119" y="128"/>
                    <a:pt x="120" y="128"/>
                  </a:cubicBezTo>
                  <a:cubicBezTo>
                    <a:pt x="121" y="128"/>
                    <a:pt x="121" y="126"/>
                    <a:pt x="121" y="124"/>
                  </a:cubicBezTo>
                  <a:cubicBezTo>
                    <a:pt x="124" y="125"/>
                    <a:pt x="125" y="124"/>
                    <a:pt x="125" y="122"/>
                  </a:cubicBezTo>
                  <a:cubicBezTo>
                    <a:pt x="128" y="121"/>
                    <a:pt x="126" y="126"/>
                    <a:pt x="131" y="124"/>
                  </a:cubicBezTo>
                  <a:cubicBezTo>
                    <a:pt x="131" y="123"/>
                    <a:pt x="129" y="123"/>
                    <a:pt x="128" y="123"/>
                  </a:cubicBezTo>
                  <a:cubicBezTo>
                    <a:pt x="132" y="120"/>
                    <a:pt x="135" y="122"/>
                    <a:pt x="138" y="118"/>
                  </a:cubicBezTo>
                  <a:cubicBezTo>
                    <a:pt x="138" y="118"/>
                    <a:pt x="137" y="117"/>
                    <a:pt x="138" y="116"/>
                  </a:cubicBezTo>
                  <a:cubicBezTo>
                    <a:pt x="138" y="116"/>
                    <a:pt x="140" y="117"/>
                    <a:pt x="140" y="116"/>
                  </a:cubicBezTo>
                  <a:cubicBezTo>
                    <a:pt x="141" y="115"/>
                    <a:pt x="140" y="113"/>
                    <a:pt x="140" y="113"/>
                  </a:cubicBezTo>
                  <a:cubicBezTo>
                    <a:pt x="140" y="112"/>
                    <a:pt x="143" y="111"/>
                    <a:pt x="144" y="110"/>
                  </a:cubicBezTo>
                  <a:cubicBezTo>
                    <a:pt x="144" y="109"/>
                    <a:pt x="143" y="107"/>
                    <a:pt x="144" y="106"/>
                  </a:cubicBezTo>
                  <a:cubicBezTo>
                    <a:pt x="144" y="105"/>
                    <a:pt x="145" y="107"/>
                    <a:pt x="146" y="107"/>
                  </a:cubicBezTo>
                  <a:cubicBezTo>
                    <a:pt x="145" y="107"/>
                    <a:pt x="148" y="101"/>
                    <a:pt x="147" y="101"/>
                  </a:cubicBezTo>
                  <a:cubicBezTo>
                    <a:pt x="150" y="104"/>
                    <a:pt x="150" y="99"/>
                    <a:pt x="153" y="98"/>
                  </a:cubicBezTo>
                  <a:cubicBezTo>
                    <a:pt x="153" y="96"/>
                    <a:pt x="155" y="95"/>
                    <a:pt x="153" y="95"/>
                  </a:cubicBezTo>
                  <a:cubicBezTo>
                    <a:pt x="153" y="93"/>
                    <a:pt x="156" y="94"/>
                    <a:pt x="157" y="91"/>
                  </a:cubicBezTo>
                  <a:cubicBezTo>
                    <a:pt x="157" y="90"/>
                    <a:pt x="159" y="90"/>
                    <a:pt x="160" y="90"/>
                  </a:cubicBezTo>
                  <a:cubicBezTo>
                    <a:pt x="160" y="89"/>
                    <a:pt x="160" y="88"/>
                    <a:pt x="159" y="88"/>
                  </a:cubicBezTo>
                  <a:cubicBezTo>
                    <a:pt x="162" y="85"/>
                    <a:pt x="164" y="85"/>
                    <a:pt x="167" y="84"/>
                  </a:cubicBezTo>
                  <a:cubicBezTo>
                    <a:pt x="169" y="83"/>
                    <a:pt x="167" y="83"/>
                    <a:pt x="168" y="80"/>
                  </a:cubicBezTo>
                  <a:cubicBezTo>
                    <a:pt x="169" y="79"/>
                    <a:pt x="172" y="78"/>
                    <a:pt x="172" y="76"/>
                  </a:cubicBezTo>
                  <a:cubicBezTo>
                    <a:pt x="172" y="73"/>
                    <a:pt x="175" y="77"/>
                    <a:pt x="175" y="73"/>
                  </a:cubicBezTo>
                  <a:cubicBezTo>
                    <a:pt x="180" y="71"/>
                    <a:pt x="185" y="75"/>
                    <a:pt x="185" y="68"/>
                  </a:cubicBezTo>
                  <a:cubicBezTo>
                    <a:pt x="187" y="69"/>
                    <a:pt x="192" y="67"/>
                    <a:pt x="195" y="69"/>
                  </a:cubicBezTo>
                  <a:cubicBezTo>
                    <a:pt x="197" y="68"/>
                    <a:pt x="197" y="67"/>
                    <a:pt x="198" y="65"/>
                  </a:cubicBezTo>
                  <a:cubicBezTo>
                    <a:pt x="201" y="64"/>
                    <a:pt x="204" y="69"/>
                    <a:pt x="204" y="64"/>
                  </a:cubicBezTo>
                  <a:cubicBezTo>
                    <a:pt x="206" y="65"/>
                    <a:pt x="206" y="67"/>
                    <a:pt x="208" y="68"/>
                  </a:cubicBezTo>
                  <a:cubicBezTo>
                    <a:pt x="210" y="67"/>
                    <a:pt x="209" y="64"/>
                    <a:pt x="213" y="65"/>
                  </a:cubicBezTo>
                  <a:cubicBezTo>
                    <a:pt x="213" y="67"/>
                    <a:pt x="212" y="68"/>
                    <a:pt x="212" y="69"/>
                  </a:cubicBezTo>
                  <a:cubicBezTo>
                    <a:pt x="213" y="70"/>
                    <a:pt x="218" y="64"/>
                    <a:pt x="221" y="67"/>
                  </a:cubicBezTo>
                  <a:cubicBezTo>
                    <a:pt x="223" y="68"/>
                    <a:pt x="222" y="66"/>
                    <a:pt x="224" y="67"/>
                  </a:cubicBezTo>
                  <a:cubicBezTo>
                    <a:pt x="226" y="67"/>
                    <a:pt x="229" y="69"/>
                    <a:pt x="232" y="68"/>
                  </a:cubicBezTo>
                  <a:cubicBezTo>
                    <a:pt x="231" y="68"/>
                    <a:pt x="233" y="71"/>
                    <a:pt x="232" y="71"/>
                  </a:cubicBezTo>
                  <a:cubicBezTo>
                    <a:pt x="232" y="72"/>
                    <a:pt x="230" y="71"/>
                    <a:pt x="230" y="71"/>
                  </a:cubicBezTo>
                  <a:cubicBezTo>
                    <a:pt x="229" y="72"/>
                    <a:pt x="230" y="74"/>
                    <a:pt x="227" y="74"/>
                  </a:cubicBezTo>
                  <a:cubicBezTo>
                    <a:pt x="229" y="77"/>
                    <a:pt x="236" y="74"/>
                    <a:pt x="239" y="74"/>
                  </a:cubicBezTo>
                  <a:cubicBezTo>
                    <a:pt x="241" y="73"/>
                    <a:pt x="241" y="76"/>
                    <a:pt x="241" y="76"/>
                  </a:cubicBezTo>
                  <a:cubicBezTo>
                    <a:pt x="242" y="77"/>
                    <a:pt x="245" y="75"/>
                    <a:pt x="245" y="77"/>
                  </a:cubicBezTo>
                  <a:cubicBezTo>
                    <a:pt x="253" y="75"/>
                    <a:pt x="255" y="82"/>
                    <a:pt x="260" y="80"/>
                  </a:cubicBezTo>
                  <a:cubicBezTo>
                    <a:pt x="259" y="83"/>
                    <a:pt x="264" y="81"/>
                    <a:pt x="264" y="84"/>
                  </a:cubicBezTo>
                  <a:cubicBezTo>
                    <a:pt x="267" y="84"/>
                    <a:pt x="272" y="84"/>
                    <a:pt x="268" y="87"/>
                  </a:cubicBezTo>
                  <a:cubicBezTo>
                    <a:pt x="271" y="87"/>
                    <a:pt x="273" y="87"/>
                    <a:pt x="275" y="88"/>
                  </a:cubicBezTo>
                  <a:cubicBezTo>
                    <a:pt x="276" y="88"/>
                    <a:pt x="275" y="90"/>
                    <a:pt x="275" y="90"/>
                  </a:cubicBezTo>
                  <a:cubicBezTo>
                    <a:pt x="276" y="91"/>
                    <a:pt x="278" y="90"/>
                    <a:pt x="279" y="90"/>
                  </a:cubicBezTo>
                  <a:cubicBezTo>
                    <a:pt x="280" y="95"/>
                    <a:pt x="280" y="96"/>
                    <a:pt x="279" y="101"/>
                  </a:cubicBezTo>
                  <a:cubicBezTo>
                    <a:pt x="277" y="98"/>
                    <a:pt x="275" y="102"/>
                    <a:pt x="272" y="102"/>
                  </a:cubicBezTo>
                  <a:cubicBezTo>
                    <a:pt x="269" y="102"/>
                    <a:pt x="264" y="99"/>
                    <a:pt x="261" y="102"/>
                  </a:cubicBezTo>
                  <a:cubicBezTo>
                    <a:pt x="260" y="102"/>
                    <a:pt x="261" y="100"/>
                    <a:pt x="260" y="100"/>
                  </a:cubicBezTo>
                  <a:cubicBezTo>
                    <a:pt x="259" y="99"/>
                    <a:pt x="258" y="101"/>
                    <a:pt x="258" y="101"/>
                  </a:cubicBezTo>
                  <a:cubicBezTo>
                    <a:pt x="257" y="101"/>
                    <a:pt x="256" y="98"/>
                    <a:pt x="255" y="98"/>
                  </a:cubicBezTo>
                  <a:cubicBezTo>
                    <a:pt x="254" y="98"/>
                    <a:pt x="250" y="102"/>
                    <a:pt x="251" y="97"/>
                  </a:cubicBezTo>
                  <a:cubicBezTo>
                    <a:pt x="247" y="99"/>
                    <a:pt x="248" y="97"/>
                    <a:pt x="244" y="97"/>
                  </a:cubicBezTo>
                  <a:cubicBezTo>
                    <a:pt x="243" y="99"/>
                    <a:pt x="245" y="100"/>
                    <a:pt x="246" y="100"/>
                  </a:cubicBezTo>
                  <a:cubicBezTo>
                    <a:pt x="248" y="99"/>
                    <a:pt x="248" y="101"/>
                    <a:pt x="250" y="101"/>
                  </a:cubicBezTo>
                  <a:cubicBezTo>
                    <a:pt x="247" y="103"/>
                    <a:pt x="250" y="102"/>
                    <a:pt x="251" y="103"/>
                  </a:cubicBezTo>
                  <a:cubicBezTo>
                    <a:pt x="251" y="104"/>
                    <a:pt x="250" y="105"/>
                    <a:pt x="251" y="106"/>
                  </a:cubicBezTo>
                  <a:cubicBezTo>
                    <a:pt x="251" y="106"/>
                    <a:pt x="253" y="107"/>
                    <a:pt x="253" y="108"/>
                  </a:cubicBezTo>
                  <a:cubicBezTo>
                    <a:pt x="253" y="109"/>
                    <a:pt x="256" y="112"/>
                    <a:pt x="255" y="116"/>
                  </a:cubicBezTo>
                  <a:cubicBezTo>
                    <a:pt x="256" y="120"/>
                    <a:pt x="263" y="117"/>
                    <a:pt x="264" y="121"/>
                  </a:cubicBezTo>
                  <a:cubicBezTo>
                    <a:pt x="265" y="120"/>
                    <a:pt x="265" y="118"/>
                    <a:pt x="267" y="118"/>
                  </a:cubicBezTo>
                  <a:cubicBezTo>
                    <a:pt x="267" y="115"/>
                    <a:pt x="262" y="116"/>
                    <a:pt x="260" y="114"/>
                  </a:cubicBezTo>
                  <a:cubicBezTo>
                    <a:pt x="259" y="109"/>
                    <a:pt x="267" y="112"/>
                    <a:pt x="270" y="111"/>
                  </a:cubicBezTo>
                  <a:cubicBezTo>
                    <a:pt x="269" y="114"/>
                    <a:pt x="275" y="111"/>
                    <a:pt x="273" y="115"/>
                  </a:cubicBezTo>
                  <a:cubicBezTo>
                    <a:pt x="276" y="116"/>
                    <a:pt x="278" y="111"/>
                    <a:pt x="278" y="116"/>
                  </a:cubicBezTo>
                  <a:cubicBezTo>
                    <a:pt x="281" y="115"/>
                    <a:pt x="278" y="110"/>
                    <a:pt x="275" y="110"/>
                  </a:cubicBezTo>
                  <a:cubicBezTo>
                    <a:pt x="276" y="108"/>
                    <a:pt x="279" y="107"/>
                    <a:pt x="281" y="107"/>
                  </a:cubicBezTo>
                  <a:cubicBezTo>
                    <a:pt x="283" y="105"/>
                    <a:pt x="283" y="102"/>
                    <a:pt x="285" y="101"/>
                  </a:cubicBezTo>
                  <a:cubicBezTo>
                    <a:pt x="290" y="100"/>
                    <a:pt x="292" y="102"/>
                    <a:pt x="296" y="103"/>
                  </a:cubicBezTo>
                  <a:cubicBezTo>
                    <a:pt x="297" y="103"/>
                    <a:pt x="296" y="101"/>
                    <a:pt x="298" y="101"/>
                  </a:cubicBezTo>
                  <a:cubicBezTo>
                    <a:pt x="298" y="99"/>
                    <a:pt x="297" y="98"/>
                    <a:pt x="296" y="97"/>
                  </a:cubicBezTo>
                  <a:cubicBezTo>
                    <a:pt x="297" y="93"/>
                    <a:pt x="297" y="89"/>
                    <a:pt x="297" y="84"/>
                  </a:cubicBezTo>
                  <a:cubicBezTo>
                    <a:pt x="300" y="84"/>
                    <a:pt x="304" y="84"/>
                    <a:pt x="306" y="86"/>
                  </a:cubicBezTo>
                  <a:cubicBezTo>
                    <a:pt x="307" y="86"/>
                    <a:pt x="310" y="86"/>
                    <a:pt x="310" y="89"/>
                  </a:cubicBezTo>
                  <a:cubicBezTo>
                    <a:pt x="307" y="89"/>
                    <a:pt x="305" y="89"/>
                    <a:pt x="303" y="89"/>
                  </a:cubicBezTo>
                  <a:cubicBezTo>
                    <a:pt x="303" y="90"/>
                    <a:pt x="303" y="91"/>
                    <a:pt x="303" y="93"/>
                  </a:cubicBezTo>
                  <a:cubicBezTo>
                    <a:pt x="305" y="96"/>
                    <a:pt x="306" y="92"/>
                    <a:pt x="308" y="94"/>
                  </a:cubicBezTo>
                  <a:cubicBezTo>
                    <a:pt x="310" y="94"/>
                    <a:pt x="305" y="95"/>
                    <a:pt x="305" y="95"/>
                  </a:cubicBezTo>
                  <a:cubicBezTo>
                    <a:pt x="304" y="97"/>
                    <a:pt x="308" y="95"/>
                    <a:pt x="310" y="97"/>
                  </a:cubicBezTo>
                  <a:cubicBezTo>
                    <a:pt x="312" y="96"/>
                    <a:pt x="314" y="95"/>
                    <a:pt x="315" y="93"/>
                  </a:cubicBezTo>
                  <a:cubicBezTo>
                    <a:pt x="316" y="92"/>
                    <a:pt x="317" y="92"/>
                    <a:pt x="317" y="90"/>
                  </a:cubicBezTo>
                  <a:cubicBezTo>
                    <a:pt x="322" y="92"/>
                    <a:pt x="321" y="87"/>
                    <a:pt x="326" y="88"/>
                  </a:cubicBezTo>
                  <a:cubicBezTo>
                    <a:pt x="328" y="87"/>
                    <a:pt x="329" y="86"/>
                    <a:pt x="328" y="84"/>
                  </a:cubicBezTo>
                  <a:cubicBezTo>
                    <a:pt x="330" y="84"/>
                    <a:pt x="332" y="83"/>
                    <a:pt x="332" y="82"/>
                  </a:cubicBezTo>
                  <a:cubicBezTo>
                    <a:pt x="337" y="86"/>
                    <a:pt x="340" y="80"/>
                    <a:pt x="345" y="80"/>
                  </a:cubicBezTo>
                  <a:cubicBezTo>
                    <a:pt x="345" y="81"/>
                    <a:pt x="345" y="83"/>
                    <a:pt x="345" y="84"/>
                  </a:cubicBezTo>
                  <a:cubicBezTo>
                    <a:pt x="349" y="85"/>
                    <a:pt x="353" y="84"/>
                    <a:pt x="356" y="83"/>
                  </a:cubicBezTo>
                  <a:cubicBezTo>
                    <a:pt x="356" y="83"/>
                    <a:pt x="358" y="83"/>
                    <a:pt x="358" y="83"/>
                  </a:cubicBezTo>
                  <a:cubicBezTo>
                    <a:pt x="358" y="83"/>
                    <a:pt x="358" y="82"/>
                    <a:pt x="358" y="82"/>
                  </a:cubicBezTo>
                  <a:cubicBezTo>
                    <a:pt x="360" y="81"/>
                    <a:pt x="364" y="82"/>
                    <a:pt x="364" y="78"/>
                  </a:cubicBezTo>
                  <a:cubicBezTo>
                    <a:pt x="367" y="80"/>
                    <a:pt x="371" y="80"/>
                    <a:pt x="373" y="83"/>
                  </a:cubicBezTo>
                  <a:cubicBezTo>
                    <a:pt x="375" y="82"/>
                    <a:pt x="376" y="81"/>
                    <a:pt x="377" y="80"/>
                  </a:cubicBezTo>
                  <a:cubicBezTo>
                    <a:pt x="377" y="78"/>
                    <a:pt x="372" y="77"/>
                    <a:pt x="376" y="76"/>
                  </a:cubicBezTo>
                  <a:cubicBezTo>
                    <a:pt x="374" y="73"/>
                    <a:pt x="368" y="74"/>
                    <a:pt x="370" y="68"/>
                  </a:cubicBezTo>
                  <a:cubicBezTo>
                    <a:pt x="372" y="69"/>
                    <a:pt x="372" y="71"/>
                    <a:pt x="376" y="71"/>
                  </a:cubicBezTo>
                  <a:cubicBezTo>
                    <a:pt x="377" y="72"/>
                    <a:pt x="379" y="75"/>
                    <a:pt x="383" y="74"/>
                  </a:cubicBezTo>
                  <a:cubicBezTo>
                    <a:pt x="383" y="74"/>
                    <a:pt x="384" y="73"/>
                    <a:pt x="384" y="73"/>
                  </a:cubicBezTo>
                  <a:cubicBezTo>
                    <a:pt x="385" y="72"/>
                    <a:pt x="386" y="75"/>
                    <a:pt x="386" y="73"/>
                  </a:cubicBezTo>
                  <a:cubicBezTo>
                    <a:pt x="388" y="72"/>
                    <a:pt x="388" y="75"/>
                    <a:pt x="389" y="75"/>
                  </a:cubicBezTo>
                  <a:cubicBezTo>
                    <a:pt x="390" y="76"/>
                    <a:pt x="393" y="74"/>
                    <a:pt x="392" y="77"/>
                  </a:cubicBezTo>
                  <a:cubicBezTo>
                    <a:pt x="396" y="76"/>
                    <a:pt x="397" y="78"/>
                    <a:pt x="401" y="76"/>
                  </a:cubicBezTo>
                  <a:cubicBezTo>
                    <a:pt x="400" y="80"/>
                    <a:pt x="405" y="77"/>
                    <a:pt x="404" y="81"/>
                  </a:cubicBezTo>
                  <a:cubicBezTo>
                    <a:pt x="406" y="81"/>
                    <a:pt x="407" y="82"/>
                    <a:pt x="407" y="83"/>
                  </a:cubicBezTo>
                  <a:cubicBezTo>
                    <a:pt x="411" y="83"/>
                    <a:pt x="412" y="85"/>
                    <a:pt x="416" y="84"/>
                  </a:cubicBezTo>
                  <a:cubicBezTo>
                    <a:pt x="418" y="77"/>
                    <a:pt x="409" y="81"/>
                    <a:pt x="411" y="74"/>
                  </a:cubicBezTo>
                  <a:cubicBezTo>
                    <a:pt x="410" y="72"/>
                    <a:pt x="409" y="74"/>
                    <a:pt x="407" y="74"/>
                  </a:cubicBezTo>
                  <a:cubicBezTo>
                    <a:pt x="407" y="71"/>
                    <a:pt x="409" y="70"/>
                    <a:pt x="409" y="67"/>
                  </a:cubicBezTo>
                  <a:cubicBezTo>
                    <a:pt x="409" y="65"/>
                    <a:pt x="407" y="66"/>
                    <a:pt x="406" y="65"/>
                  </a:cubicBezTo>
                  <a:cubicBezTo>
                    <a:pt x="406" y="65"/>
                    <a:pt x="408" y="63"/>
                    <a:pt x="406" y="63"/>
                  </a:cubicBezTo>
                  <a:cubicBezTo>
                    <a:pt x="406" y="61"/>
                    <a:pt x="409" y="62"/>
                    <a:pt x="409" y="58"/>
                  </a:cubicBezTo>
                  <a:cubicBezTo>
                    <a:pt x="411" y="58"/>
                    <a:pt x="410" y="55"/>
                    <a:pt x="413" y="56"/>
                  </a:cubicBezTo>
                  <a:cubicBezTo>
                    <a:pt x="413" y="54"/>
                    <a:pt x="414" y="52"/>
                    <a:pt x="417" y="53"/>
                  </a:cubicBezTo>
                  <a:cubicBezTo>
                    <a:pt x="416" y="47"/>
                    <a:pt x="421" y="49"/>
                    <a:pt x="420" y="44"/>
                  </a:cubicBezTo>
                  <a:cubicBezTo>
                    <a:pt x="426" y="43"/>
                    <a:pt x="428" y="46"/>
                    <a:pt x="432" y="47"/>
                  </a:cubicBezTo>
                  <a:cubicBezTo>
                    <a:pt x="432" y="48"/>
                    <a:pt x="432" y="50"/>
                    <a:pt x="433" y="50"/>
                  </a:cubicBezTo>
                  <a:cubicBezTo>
                    <a:pt x="433" y="52"/>
                    <a:pt x="431" y="51"/>
                    <a:pt x="430" y="51"/>
                  </a:cubicBezTo>
                  <a:cubicBezTo>
                    <a:pt x="430" y="56"/>
                    <a:pt x="432" y="58"/>
                    <a:pt x="430" y="62"/>
                  </a:cubicBezTo>
                  <a:cubicBezTo>
                    <a:pt x="431" y="63"/>
                    <a:pt x="431" y="64"/>
                    <a:pt x="432" y="64"/>
                  </a:cubicBezTo>
                  <a:cubicBezTo>
                    <a:pt x="433" y="65"/>
                    <a:pt x="433" y="66"/>
                    <a:pt x="434" y="65"/>
                  </a:cubicBezTo>
                  <a:cubicBezTo>
                    <a:pt x="432" y="68"/>
                    <a:pt x="434" y="74"/>
                    <a:pt x="432" y="77"/>
                  </a:cubicBezTo>
                  <a:cubicBezTo>
                    <a:pt x="431" y="81"/>
                    <a:pt x="435" y="80"/>
                    <a:pt x="436" y="82"/>
                  </a:cubicBezTo>
                  <a:cubicBezTo>
                    <a:pt x="435" y="91"/>
                    <a:pt x="430" y="97"/>
                    <a:pt x="423" y="100"/>
                  </a:cubicBezTo>
                  <a:cubicBezTo>
                    <a:pt x="423" y="102"/>
                    <a:pt x="428" y="100"/>
                    <a:pt x="429" y="102"/>
                  </a:cubicBezTo>
                  <a:cubicBezTo>
                    <a:pt x="431" y="102"/>
                    <a:pt x="431" y="98"/>
                    <a:pt x="434" y="98"/>
                  </a:cubicBezTo>
                  <a:cubicBezTo>
                    <a:pt x="434" y="99"/>
                    <a:pt x="433" y="100"/>
                    <a:pt x="433" y="102"/>
                  </a:cubicBezTo>
                  <a:cubicBezTo>
                    <a:pt x="435" y="102"/>
                    <a:pt x="434" y="100"/>
                    <a:pt x="436" y="100"/>
                  </a:cubicBezTo>
                  <a:cubicBezTo>
                    <a:pt x="437" y="100"/>
                    <a:pt x="436" y="98"/>
                    <a:pt x="437" y="97"/>
                  </a:cubicBezTo>
                  <a:cubicBezTo>
                    <a:pt x="437" y="97"/>
                    <a:pt x="439" y="98"/>
                    <a:pt x="439" y="97"/>
                  </a:cubicBezTo>
                  <a:cubicBezTo>
                    <a:pt x="440" y="96"/>
                    <a:pt x="439" y="95"/>
                    <a:pt x="439" y="94"/>
                  </a:cubicBezTo>
                  <a:cubicBezTo>
                    <a:pt x="440" y="94"/>
                    <a:pt x="441" y="94"/>
                    <a:pt x="443" y="94"/>
                  </a:cubicBezTo>
                  <a:cubicBezTo>
                    <a:pt x="441" y="90"/>
                    <a:pt x="446" y="87"/>
                    <a:pt x="443" y="84"/>
                  </a:cubicBezTo>
                  <a:cubicBezTo>
                    <a:pt x="443" y="83"/>
                    <a:pt x="445" y="84"/>
                    <a:pt x="445" y="82"/>
                  </a:cubicBezTo>
                  <a:cubicBezTo>
                    <a:pt x="445" y="81"/>
                    <a:pt x="444" y="81"/>
                    <a:pt x="443" y="81"/>
                  </a:cubicBezTo>
                  <a:cubicBezTo>
                    <a:pt x="442" y="78"/>
                    <a:pt x="447" y="80"/>
                    <a:pt x="449" y="80"/>
                  </a:cubicBezTo>
                  <a:cubicBezTo>
                    <a:pt x="447" y="79"/>
                    <a:pt x="448" y="75"/>
                    <a:pt x="445" y="76"/>
                  </a:cubicBezTo>
                  <a:cubicBezTo>
                    <a:pt x="442" y="78"/>
                    <a:pt x="441" y="73"/>
                    <a:pt x="440" y="76"/>
                  </a:cubicBezTo>
                  <a:cubicBezTo>
                    <a:pt x="438" y="74"/>
                    <a:pt x="439" y="72"/>
                    <a:pt x="439" y="69"/>
                  </a:cubicBezTo>
                  <a:cubicBezTo>
                    <a:pt x="439" y="69"/>
                    <a:pt x="441" y="69"/>
                    <a:pt x="441" y="69"/>
                  </a:cubicBezTo>
                  <a:cubicBezTo>
                    <a:pt x="442" y="68"/>
                    <a:pt x="441" y="64"/>
                    <a:pt x="441" y="63"/>
                  </a:cubicBezTo>
                  <a:cubicBezTo>
                    <a:pt x="442" y="61"/>
                    <a:pt x="440" y="63"/>
                    <a:pt x="440" y="63"/>
                  </a:cubicBezTo>
                  <a:cubicBezTo>
                    <a:pt x="438" y="61"/>
                    <a:pt x="439" y="59"/>
                    <a:pt x="438" y="56"/>
                  </a:cubicBezTo>
                  <a:cubicBezTo>
                    <a:pt x="443" y="58"/>
                    <a:pt x="441" y="53"/>
                    <a:pt x="444" y="53"/>
                  </a:cubicBezTo>
                  <a:cubicBezTo>
                    <a:pt x="444" y="51"/>
                    <a:pt x="444" y="49"/>
                    <a:pt x="444" y="47"/>
                  </a:cubicBezTo>
                  <a:cubicBezTo>
                    <a:pt x="448" y="45"/>
                    <a:pt x="446" y="50"/>
                    <a:pt x="446" y="53"/>
                  </a:cubicBezTo>
                  <a:cubicBezTo>
                    <a:pt x="446" y="54"/>
                    <a:pt x="449" y="52"/>
                    <a:pt x="449" y="54"/>
                  </a:cubicBezTo>
                  <a:cubicBezTo>
                    <a:pt x="449" y="54"/>
                    <a:pt x="447" y="55"/>
                    <a:pt x="447" y="55"/>
                  </a:cubicBezTo>
                  <a:cubicBezTo>
                    <a:pt x="448" y="58"/>
                    <a:pt x="451" y="59"/>
                    <a:pt x="454" y="61"/>
                  </a:cubicBezTo>
                  <a:cubicBezTo>
                    <a:pt x="457" y="61"/>
                    <a:pt x="454" y="57"/>
                    <a:pt x="453" y="57"/>
                  </a:cubicBezTo>
                  <a:cubicBezTo>
                    <a:pt x="455" y="55"/>
                    <a:pt x="458" y="55"/>
                    <a:pt x="462" y="55"/>
                  </a:cubicBezTo>
                  <a:cubicBezTo>
                    <a:pt x="461" y="54"/>
                    <a:pt x="459" y="54"/>
                    <a:pt x="458" y="54"/>
                  </a:cubicBezTo>
                  <a:cubicBezTo>
                    <a:pt x="459" y="50"/>
                    <a:pt x="456" y="51"/>
                    <a:pt x="457" y="48"/>
                  </a:cubicBezTo>
                  <a:cubicBezTo>
                    <a:pt x="458" y="51"/>
                    <a:pt x="465" y="47"/>
                    <a:pt x="464" y="51"/>
                  </a:cubicBezTo>
                  <a:cubicBezTo>
                    <a:pt x="465" y="52"/>
                    <a:pt x="466" y="50"/>
                    <a:pt x="466" y="50"/>
                  </a:cubicBezTo>
                  <a:cubicBezTo>
                    <a:pt x="468" y="51"/>
                    <a:pt x="466" y="52"/>
                    <a:pt x="467" y="53"/>
                  </a:cubicBezTo>
                  <a:cubicBezTo>
                    <a:pt x="468" y="53"/>
                    <a:pt x="469" y="52"/>
                    <a:pt x="470" y="53"/>
                  </a:cubicBezTo>
                  <a:cubicBezTo>
                    <a:pt x="472" y="55"/>
                    <a:pt x="476" y="52"/>
                    <a:pt x="473" y="56"/>
                  </a:cubicBezTo>
                  <a:cubicBezTo>
                    <a:pt x="475" y="56"/>
                    <a:pt x="477" y="56"/>
                    <a:pt x="479" y="56"/>
                  </a:cubicBezTo>
                  <a:cubicBezTo>
                    <a:pt x="479" y="55"/>
                    <a:pt x="474" y="54"/>
                    <a:pt x="478" y="53"/>
                  </a:cubicBezTo>
                  <a:cubicBezTo>
                    <a:pt x="477" y="51"/>
                    <a:pt x="476" y="51"/>
                    <a:pt x="474" y="50"/>
                  </a:cubicBezTo>
                  <a:cubicBezTo>
                    <a:pt x="474" y="44"/>
                    <a:pt x="474" y="44"/>
                    <a:pt x="474" y="37"/>
                  </a:cubicBezTo>
                  <a:cubicBezTo>
                    <a:pt x="481" y="37"/>
                    <a:pt x="489" y="38"/>
                    <a:pt x="494" y="37"/>
                  </a:cubicBezTo>
                  <a:cubicBezTo>
                    <a:pt x="497" y="37"/>
                    <a:pt x="495" y="34"/>
                    <a:pt x="498" y="36"/>
                  </a:cubicBezTo>
                  <a:cubicBezTo>
                    <a:pt x="502" y="34"/>
                    <a:pt x="499" y="31"/>
                    <a:pt x="500" y="28"/>
                  </a:cubicBezTo>
                  <a:cubicBezTo>
                    <a:pt x="503" y="28"/>
                    <a:pt x="505" y="28"/>
                    <a:pt x="506" y="27"/>
                  </a:cubicBezTo>
                  <a:cubicBezTo>
                    <a:pt x="508" y="24"/>
                    <a:pt x="511" y="23"/>
                    <a:pt x="513" y="21"/>
                  </a:cubicBezTo>
                  <a:cubicBezTo>
                    <a:pt x="525" y="19"/>
                    <a:pt x="538" y="18"/>
                    <a:pt x="547" y="14"/>
                  </a:cubicBezTo>
                  <a:cubicBezTo>
                    <a:pt x="549" y="12"/>
                    <a:pt x="550" y="16"/>
                    <a:pt x="550" y="16"/>
                  </a:cubicBezTo>
                  <a:cubicBezTo>
                    <a:pt x="550" y="16"/>
                    <a:pt x="552" y="13"/>
                    <a:pt x="551" y="13"/>
                  </a:cubicBezTo>
                  <a:cubicBezTo>
                    <a:pt x="553" y="13"/>
                    <a:pt x="551" y="15"/>
                    <a:pt x="552" y="16"/>
                  </a:cubicBezTo>
                  <a:cubicBezTo>
                    <a:pt x="553" y="17"/>
                    <a:pt x="555" y="16"/>
                    <a:pt x="555" y="17"/>
                  </a:cubicBezTo>
                  <a:cubicBezTo>
                    <a:pt x="556" y="17"/>
                    <a:pt x="554" y="15"/>
                    <a:pt x="556" y="15"/>
                  </a:cubicBezTo>
                  <a:cubicBezTo>
                    <a:pt x="558" y="14"/>
                    <a:pt x="562" y="15"/>
                    <a:pt x="562" y="11"/>
                  </a:cubicBezTo>
                  <a:cubicBezTo>
                    <a:pt x="564" y="12"/>
                    <a:pt x="565" y="11"/>
                    <a:pt x="565" y="9"/>
                  </a:cubicBezTo>
                  <a:cubicBezTo>
                    <a:pt x="567" y="9"/>
                    <a:pt x="567" y="11"/>
                    <a:pt x="569" y="11"/>
                  </a:cubicBezTo>
                  <a:cubicBezTo>
                    <a:pt x="572" y="11"/>
                    <a:pt x="571" y="7"/>
                    <a:pt x="571" y="4"/>
                  </a:cubicBezTo>
                  <a:cubicBezTo>
                    <a:pt x="577" y="2"/>
                    <a:pt x="582" y="0"/>
                    <a:pt x="591" y="1"/>
                  </a:cubicBezTo>
                  <a:cubicBezTo>
                    <a:pt x="590" y="2"/>
                    <a:pt x="590" y="3"/>
                    <a:pt x="590" y="5"/>
                  </a:cubicBezTo>
                  <a:cubicBezTo>
                    <a:pt x="592" y="8"/>
                    <a:pt x="597" y="8"/>
                    <a:pt x="599" y="5"/>
                  </a:cubicBezTo>
                  <a:cubicBezTo>
                    <a:pt x="601" y="6"/>
                    <a:pt x="600" y="7"/>
                    <a:pt x="599" y="7"/>
                  </a:cubicBezTo>
                  <a:close/>
                  <a:moveTo>
                    <a:pt x="882" y="150"/>
                  </a:moveTo>
                  <a:cubicBezTo>
                    <a:pt x="882" y="149"/>
                    <a:pt x="880" y="149"/>
                    <a:pt x="879" y="148"/>
                  </a:cubicBezTo>
                  <a:cubicBezTo>
                    <a:pt x="875" y="147"/>
                    <a:pt x="875" y="150"/>
                    <a:pt x="879" y="149"/>
                  </a:cubicBezTo>
                  <a:cubicBezTo>
                    <a:pt x="880" y="150"/>
                    <a:pt x="880" y="150"/>
                    <a:pt x="882" y="150"/>
                  </a:cubicBezTo>
                  <a:close/>
                  <a:moveTo>
                    <a:pt x="254" y="239"/>
                  </a:moveTo>
                  <a:cubicBezTo>
                    <a:pt x="253" y="242"/>
                    <a:pt x="258" y="240"/>
                    <a:pt x="257" y="244"/>
                  </a:cubicBezTo>
                  <a:cubicBezTo>
                    <a:pt x="259" y="245"/>
                    <a:pt x="260" y="243"/>
                    <a:pt x="260" y="244"/>
                  </a:cubicBezTo>
                  <a:cubicBezTo>
                    <a:pt x="260" y="246"/>
                    <a:pt x="260" y="245"/>
                    <a:pt x="259" y="246"/>
                  </a:cubicBezTo>
                  <a:cubicBezTo>
                    <a:pt x="257" y="246"/>
                    <a:pt x="252" y="248"/>
                    <a:pt x="251" y="248"/>
                  </a:cubicBezTo>
                  <a:cubicBezTo>
                    <a:pt x="248" y="247"/>
                    <a:pt x="247" y="245"/>
                    <a:pt x="245" y="243"/>
                  </a:cubicBezTo>
                  <a:cubicBezTo>
                    <a:pt x="245" y="241"/>
                    <a:pt x="248" y="243"/>
                    <a:pt x="248" y="241"/>
                  </a:cubicBezTo>
                  <a:cubicBezTo>
                    <a:pt x="246" y="239"/>
                    <a:pt x="245" y="238"/>
                    <a:pt x="241" y="240"/>
                  </a:cubicBezTo>
                  <a:cubicBezTo>
                    <a:pt x="240" y="238"/>
                    <a:pt x="239" y="236"/>
                    <a:pt x="235" y="236"/>
                  </a:cubicBezTo>
                  <a:cubicBezTo>
                    <a:pt x="234" y="236"/>
                    <a:pt x="235" y="238"/>
                    <a:pt x="234" y="239"/>
                  </a:cubicBezTo>
                  <a:cubicBezTo>
                    <a:pt x="234" y="239"/>
                    <a:pt x="232" y="239"/>
                    <a:pt x="231" y="240"/>
                  </a:cubicBezTo>
                  <a:cubicBezTo>
                    <a:pt x="230" y="241"/>
                    <a:pt x="229" y="244"/>
                    <a:pt x="226" y="243"/>
                  </a:cubicBezTo>
                  <a:cubicBezTo>
                    <a:pt x="228" y="247"/>
                    <a:pt x="224" y="249"/>
                    <a:pt x="224" y="249"/>
                  </a:cubicBezTo>
                  <a:cubicBezTo>
                    <a:pt x="223" y="252"/>
                    <a:pt x="223" y="254"/>
                    <a:pt x="222" y="257"/>
                  </a:cubicBezTo>
                  <a:cubicBezTo>
                    <a:pt x="221" y="257"/>
                    <a:pt x="221" y="256"/>
                    <a:pt x="220" y="256"/>
                  </a:cubicBezTo>
                  <a:cubicBezTo>
                    <a:pt x="219" y="260"/>
                    <a:pt x="223" y="262"/>
                    <a:pt x="220" y="264"/>
                  </a:cubicBezTo>
                  <a:cubicBezTo>
                    <a:pt x="222" y="263"/>
                    <a:pt x="222" y="266"/>
                    <a:pt x="222" y="267"/>
                  </a:cubicBezTo>
                  <a:cubicBezTo>
                    <a:pt x="223" y="267"/>
                    <a:pt x="224" y="267"/>
                    <a:pt x="225" y="267"/>
                  </a:cubicBezTo>
                  <a:cubicBezTo>
                    <a:pt x="228" y="267"/>
                    <a:pt x="228" y="270"/>
                    <a:pt x="230" y="268"/>
                  </a:cubicBezTo>
                  <a:cubicBezTo>
                    <a:pt x="230" y="268"/>
                    <a:pt x="232" y="268"/>
                    <a:pt x="232" y="268"/>
                  </a:cubicBezTo>
                  <a:cubicBezTo>
                    <a:pt x="236" y="267"/>
                    <a:pt x="235" y="267"/>
                    <a:pt x="237" y="266"/>
                  </a:cubicBezTo>
                  <a:cubicBezTo>
                    <a:pt x="239" y="265"/>
                    <a:pt x="239" y="267"/>
                    <a:pt x="241" y="267"/>
                  </a:cubicBezTo>
                  <a:cubicBezTo>
                    <a:pt x="242" y="266"/>
                    <a:pt x="241" y="265"/>
                    <a:pt x="243" y="264"/>
                  </a:cubicBezTo>
                  <a:cubicBezTo>
                    <a:pt x="245" y="264"/>
                    <a:pt x="251" y="264"/>
                    <a:pt x="253" y="264"/>
                  </a:cubicBezTo>
                  <a:cubicBezTo>
                    <a:pt x="255" y="265"/>
                    <a:pt x="256" y="266"/>
                    <a:pt x="258" y="267"/>
                  </a:cubicBezTo>
                  <a:cubicBezTo>
                    <a:pt x="259" y="267"/>
                    <a:pt x="259" y="266"/>
                    <a:pt x="260" y="266"/>
                  </a:cubicBezTo>
                  <a:cubicBezTo>
                    <a:pt x="260" y="266"/>
                    <a:pt x="261" y="267"/>
                    <a:pt x="261" y="267"/>
                  </a:cubicBezTo>
                  <a:cubicBezTo>
                    <a:pt x="265" y="268"/>
                    <a:pt x="265" y="268"/>
                    <a:pt x="267" y="268"/>
                  </a:cubicBezTo>
                  <a:cubicBezTo>
                    <a:pt x="272" y="268"/>
                    <a:pt x="278" y="267"/>
                    <a:pt x="284" y="268"/>
                  </a:cubicBezTo>
                  <a:cubicBezTo>
                    <a:pt x="283" y="265"/>
                    <a:pt x="284" y="263"/>
                    <a:pt x="285" y="262"/>
                  </a:cubicBezTo>
                  <a:cubicBezTo>
                    <a:pt x="281" y="257"/>
                    <a:pt x="278" y="251"/>
                    <a:pt x="270" y="250"/>
                  </a:cubicBezTo>
                  <a:cubicBezTo>
                    <a:pt x="270" y="248"/>
                    <a:pt x="268" y="248"/>
                    <a:pt x="267" y="247"/>
                  </a:cubicBezTo>
                  <a:cubicBezTo>
                    <a:pt x="267" y="245"/>
                    <a:pt x="267" y="244"/>
                    <a:pt x="266" y="243"/>
                  </a:cubicBezTo>
                  <a:cubicBezTo>
                    <a:pt x="267" y="240"/>
                    <a:pt x="270" y="240"/>
                    <a:pt x="270" y="235"/>
                  </a:cubicBezTo>
                  <a:cubicBezTo>
                    <a:pt x="263" y="234"/>
                    <a:pt x="259" y="237"/>
                    <a:pt x="254" y="239"/>
                  </a:cubicBezTo>
                  <a:close/>
                  <a:moveTo>
                    <a:pt x="336" y="293"/>
                  </a:moveTo>
                  <a:cubicBezTo>
                    <a:pt x="334" y="293"/>
                    <a:pt x="333" y="293"/>
                    <a:pt x="334" y="294"/>
                  </a:cubicBezTo>
                  <a:cubicBezTo>
                    <a:pt x="336" y="292"/>
                    <a:pt x="341" y="292"/>
                    <a:pt x="343" y="292"/>
                  </a:cubicBezTo>
                  <a:cubicBezTo>
                    <a:pt x="343" y="291"/>
                    <a:pt x="342" y="289"/>
                    <a:pt x="343" y="289"/>
                  </a:cubicBezTo>
                  <a:cubicBezTo>
                    <a:pt x="343" y="289"/>
                    <a:pt x="345" y="291"/>
                    <a:pt x="345" y="290"/>
                  </a:cubicBezTo>
                  <a:cubicBezTo>
                    <a:pt x="345" y="288"/>
                    <a:pt x="345" y="285"/>
                    <a:pt x="345" y="282"/>
                  </a:cubicBezTo>
                  <a:cubicBezTo>
                    <a:pt x="344" y="280"/>
                    <a:pt x="342" y="280"/>
                    <a:pt x="341" y="279"/>
                  </a:cubicBezTo>
                  <a:cubicBezTo>
                    <a:pt x="341" y="278"/>
                    <a:pt x="342" y="277"/>
                    <a:pt x="341" y="276"/>
                  </a:cubicBezTo>
                  <a:cubicBezTo>
                    <a:pt x="341" y="274"/>
                    <a:pt x="337" y="273"/>
                    <a:pt x="340" y="273"/>
                  </a:cubicBezTo>
                  <a:cubicBezTo>
                    <a:pt x="343" y="273"/>
                    <a:pt x="345" y="273"/>
                    <a:pt x="347" y="273"/>
                  </a:cubicBezTo>
                  <a:cubicBezTo>
                    <a:pt x="348" y="268"/>
                    <a:pt x="345" y="268"/>
                    <a:pt x="345" y="267"/>
                  </a:cubicBezTo>
                  <a:cubicBezTo>
                    <a:pt x="345" y="264"/>
                    <a:pt x="342" y="265"/>
                    <a:pt x="341" y="263"/>
                  </a:cubicBezTo>
                  <a:cubicBezTo>
                    <a:pt x="342" y="263"/>
                    <a:pt x="343" y="262"/>
                    <a:pt x="343" y="261"/>
                  </a:cubicBezTo>
                  <a:cubicBezTo>
                    <a:pt x="339" y="262"/>
                    <a:pt x="338" y="260"/>
                    <a:pt x="336" y="260"/>
                  </a:cubicBezTo>
                  <a:cubicBezTo>
                    <a:pt x="336" y="253"/>
                    <a:pt x="328" y="255"/>
                    <a:pt x="328" y="249"/>
                  </a:cubicBezTo>
                  <a:cubicBezTo>
                    <a:pt x="331" y="247"/>
                    <a:pt x="334" y="243"/>
                    <a:pt x="340" y="244"/>
                  </a:cubicBezTo>
                  <a:cubicBezTo>
                    <a:pt x="341" y="244"/>
                    <a:pt x="340" y="242"/>
                    <a:pt x="341" y="242"/>
                  </a:cubicBezTo>
                  <a:cubicBezTo>
                    <a:pt x="342" y="239"/>
                    <a:pt x="338" y="239"/>
                    <a:pt x="338" y="236"/>
                  </a:cubicBezTo>
                  <a:cubicBezTo>
                    <a:pt x="332" y="235"/>
                    <a:pt x="330" y="238"/>
                    <a:pt x="326" y="236"/>
                  </a:cubicBezTo>
                  <a:cubicBezTo>
                    <a:pt x="326" y="238"/>
                    <a:pt x="326" y="239"/>
                    <a:pt x="325" y="237"/>
                  </a:cubicBezTo>
                  <a:cubicBezTo>
                    <a:pt x="324" y="237"/>
                    <a:pt x="324" y="239"/>
                    <a:pt x="324" y="239"/>
                  </a:cubicBezTo>
                  <a:cubicBezTo>
                    <a:pt x="321" y="240"/>
                    <a:pt x="317" y="242"/>
                    <a:pt x="315" y="242"/>
                  </a:cubicBezTo>
                  <a:cubicBezTo>
                    <a:pt x="312" y="243"/>
                    <a:pt x="313" y="244"/>
                    <a:pt x="312" y="246"/>
                  </a:cubicBezTo>
                  <a:cubicBezTo>
                    <a:pt x="312" y="246"/>
                    <a:pt x="310" y="245"/>
                    <a:pt x="310" y="246"/>
                  </a:cubicBezTo>
                  <a:cubicBezTo>
                    <a:pt x="309" y="246"/>
                    <a:pt x="310" y="249"/>
                    <a:pt x="310" y="249"/>
                  </a:cubicBezTo>
                  <a:cubicBezTo>
                    <a:pt x="310" y="252"/>
                    <a:pt x="313" y="247"/>
                    <a:pt x="313" y="252"/>
                  </a:cubicBezTo>
                  <a:cubicBezTo>
                    <a:pt x="313" y="253"/>
                    <a:pt x="314" y="253"/>
                    <a:pt x="314" y="254"/>
                  </a:cubicBezTo>
                  <a:cubicBezTo>
                    <a:pt x="313" y="258"/>
                    <a:pt x="315" y="260"/>
                    <a:pt x="315" y="261"/>
                  </a:cubicBezTo>
                  <a:cubicBezTo>
                    <a:pt x="316" y="262"/>
                    <a:pt x="316" y="262"/>
                    <a:pt x="317" y="263"/>
                  </a:cubicBezTo>
                  <a:cubicBezTo>
                    <a:pt x="317" y="263"/>
                    <a:pt x="318" y="267"/>
                    <a:pt x="318" y="267"/>
                  </a:cubicBezTo>
                  <a:cubicBezTo>
                    <a:pt x="319" y="270"/>
                    <a:pt x="319" y="269"/>
                    <a:pt x="320" y="272"/>
                  </a:cubicBezTo>
                  <a:cubicBezTo>
                    <a:pt x="321" y="273"/>
                    <a:pt x="320" y="274"/>
                    <a:pt x="320" y="275"/>
                  </a:cubicBezTo>
                  <a:cubicBezTo>
                    <a:pt x="321" y="276"/>
                    <a:pt x="323" y="276"/>
                    <a:pt x="323" y="279"/>
                  </a:cubicBezTo>
                  <a:cubicBezTo>
                    <a:pt x="318" y="277"/>
                    <a:pt x="321" y="284"/>
                    <a:pt x="319" y="284"/>
                  </a:cubicBezTo>
                  <a:cubicBezTo>
                    <a:pt x="324" y="285"/>
                    <a:pt x="324" y="293"/>
                    <a:pt x="330" y="289"/>
                  </a:cubicBezTo>
                  <a:cubicBezTo>
                    <a:pt x="325" y="294"/>
                    <a:pt x="335" y="290"/>
                    <a:pt x="336" y="293"/>
                  </a:cubicBezTo>
                  <a:close/>
                  <a:moveTo>
                    <a:pt x="371" y="239"/>
                  </a:moveTo>
                  <a:cubicBezTo>
                    <a:pt x="370" y="239"/>
                    <a:pt x="370" y="241"/>
                    <a:pt x="370" y="242"/>
                  </a:cubicBezTo>
                  <a:cubicBezTo>
                    <a:pt x="369" y="243"/>
                    <a:pt x="367" y="243"/>
                    <a:pt x="366" y="244"/>
                  </a:cubicBezTo>
                  <a:cubicBezTo>
                    <a:pt x="367" y="245"/>
                    <a:pt x="370" y="248"/>
                    <a:pt x="370" y="249"/>
                  </a:cubicBezTo>
                  <a:cubicBezTo>
                    <a:pt x="370" y="249"/>
                    <a:pt x="368" y="249"/>
                    <a:pt x="368" y="250"/>
                  </a:cubicBezTo>
                  <a:cubicBezTo>
                    <a:pt x="369" y="251"/>
                    <a:pt x="372" y="251"/>
                    <a:pt x="373" y="253"/>
                  </a:cubicBezTo>
                  <a:cubicBezTo>
                    <a:pt x="373" y="251"/>
                    <a:pt x="375" y="251"/>
                    <a:pt x="376" y="250"/>
                  </a:cubicBezTo>
                  <a:cubicBezTo>
                    <a:pt x="377" y="247"/>
                    <a:pt x="374" y="247"/>
                    <a:pt x="373" y="244"/>
                  </a:cubicBezTo>
                  <a:cubicBezTo>
                    <a:pt x="375" y="243"/>
                    <a:pt x="377" y="243"/>
                    <a:pt x="377" y="240"/>
                  </a:cubicBezTo>
                  <a:cubicBezTo>
                    <a:pt x="375" y="240"/>
                    <a:pt x="374" y="239"/>
                    <a:pt x="376" y="237"/>
                  </a:cubicBezTo>
                  <a:cubicBezTo>
                    <a:pt x="374" y="238"/>
                    <a:pt x="372" y="238"/>
                    <a:pt x="371" y="239"/>
                  </a:cubicBezTo>
                  <a:close/>
                  <a:moveTo>
                    <a:pt x="217" y="270"/>
                  </a:moveTo>
                  <a:cubicBezTo>
                    <a:pt x="216" y="275"/>
                    <a:pt x="225" y="272"/>
                    <a:pt x="225" y="270"/>
                  </a:cubicBezTo>
                  <a:cubicBezTo>
                    <a:pt x="222" y="269"/>
                    <a:pt x="220" y="269"/>
                    <a:pt x="217" y="270"/>
                  </a:cubicBezTo>
                  <a:close/>
                  <a:moveTo>
                    <a:pt x="244" y="489"/>
                  </a:moveTo>
                  <a:cubicBezTo>
                    <a:pt x="245" y="485"/>
                    <a:pt x="252" y="485"/>
                    <a:pt x="251" y="478"/>
                  </a:cubicBezTo>
                  <a:cubicBezTo>
                    <a:pt x="247" y="480"/>
                    <a:pt x="241" y="475"/>
                    <a:pt x="238" y="479"/>
                  </a:cubicBezTo>
                  <a:cubicBezTo>
                    <a:pt x="243" y="479"/>
                    <a:pt x="237" y="480"/>
                    <a:pt x="237" y="481"/>
                  </a:cubicBezTo>
                  <a:cubicBezTo>
                    <a:pt x="237" y="480"/>
                    <a:pt x="238" y="484"/>
                    <a:pt x="238" y="485"/>
                  </a:cubicBezTo>
                  <a:cubicBezTo>
                    <a:pt x="238" y="486"/>
                    <a:pt x="238" y="488"/>
                    <a:pt x="237" y="488"/>
                  </a:cubicBezTo>
                  <a:cubicBezTo>
                    <a:pt x="237" y="488"/>
                    <a:pt x="236" y="487"/>
                    <a:pt x="235" y="488"/>
                  </a:cubicBezTo>
                  <a:cubicBezTo>
                    <a:pt x="237" y="490"/>
                    <a:pt x="241" y="489"/>
                    <a:pt x="244" y="489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99" name="Freeform 88"/>
            <p:cNvSpPr/>
            <p:nvPr/>
          </p:nvSpPr>
          <p:spPr bwMode="auto">
            <a:xfrm>
              <a:off x="9003889" y="1395262"/>
              <a:ext cx="55563" cy="30162"/>
            </a:xfrm>
            <a:custGeom>
              <a:avLst/>
              <a:gdLst>
                <a:gd name="T0" fmla="*/ 26 w 15"/>
                <a:gd name="T1" fmla="*/ 0 h 8"/>
                <a:gd name="T2" fmla="*/ 30 w 15"/>
                <a:gd name="T3" fmla="*/ 17 h 8"/>
                <a:gd name="T4" fmla="*/ 0 w 15"/>
                <a:gd name="T5" fmla="*/ 7 h 8"/>
                <a:gd name="T6" fmla="*/ 26 w 15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8">
                  <a:moveTo>
                    <a:pt x="11" y="0"/>
                  </a:moveTo>
                  <a:cubicBezTo>
                    <a:pt x="10" y="3"/>
                    <a:pt x="15" y="2"/>
                    <a:pt x="13" y="7"/>
                  </a:cubicBezTo>
                  <a:cubicBezTo>
                    <a:pt x="7" y="8"/>
                    <a:pt x="3" y="6"/>
                    <a:pt x="0" y="3"/>
                  </a:cubicBezTo>
                  <a:cubicBezTo>
                    <a:pt x="2" y="1"/>
                    <a:pt x="7" y="1"/>
                    <a:pt x="11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00" name="Freeform 89"/>
            <p:cNvSpPr>
              <a:spLocks noEditPoints="1"/>
            </p:cNvSpPr>
            <p:nvPr/>
          </p:nvSpPr>
          <p:spPr bwMode="auto">
            <a:xfrm>
              <a:off x="9116602" y="1447649"/>
              <a:ext cx="528638" cy="371475"/>
            </a:xfrm>
            <a:custGeom>
              <a:avLst/>
              <a:gdLst>
                <a:gd name="T0" fmla="*/ 33 w 141"/>
                <a:gd name="T1" fmla="*/ 14 h 99"/>
                <a:gd name="T2" fmla="*/ 43 w 141"/>
                <a:gd name="T3" fmla="*/ 12 h 99"/>
                <a:gd name="T4" fmla="*/ 43 w 141"/>
                <a:gd name="T5" fmla="*/ 17 h 99"/>
                <a:gd name="T6" fmla="*/ 43 w 141"/>
                <a:gd name="T7" fmla="*/ 28 h 99"/>
                <a:gd name="T8" fmla="*/ 52 w 141"/>
                <a:gd name="T9" fmla="*/ 50 h 99"/>
                <a:gd name="T10" fmla="*/ 71 w 141"/>
                <a:gd name="T11" fmla="*/ 14 h 99"/>
                <a:gd name="T12" fmla="*/ 97 w 141"/>
                <a:gd name="T13" fmla="*/ 12 h 99"/>
                <a:gd name="T14" fmla="*/ 113 w 141"/>
                <a:gd name="T15" fmla="*/ 38 h 99"/>
                <a:gd name="T16" fmla="*/ 132 w 141"/>
                <a:gd name="T17" fmla="*/ 33 h 99"/>
                <a:gd name="T18" fmla="*/ 161 w 141"/>
                <a:gd name="T19" fmla="*/ 31 h 99"/>
                <a:gd name="T20" fmla="*/ 170 w 141"/>
                <a:gd name="T21" fmla="*/ 43 h 99"/>
                <a:gd name="T22" fmla="*/ 182 w 141"/>
                <a:gd name="T23" fmla="*/ 47 h 99"/>
                <a:gd name="T24" fmla="*/ 189 w 141"/>
                <a:gd name="T25" fmla="*/ 50 h 99"/>
                <a:gd name="T26" fmla="*/ 213 w 141"/>
                <a:gd name="T27" fmla="*/ 54 h 99"/>
                <a:gd name="T28" fmla="*/ 236 w 141"/>
                <a:gd name="T29" fmla="*/ 66 h 99"/>
                <a:gd name="T30" fmla="*/ 243 w 141"/>
                <a:gd name="T31" fmla="*/ 76 h 99"/>
                <a:gd name="T32" fmla="*/ 260 w 141"/>
                <a:gd name="T33" fmla="*/ 90 h 99"/>
                <a:gd name="T34" fmla="*/ 248 w 141"/>
                <a:gd name="T35" fmla="*/ 111 h 99"/>
                <a:gd name="T36" fmla="*/ 274 w 141"/>
                <a:gd name="T37" fmla="*/ 113 h 99"/>
                <a:gd name="T38" fmla="*/ 279 w 141"/>
                <a:gd name="T39" fmla="*/ 128 h 99"/>
                <a:gd name="T40" fmla="*/ 302 w 141"/>
                <a:gd name="T41" fmla="*/ 130 h 99"/>
                <a:gd name="T42" fmla="*/ 316 w 141"/>
                <a:gd name="T43" fmla="*/ 144 h 99"/>
                <a:gd name="T44" fmla="*/ 321 w 141"/>
                <a:gd name="T45" fmla="*/ 156 h 99"/>
                <a:gd name="T46" fmla="*/ 307 w 141"/>
                <a:gd name="T47" fmla="*/ 175 h 99"/>
                <a:gd name="T48" fmla="*/ 288 w 141"/>
                <a:gd name="T49" fmla="*/ 173 h 99"/>
                <a:gd name="T50" fmla="*/ 272 w 141"/>
                <a:gd name="T51" fmla="*/ 156 h 99"/>
                <a:gd name="T52" fmla="*/ 257 w 141"/>
                <a:gd name="T53" fmla="*/ 170 h 99"/>
                <a:gd name="T54" fmla="*/ 276 w 141"/>
                <a:gd name="T55" fmla="*/ 180 h 99"/>
                <a:gd name="T56" fmla="*/ 288 w 141"/>
                <a:gd name="T57" fmla="*/ 201 h 99"/>
                <a:gd name="T58" fmla="*/ 279 w 141"/>
                <a:gd name="T59" fmla="*/ 220 h 99"/>
                <a:gd name="T60" fmla="*/ 243 w 141"/>
                <a:gd name="T61" fmla="*/ 206 h 99"/>
                <a:gd name="T62" fmla="*/ 255 w 141"/>
                <a:gd name="T63" fmla="*/ 220 h 99"/>
                <a:gd name="T64" fmla="*/ 269 w 141"/>
                <a:gd name="T65" fmla="*/ 227 h 99"/>
                <a:gd name="T66" fmla="*/ 255 w 141"/>
                <a:gd name="T67" fmla="*/ 227 h 99"/>
                <a:gd name="T68" fmla="*/ 224 w 141"/>
                <a:gd name="T69" fmla="*/ 217 h 99"/>
                <a:gd name="T70" fmla="*/ 208 w 141"/>
                <a:gd name="T71" fmla="*/ 208 h 99"/>
                <a:gd name="T72" fmla="*/ 198 w 141"/>
                <a:gd name="T73" fmla="*/ 194 h 99"/>
                <a:gd name="T74" fmla="*/ 182 w 141"/>
                <a:gd name="T75" fmla="*/ 163 h 99"/>
                <a:gd name="T76" fmla="*/ 184 w 141"/>
                <a:gd name="T77" fmla="*/ 156 h 99"/>
                <a:gd name="T78" fmla="*/ 191 w 141"/>
                <a:gd name="T79" fmla="*/ 144 h 99"/>
                <a:gd name="T80" fmla="*/ 198 w 141"/>
                <a:gd name="T81" fmla="*/ 130 h 99"/>
                <a:gd name="T82" fmla="*/ 191 w 141"/>
                <a:gd name="T83" fmla="*/ 113 h 99"/>
                <a:gd name="T84" fmla="*/ 179 w 141"/>
                <a:gd name="T85" fmla="*/ 106 h 99"/>
                <a:gd name="T86" fmla="*/ 170 w 141"/>
                <a:gd name="T87" fmla="*/ 106 h 99"/>
                <a:gd name="T88" fmla="*/ 161 w 141"/>
                <a:gd name="T89" fmla="*/ 102 h 99"/>
                <a:gd name="T90" fmla="*/ 137 w 141"/>
                <a:gd name="T91" fmla="*/ 78 h 99"/>
                <a:gd name="T92" fmla="*/ 116 w 141"/>
                <a:gd name="T93" fmla="*/ 83 h 99"/>
                <a:gd name="T94" fmla="*/ 97 w 141"/>
                <a:gd name="T95" fmla="*/ 83 h 99"/>
                <a:gd name="T96" fmla="*/ 73 w 141"/>
                <a:gd name="T97" fmla="*/ 83 h 99"/>
                <a:gd name="T98" fmla="*/ 33 w 141"/>
                <a:gd name="T99" fmla="*/ 76 h 99"/>
                <a:gd name="T100" fmla="*/ 12 w 141"/>
                <a:gd name="T101" fmla="*/ 64 h 99"/>
                <a:gd name="T102" fmla="*/ 7 w 141"/>
                <a:gd name="T103" fmla="*/ 50 h 99"/>
                <a:gd name="T104" fmla="*/ 9 w 141"/>
                <a:gd name="T105" fmla="*/ 38 h 99"/>
                <a:gd name="T106" fmla="*/ 215 w 141"/>
                <a:gd name="T107" fmla="*/ 161 h 99"/>
                <a:gd name="T108" fmla="*/ 229 w 141"/>
                <a:gd name="T109" fmla="*/ 149 h 99"/>
                <a:gd name="T110" fmla="*/ 215 w 141"/>
                <a:gd name="T111" fmla="*/ 161 h 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1" h="99">
                  <a:moveTo>
                    <a:pt x="5" y="7"/>
                  </a:moveTo>
                  <a:cubicBezTo>
                    <a:pt x="8" y="10"/>
                    <a:pt x="12" y="3"/>
                    <a:pt x="14" y="6"/>
                  </a:cubicBezTo>
                  <a:cubicBezTo>
                    <a:pt x="15" y="6"/>
                    <a:pt x="14" y="4"/>
                    <a:pt x="15" y="3"/>
                  </a:cubicBezTo>
                  <a:cubicBezTo>
                    <a:pt x="16" y="3"/>
                    <a:pt x="17" y="5"/>
                    <a:pt x="18" y="5"/>
                  </a:cubicBezTo>
                  <a:cubicBezTo>
                    <a:pt x="20" y="4"/>
                    <a:pt x="20" y="0"/>
                    <a:pt x="23" y="3"/>
                  </a:cubicBezTo>
                  <a:cubicBezTo>
                    <a:pt x="23" y="9"/>
                    <a:pt x="20" y="5"/>
                    <a:pt x="18" y="7"/>
                  </a:cubicBezTo>
                  <a:cubicBezTo>
                    <a:pt x="18" y="8"/>
                    <a:pt x="21" y="8"/>
                    <a:pt x="21" y="8"/>
                  </a:cubicBezTo>
                  <a:cubicBezTo>
                    <a:pt x="20" y="10"/>
                    <a:pt x="19" y="10"/>
                    <a:pt x="18" y="12"/>
                  </a:cubicBezTo>
                  <a:cubicBezTo>
                    <a:pt x="18" y="13"/>
                    <a:pt x="19" y="14"/>
                    <a:pt x="20" y="15"/>
                  </a:cubicBezTo>
                  <a:cubicBezTo>
                    <a:pt x="20" y="17"/>
                    <a:pt x="19" y="21"/>
                    <a:pt x="22" y="21"/>
                  </a:cubicBezTo>
                  <a:cubicBezTo>
                    <a:pt x="25" y="20"/>
                    <a:pt x="22" y="14"/>
                    <a:pt x="23" y="12"/>
                  </a:cubicBezTo>
                  <a:cubicBezTo>
                    <a:pt x="29" y="13"/>
                    <a:pt x="28" y="8"/>
                    <a:pt x="30" y="6"/>
                  </a:cubicBezTo>
                  <a:cubicBezTo>
                    <a:pt x="32" y="9"/>
                    <a:pt x="35" y="3"/>
                    <a:pt x="36" y="7"/>
                  </a:cubicBezTo>
                  <a:cubicBezTo>
                    <a:pt x="38" y="7"/>
                    <a:pt x="38" y="4"/>
                    <a:pt x="41" y="5"/>
                  </a:cubicBezTo>
                  <a:cubicBezTo>
                    <a:pt x="40" y="9"/>
                    <a:pt x="44" y="10"/>
                    <a:pt x="47" y="10"/>
                  </a:cubicBezTo>
                  <a:cubicBezTo>
                    <a:pt x="45" y="14"/>
                    <a:pt x="46" y="14"/>
                    <a:pt x="48" y="16"/>
                  </a:cubicBezTo>
                  <a:cubicBezTo>
                    <a:pt x="50" y="15"/>
                    <a:pt x="51" y="15"/>
                    <a:pt x="52" y="16"/>
                  </a:cubicBezTo>
                  <a:cubicBezTo>
                    <a:pt x="55" y="17"/>
                    <a:pt x="55" y="14"/>
                    <a:pt x="56" y="14"/>
                  </a:cubicBezTo>
                  <a:cubicBezTo>
                    <a:pt x="57" y="13"/>
                    <a:pt x="60" y="15"/>
                    <a:pt x="60" y="13"/>
                  </a:cubicBezTo>
                  <a:cubicBezTo>
                    <a:pt x="63" y="14"/>
                    <a:pt x="64" y="14"/>
                    <a:pt x="68" y="13"/>
                  </a:cubicBezTo>
                  <a:cubicBezTo>
                    <a:pt x="68" y="15"/>
                    <a:pt x="71" y="14"/>
                    <a:pt x="70" y="14"/>
                  </a:cubicBezTo>
                  <a:cubicBezTo>
                    <a:pt x="71" y="15"/>
                    <a:pt x="71" y="17"/>
                    <a:pt x="72" y="18"/>
                  </a:cubicBezTo>
                  <a:cubicBezTo>
                    <a:pt x="73" y="18"/>
                    <a:pt x="75" y="18"/>
                    <a:pt x="76" y="19"/>
                  </a:cubicBezTo>
                  <a:cubicBezTo>
                    <a:pt x="77" y="19"/>
                    <a:pt x="76" y="20"/>
                    <a:pt x="77" y="20"/>
                  </a:cubicBezTo>
                  <a:cubicBezTo>
                    <a:pt x="80" y="20"/>
                    <a:pt x="76" y="22"/>
                    <a:pt x="78" y="23"/>
                  </a:cubicBezTo>
                  <a:cubicBezTo>
                    <a:pt x="79" y="24"/>
                    <a:pt x="80" y="22"/>
                    <a:pt x="80" y="21"/>
                  </a:cubicBezTo>
                  <a:cubicBezTo>
                    <a:pt x="81" y="22"/>
                    <a:pt x="81" y="24"/>
                    <a:pt x="84" y="25"/>
                  </a:cubicBezTo>
                  <a:cubicBezTo>
                    <a:pt x="87" y="25"/>
                    <a:pt x="88" y="24"/>
                    <a:pt x="90" y="23"/>
                  </a:cubicBezTo>
                  <a:cubicBezTo>
                    <a:pt x="90" y="28"/>
                    <a:pt x="97" y="25"/>
                    <a:pt x="97" y="29"/>
                  </a:cubicBezTo>
                  <a:cubicBezTo>
                    <a:pt x="99" y="30"/>
                    <a:pt x="99" y="29"/>
                    <a:pt x="100" y="28"/>
                  </a:cubicBezTo>
                  <a:cubicBezTo>
                    <a:pt x="101" y="29"/>
                    <a:pt x="102" y="31"/>
                    <a:pt x="102" y="33"/>
                  </a:cubicBezTo>
                  <a:cubicBezTo>
                    <a:pt x="103" y="33"/>
                    <a:pt x="103" y="32"/>
                    <a:pt x="103" y="32"/>
                  </a:cubicBezTo>
                  <a:cubicBezTo>
                    <a:pt x="105" y="33"/>
                    <a:pt x="106" y="36"/>
                    <a:pt x="110" y="35"/>
                  </a:cubicBezTo>
                  <a:cubicBezTo>
                    <a:pt x="109" y="36"/>
                    <a:pt x="109" y="37"/>
                    <a:pt x="110" y="38"/>
                  </a:cubicBezTo>
                  <a:cubicBezTo>
                    <a:pt x="111" y="40"/>
                    <a:pt x="107" y="41"/>
                    <a:pt x="110" y="42"/>
                  </a:cubicBezTo>
                  <a:cubicBezTo>
                    <a:pt x="109" y="44"/>
                    <a:pt x="105" y="44"/>
                    <a:pt x="105" y="47"/>
                  </a:cubicBezTo>
                  <a:cubicBezTo>
                    <a:pt x="108" y="51"/>
                    <a:pt x="114" y="46"/>
                    <a:pt x="115" y="51"/>
                  </a:cubicBezTo>
                  <a:cubicBezTo>
                    <a:pt x="116" y="50"/>
                    <a:pt x="116" y="49"/>
                    <a:pt x="116" y="48"/>
                  </a:cubicBezTo>
                  <a:cubicBezTo>
                    <a:pt x="118" y="48"/>
                    <a:pt x="117" y="51"/>
                    <a:pt x="117" y="52"/>
                  </a:cubicBezTo>
                  <a:cubicBezTo>
                    <a:pt x="117" y="52"/>
                    <a:pt x="118" y="54"/>
                    <a:pt x="118" y="54"/>
                  </a:cubicBezTo>
                  <a:cubicBezTo>
                    <a:pt x="120" y="54"/>
                    <a:pt x="121" y="51"/>
                    <a:pt x="121" y="56"/>
                  </a:cubicBezTo>
                  <a:cubicBezTo>
                    <a:pt x="124" y="56"/>
                    <a:pt x="124" y="54"/>
                    <a:pt x="128" y="55"/>
                  </a:cubicBezTo>
                  <a:cubicBezTo>
                    <a:pt x="128" y="56"/>
                    <a:pt x="129" y="57"/>
                    <a:pt x="129" y="59"/>
                  </a:cubicBezTo>
                  <a:cubicBezTo>
                    <a:pt x="131" y="59"/>
                    <a:pt x="135" y="58"/>
                    <a:pt x="134" y="61"/>
                  </a:cubicBezTo>
                  <a:cubicBezTo>
                    <a:pt x="138" y="59"/>
                    <a:pt x="136" y="62"/>
                    <a:pt x="140" y="62"/>
                  </a:cubicBezTo>
                  <a:cubicBezTo>
                    <a:pt x="141" y="65"/>
                    <a:pt x="136" y="66"/>
                    <a:pt x="136" y="66"/>
                  </a:cubicBezTo>
                  <a:cubicBezTo>
                    <a:pt x="135" y="66"/>
                    <a:pt x="137" y="67"/>
                    <a:pt x="137" y="67"/>
                  </a:cubicBezTo>
                  <a:cubicBezTo>
                    <a:pt x="134" y="70"/>
                    <a:pt x="132" y="70"/>
                    <a:pt x="130" y="74"/>
                  </a:cubicBezTo>
                  <a:cubicBezTo>
                    <a:pt x="129" y="74"/>
                    <a:pt x="128" y="74"/>
                    <a:pt x="128" y="75"/>
                  </a:cubicBezTo>
                  <a:cubicBezTo>
                    <a:pt x="127" y="75"/>
                    <a:pt x="122" y="75"/>
                    <a:pt x="122" y="73"/>
                  </a:cubicBezTo>
                  <a:cubicBezTo>
                    <a:pt x="122" y="70"/>
                    <a:pt x="116" y="73"/>
                    <a:pt x="117" y="68"/>
                  </a:cubicBezTo>
                  <a:cubicBezTo>
                    <a:pt x="115" y="69"/>
                    <a:pt x="115" y="67"/>
                    <a:pt x="115" y="66"/>
                  </a:cubicBezTo>
                  <a:cubicBezTo>
                    <a:pt x="113" y="66"/>
                    <a:pt x="112" y="66"/>
                    <a:pt x="110" y="66"/>
                  </a:cubicBezTo>
                  <a:cubicBezTo>
                    <a:pt x="108" y="66"/>
                    <a:pt x="110" y="70"/>
                    <a:pt x="109" y="72"/>
                  </a:cubicBezTo>
                  <a:cubicBezTo>
                    <a:pt x="109" y="74"/>
                    <a:pt x="112" y="74"/>
                    <a:pt x="113" y="76"/>
                  </a:cubicBezTo>
                  <a:cubicBezTo>
                    <a:pt x="115" y="75"/>
                    <a:pt x="117" y="79"/>
                    <a:pt x="117" y="76"/>
                  </a:cubicBezTo>
                  <a:cubicBezTo>
                    <a:pt x="119" y="78"/>
                    <a:pt x="119" y="80"/>
                    <a:pt x="120" y="83"/>
                  </a:cubicBezTo>
                  <a:cubicBezTo>
                    <a:pt x="119" y="85"/>
                    <a:pt x="122" y="84"/>
                    <a:pt x="122" y="85"/>
                  </a:cubicBezTo>
                  <a:cubicBezTo>
                    <a:pt x="123" y="88"/>
                    <a:pt x="121" y="93"/>
                    <a:pt x="121" y="95"/>
                  </a:cubicBezTo>
                  <a:cubicBezTo>
                    <a:pt x="118" y="96"/>
                    <a:pt x="119" y="93"/>
                    <a:pt x="118" y="93"/>
                  </a:cubicBezTo>
                  <a:cubicBezTo>
                    <a:pt x="117" y="92"/>
                    <a:pt x="113" y="92"/>
                    <a:pt x="113" y="89"/>
                  </a:cubicBezTo>
                  <a:cubicBezTo>
                    <a:pt x="108" y="90"/>
                    <a:pt x="108" y="86"/>
                    <a:pt x="103" y="87"/>
                  </a:cubicBezTo>
                  <a:cubicBezTo>
                    <a:pt x="103" y="89"/>
                    <a:pt x="107" y="88"/>
                    <a:pt x="108" y="89"/>
                  </a:cubicBezTo>
                  <a:cubicBezTo>
                    <a:pt x="104" y="93"/>
                    <a:pt x="112" y="91"/>
                    <a:pt x="108" y="93"/>
                  </a:cubicBezTo>
                  <a:cubicBezTo>
                    <a:pt x="108" y="95"/>
                    <a:pt x="111" y="94"/>
                    <a:pt x="113" y="95"/>
                  </a:cubicBezTo>
                  <a:cubicBezTo>
                    <a:pt x="113" y="96"/>
                    <a:pt x="112" y="96"/>
                    <a:pt x="114" y="96"/>
                  </a:cubicBezTo>
                  <a:cubicBezTo>
                    <a:pt x="116" y="97"/>
                    <a:pt x="116" y="97"/>
                    <a:pt x="116" y="99"/>
                  </a:cubicBezTo>
                  <a:cubicBezTo>
                    <a:pt x="113" y="99"/>
                    <a:pt x="110" y="98"/>
                    <a:pt x="108" y="96"/>
                  </a:cubicBezTo>
                  <a:cubicBezTo>
                    <a:pt x="106" y="95"/>
                    <a:pt x="103" y="96"/>
                    <a:pt x="101" y="94"/>
                  </a:cubicBezTo>
                  <a:cubicBezTo>
                    <a:pt x="99" y="93"/>
                    <a:pt x="96" y="92"/>
                    <a:pt x="95" y="92"/>
                  </a:cubicBezTo>
                  <a:cubicBezTo>
                    <a:pt x="93" y="92"/>
                    <a:pt x="93" y="90"/>
                    <a:pt x="93" y="89"/>
                  </a:cubicBezTo>
                  <a:cubicBezTo>
                    <a:pt x="91" y="89"/>
                    <a:pt x="89" y="89"/>
                    <a:pt x="88" y="88"/>
                  </a:cubicBezTo>
                  <a:cubicBezTo>
                    <a:pt x="87" y="87"/>
                    <a:pt x="87" y="86"/>
                    <a:pt x="87" y="85"/>
                  </a:cubicBezTo>
                  <a:cubicBezTo>
                    <a:pt x="86" y="84"/>
                    <a:pt x="83" y="85"/>
                    <a:pt x="84" y="82"/>
                  </a:cubicBezTo>
                  <a:cubicBezTo>
                    <a:pt x="79" y="82"/>
                    <a:pt x="79" y="78"/>
                    <a:pt x="76" y="75"/>
                  </a:cubicBezTo>
                  <a:cubicBezTo>
                    <a:pt x="77" y="75"/>
                    <a:pt x="76" y="71"/>
                    <a:pt x="77" y="69"/>
                  </a:cubicBezTo>
                  <a:cubicBezTo>
                    <a:pt x="77" y="69"/>
                    <a:pt x="79" y="70"/>
                    <a:pt x="80" y="69"/>
                  </a:cubicBezTo>
                  <a:cubicBezTo>
                    <a:pt x="80" y="69"/>
                    <a:pt x="78" y="67"/>
                    <a:pt x="78" y="66"/>
                  </a:cubicBezTo>
                  <a:cubicBezTo>
                    <a:pt x="78" y="66"/>
                    <a:pt x="81" y="66"/>
                    <a:pt x="81" y="66"/>
                  </a:cubicBezTo>
                  <a:cubicBezTo>
                    <a:pt x="81" y="65"/>
                    <a:pt x="80" y="62"/>
                    <a:pt x="81" y="61"/>
                  </a:cubicBezTo>
                  <a:cubicBezTo>
                    <a:pt x="81" y="61"/>
                    <a:pt x="83" y="61"/>
                    <a:pt x="83" y="61"/>
                  </a:cubicBezTo>
                  <a:cubicBezTo>
                    <a:pt x="85" y="60"/>
                    <a:pt x="83" y="56"/>
                    <a:pt x="84" y="55"/>
                  </a:cubicBezTo>
                  <a:cubicBezTo>
                    <a:pt x="84" y="54"/>
                    <a:pt x="82" y="54"/>
                    <a:pt x="81" y="54"/>
                  </a:cubicBezTo>
                  <a:cubicBezTo>
                    <a:pt x="81" y="52"/>
                    <a:pt x="81" y="50"/>
                    <a:pt x="81" y="48"/>
                  </a:cubicBezTo>
                  <a:cubicBezTo>
                    <a:pt x="79" y="48"/>
                    <a:pt x="79" y="48"/>
                    <a:pt x="78" y="49"/>
                  </a:cubicBezTo>
                  <a:cubicBezTo>
                    <a:pt x="76" y="48"/>
                    <a:pt x="77" y="46"/>
                    <a:pt x="76" y="45"/>
                  </a:cubicBezTo>
                  <a:cubicBezTo>
                    <a:pt x="76" y="44"/>
                    <a:pt x="74" y="46"/>
                    <a:pt x="74" y="46"/>
                  </a:cubicBezTo>
                  <a:cubicBezTo>
                    <a:pt x="74" y="46"/>
                    <a:pt x="73" y="45"/>
                    <a:pt x="72" y="45"/>
                  </a:cubicBezTo>
                  <a:cubicBezTo>
                    <a:pt x="72" y="44"/>
                    <a:pt x="71" y="42"/>
                    <a:pt x="70" y="42"/>
                  </a:cubicBezTo>
                  <a:cubicBezTo>
                    <a:pt x="69" y="42"/>
                    <a:pt x="69" y="44"/>
                    <a:pt x="68" y="43"/>
                  </a:cubicBezTo>
                  <a:cubicBezTo>
                    <a:pt x="67" y="43"/>
                    <a:pt x="66" y="41"/>
                    <a:pt x="63" y="41"/>
                  </a:cubicBezTo>
                  <a:cubicBezTo>
                    <a:pt x="68" y="36"/>
                    <a:pt x="57" y="39"/>
                    <a:pt x="58" y="33"/>
                  </a:cubicBezTo>
                  <a:cubicBezTo>
                    <a:pt x="55" y="33"/>
                    <a:pt x="52" y="33"/>
                    <a:pt x="52" y="36"/>
                  </a:cubicBezTo>
                  <a:cubicBezTo>
                    <a:pt x="51" y="38"/>
                    <a:pt x="49" y="35"/>
                    <a:pt x="49" y="35"/>
                  </a:cubicBezTo>
                  <a:cubicBezTo>
                    <a:pt x="48" y="35"/>
                    <a:pt x="47" y="37"/>
                    <a:pt x="45" y="36"/>
                  </a:cubicBezTo>
                  <a:cubicBezTo>
                    <a:pt x="43" y="36"/>
                    <a:pt x="43" y="35"/>
                    <a:pt x="41" y="35"/>
                  </a:cubicBezTo>
                  <a:cubicBezTo>
                    <a:pt x="39" y="35"/>
                    <a:pt x="38" y="36"/>
                    <a:pt x="36" y="36"/>
                  </a:cubicBezTo>
                  <a:cubicBezTo>
                    <a:pt x="34" y="36"/>
                    <a:pt x="33" y="35"/>
                    <a:pt x="31" y="35"/>
                  </a:cubicBezTo>
                  <a:cubicBezTo>
                    <a:pt x="26" y="35"/>
                    <a:pt x="21" y="36"/>
                    <a:pt x="16" y="34"/>
                  </a:cubicBezTo>
                  <a:cubicBezTo>
                    <a:pt x="15" y="34"/>
                    <a:pt x="14" y="32"/>
                    <a:pt x="14" y="32"/>
                  </a:cubicBezTo>
                  <a:cubicBezTo>
                    <a:pt x="12" y="31"/>
                    <a:pt x="10" y="32"/>
                    <a:pt x="10" y="29"/>
                  </a:cubicBezTo>
                  <a:cubicBezTo>
                    <a:pt x="8" y="29"/>
                    <a:pt x="4" y="31"/>
                    <a:pt x="5" y="27"/>
                  </a:cubicBezTo>
                  <a:cubicBezTo>
                    <a:pt x="9" y="28"/>
                    <a:pt x="10" y="26"/>
                    <a:pt x="12" y="25"/>
                  </a:cubicBezTo>
                  <a:cubicBezTo>
                    <a:pt x="11" y="22"/>
                    <a:pt x="4" y="24"/>
                    <a:pt x="3" y="21"/>
                  </a:cubicBezTo>
                  <a:cubicBezTo>
                    <a:pt x="2" y="21"/>
                    <a:pt x="2" y="22"/>
                    <a:pt x="2" y="22"/>
                  </a:cubicBezTo>
                  <a:cubicBezTo>
                    <a:pt x="0" y="22"/>
                    <a:pt x="3" y="17"/>
                    <a:pt x="4" y="16"/>
                  </a:cubicBezTo>
                  <a:cubicBezTo>
                    <a:pt x="3" y="12"/>
                    <a:pt x="6" y="11"/>
                    <a:pt x="5" y="7"/>
                  </a:cubicBezTo>
                  <a:close/>
                  <a:moveTo>
                    <a:pt x="91" y="68"/>
                  </a:moveTo>
                  <a:cubicBezTo>
                    <a:pt x="92" y="66"/>
                    <a:pt x="97" y="68"/>
                    <a:pt x="100" y="67"/>
                  </a:cubicBezTo>
                  <a:cubicBezTo>
                    <a:pt x="100" y="65"/>
                    <a:pt x="98" y="65"/>
                    <a:pt x="97" y="63"/>
                  </a:cubicBezTo>
                  <a:cubicBezTo>
                    <a:pt x="96" y="62"/>
                    <a:pt x="93" y="63"/>
                    <a:pt x="90" y="61"/>
                  </a:cubicBezTo>
                  <a:cubicBezTo>
                    <a:pt x="91" y="63"/>
                    <a:pt x="89" y="68"/>
                    <a:pt x="91" y="68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01" name="Freeform 90"/>
            <p:cNvSpPr/>
            <p:nvPr/>
          </p:nvSpPr>
          <p:spPr bwMode="auto">
            <a:xfrm>
              <a:off x="8594314" y="1466699"/>
              <a:ext cx="330200" cy="165100"/>
            </a:xfrm>
            <a:custGeom>
              <a:avLst/>
              <a:gdLst>
                <a:gd name="T0" fmla="*/ 24 w 88"/>
                <a:gd name="T1" fmla="*/ 80 h 44"/>
                <a:gd name="T2" fmla="*/ 26 w 88"/>
                <a:gd name="T3" fmla="*/ 71 h 44"/>
                <a:gd name="T4" fmla="*/ 38 w 88"/>
                <a:gd name="T5" fmla="*/ 69 h 44"/>
                <a:gd name="T6" fmla="*/ 43 w 88"/>
                <a:gd name="T7" fmla="*/ 66 h 44"/>
                <a:gd name="T8" fmla="*/ 73 w 88"/>
                <a:gd name="T9" fmla="*/ 64 h 44"/>
                <a:gd name="T10" fmla="*/ 43 w 88"/>
                <a:gd name="T11" fmla="*/ 59 h 44"/>
                <a:gd name="T12" fmla="*/ 40 w 88"/>
                <a:gd name="T13" fmla="*/ 57 h 44"/>
                <a:gd name="T14" fmla="*/ 33 w 88"/>
                <a:gd name="T15" fmla="*/ 59 h 44"/>
                <a:gd name="T16" fmla="*/ 17 w 88"/>
                <a:gd name="T17" fmla="*/ 57 h 44"/>
                <a:gd name="T18" fmla="*/ 31 w 88"/>
                <a:gd name="T19" fmla="*/ 47 h 44"/>
                <a:gd name="T20" fmla="*/ 38 w 88"/>
                <a:gd name="T21" fmla="*/ 47 h 44"/>
                <a:gd name="T22" fmla="*/ 7 w 88"/>
                <a:gd name="T23" fmla="*/ 40 h 44"/>
                <a:gd name="T24" fmla="*/ 2 w 88"/>
                <a:gd name="T25" fmla="*/ 33 h 44"/>
                <a:gd name="T26" fmla="*/ 17 w 88"/>
                <a:gd name="T27" fmla="*/ 21 h 44"/>
                <a:gd name="T28" fmla="*/ 17 w 88"/>
                <a:gd name="T29" fmla="*/ 19 h 44"/>
                <a:gd name="T30" fmla="*/ 43 w 88"/>
                <a:gd name="T31" fmla="*/ 7 h 44"/>
                <a:gd name="T32" fmla="*/ 52 w 88"/>
                <a:gd name="T33" fmla="*/ 2 h 44"/>
                <a:gd name="T34" fmla="*/ 57 w 88"/>
                <a:gd name="T35" fmla="*/ 5 h 44"/>
                <a:gd name="T36" fmla="*/ 64 w 88"/>
                <a:gd name="T37" fmla="*/ 17 h 44"/>
                <a:gd name="T38" fmla="*/ 57 w 88"/>
                <a:gd name="T39" fmla="*/ 19 h 44"/>
                <a:gd name="T40" fmla="*/ 64 w 88"/>
                <a:gd name="T41" fmla="*/ 21 h 44"/>
                <a:gd name="T42" fmla="*/ 66 w 88"/>
                <a:gd name="T43" fmla="*/ 17 h 44"/>
                <a:gd name="T44" fmla="*/ 83 w 88"/>
                <a:gd name="T45" fmla="*/ 12 h 44"/>
                <a:gd name="T46" fmla="*/ 90 w 88"/>
                <a:gd name="T47" fmla="*/ 26 h 44"/>
                <a:gd name="T48" fmla="*/ 102 w 88"/>
                <a:gd name="T49" fmla="*/ 21 h 44"/>
                <a:gd name="T50" fmla="*/ 111 w 88"/>
                <a:gd name="T51" fmla="*/ 12 h 44"/>
                <a:gd name="T52" fmla="*/ 118 w 88"/>
                <a:gd name="T53" fmla="*/ 17 h 44"/>
                <a:gd name="T54" fmla="*/ 121 w 88"/>
                <a:gd name="T55" fmla="*/ 26 h 44"/>
                <a:gd name="T56" fmla="*/ 128 w 88"/>
                <a:gd name="T57" fmla="*/ 38 h 44"/>
                <a:gd name="T58" fmla="*/ 137 w 88"/>
                <a:gd name="T59" fmla="*/ 31 h 44"/>
                <a:gd name="T60" fmla="*/ 130 w 88"/>
                <a:gd name="T61" fmla="*/ 24 h 44"/>
                <a:gd name="T62" fmla="*/ 130 w 88"/>
                <a:gd name="T63" fmla="*/ 7 h 44"/>
                <a:gd name="T64" fmla="*/ 142 w 88"/>
                <a:gd name="T65" fmla="*/ 5 h 44"/>
                <a:gd name="T66" fmla="*/ 151 w 88"/>
                <a:gd name="T67" fmla="*/ 24 h 44"/>
                <a:gd name="T68" fmla="*/ 161 w 88"/>
                <a:gd name="T69" fmla="*/ 31 h 44"/>
                <a:gd name="T70" fmla="*/ 165 w 88"/>
                <a:gd name="T71" fmla="*/ 38 h 44"/>
                <a:gd name="T72" fmla="*/ 163 w 88"/>
                <a:gd name="T73" fmla="*/ 47 h 44"/>
                <a:gd name="T74" fmla="*/ 173 w 88"/>
                <a:gd name="T75" fmla="*/ 57 h 44"/>
                <a:gd name="T76" fmla="*/ 196 w 88"/>
                <a:gd name="T77" fmla="*/ 59 h 44"/>
                <a:gd name="T78" fmla="*/ 206 w 88"/>
                <a:gd name="T79" fmla="*/ 69 h 44"/>
                <a:gd name="T80" fmla="*/ 208 w 88"/>
                <a:gd name="T81" fmla="*/ 73 h 44"/>
                <a:gd name="T82" fmla="*/ 184 w 88"/>
                <a:gd name="T83" fmla="*/ 73 h 44"/>
                <a:gd name="T84" fmla="*/ 191 w 88"/>
                <a:gd name="T85" fmla="*/ 95 h 44"/>
                <a:gd name="T86" fmla="*/ 161 w 88"/>
                <a:gd name="T87" fmla="*/ 95 h 44"/>
                <a:gd name="T88" fmla="*/ 121 w 88"/>
                <a:gd name="T89" fmla="*/ 95 h 44"/>
                <a:gd name="T90" fmla="*/ 109 w 88"/>
                <a:gd name="T91" fmla="*/ 97 h 44"/>
                <a:gd name="T92" fmla="*/ 104 w 88"/>
                <a:gd name="T93" fmla="*/ 102 h 44"/>
                <a:gd name="T94" fmla="*/ 69 w 88"/>
                <a:gd name="T95" fmla="*/ 102 h 44"/>
                <a:gd name="T96" fmla="*/ 57 w 88"/>
                <a:gd name="T97" fmla="*/ 85 h 44"/>
                <a:gd name="T98" fmla="*/ 35 w 88"/>
                <a:gd name="T99" fmla="*/ 80 h 44"/>
                <a:gd name="T100" fmla="*/ 33 w 88"/>
                <a:gd name="T101" fmla="*/ 83 h 44"/>
                <a:gd name="T102" fmla="*/ 33 w 88"/>
                <a:gd name="T103" fmla="*/ 78 h 44"/>
                <a:gd name="T104" fmla="*/ 24 w 88"/>
                <a:gd name="T105" fmla="*/ 80 h 4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8" h="44">
                  <a:moveTo>
                    <a:pt x="10" y="34"/>
                  </a:moveTo>
                  <a:cubicBezTo>
                    <a:pt x="8" y="34"/>
                    <a:pt x="10" y="30"/>
                    <a:pt x="11" y="30"/>
                  </a:cubicBezTo>
                  <a:cubicBezTo>
                    <a:pt x="12" y="28"/>
                    <a:pt x="14" y="29"/>
                    <a:pt x="16" y="29"/>
                  </a:cubicBezTo>
                  <a:cubicBezTo>
                    <a:pt x="17" y="29"/>
                    <a:pt x="17" y="28"/>
                    <a:pt x="18" y="28"/>
                  </a:cubicBezTo>
                  <a:cubicBezTo>
                    <a:pt x="23" y="27"/>
                    <a:pt x="28" y="29"/>
                    <a:pt x="31" y="27"/>
                  </a:cubicBezTo>
                  <a:cubicBezTo>
                    <a:pt x="30" y="24"/>
                    <a:pt x="23" y="27"/>
                    <a:pt x="18" y="25"/>
                  </a:cubicBezTo>
                  <a:cubicBezTo>
                    <a:pt x="18" y="25"/>
                    <a:pt x="17" y="24"/>
                    <a:pt x="17" y="24"/>
                  </a:cubicBezTo>
                  <a:cubicBezTo>
                    <a:pt x="16" y="24"/>
                    <a:pt x="15" y="26"/>
                    <a:pt x="14" y="25"/>
                  </a:cubicBezTo>
                  <a:cubicBezTo>
                    <a:pt x="11" y="25"/>
                    <a:pt x="9" y="24"/>
                    <a:pt x="7" y="24"/>
                  </a:cubicBezTo>
                  <a:cubicBezTo>
                    <a:pt x="4" y="21"/>
                    <a:pt x="12" y="22"/>
                    <a:pt x="13" y="20"/>
                  </a:cubicBezTo>
                  <a:cubicBezTo>
                    <a:pt x="13" y="17"/>
                    <a:pt x="15" y="19"/>
                    <a:pt x="16" y="20"/>
                  </a:cubicBezTo>
                  <a:cubicBezTo>
                    <a:pt x="16" y="13"/>
                    <a:pt x="9" y="19"/>
                    <a:pt x="3" y="17"/>
                  </a:cubicBezTo>
                  <a:cubicBezTo>
                    <a:pt x="0" y="16"/>
                    <a:pt x="5" y="14"/>
                    <a:pt x="1" y="14"/>
                  </a:cubicBezTo>
                  <a:cubicBezTo>
                    <a:pt x="2" y="12"/>
                    <a:pt x="2" y="8"/>
                    <a:pt x="7" y="9"/>
                  </a:cubicBezTo>
                  <a:cubicBezTo>
                    <a:pt x="8" y="9"/>
                    <a:pt x="7" y="8"/>
                    <a:pt x="7" y="8"/>
                  </a:cubicBezTo>
                  <a:cubicBezTo>
                    <a:pt x="9" y="5"/>
                    <a:pt x="14" y="4"/>
                    <a:pt x="18" y="3"/>
                  </a:cubicBezTo>
                  <a:cubicBezTo>
                    <a:pt x="20" y="2"/>
                    <a:pt x="20" y="0"/>
                    <a:pt x="22" y="1"/>
                  </a:cubicBezTo>
                  <a:cubicBezTo>
                    <a:pt x="22" y="2"/>
                    <a:pt x="23" y="2"/>
                    <a:pt x="24" y="2"/>
                  </a:cubicBezTo>
                  <a:cubicBezTo>
                    <a:pt x="24" y="5"/>
                    <a:pt x="22" y="7"/>
                    <a:pt x="27" y="7"/>
                  </a:cubicBezTo>
                  <a:cubicBezTo>
                    <a:pt x="27" y="8"/>
                    <a:pt x="25" y="8"/>
                    <a:pt x="24" y="8"/>
                  </a:cubicBezTo>
                  <a:cubicBezTo>
                    <a:pt x="24" y="9"/>
                    <a:pt x="26" y="9"/>
                    <a:pt x="27" y="9"/>
                  </a:cubicBezTo>
                  <a:cubicBezTo>
                    <a:pt x="28" y="9"/>
                    <a:pt x="27" y="7"/>
                    <a:pt x="28" y="7"/>
                  </a:cubicBezTo>
                  <a:cubicBezTo>
                    <a:pt x="30" y="6"/>
                    <a:pt x="32" y="6"/>
                    <a:pt x="35" y="5"/>
                  </a:cubicBezTo>
                  <a:cubicBezTo>
                    <a:pt x="36" y="7"/>
                    <a:pt x="39" y="8"/>
                    <a:pt x="38" y="11"/>
                  </a:cubicBezTo>
                  <a:cubicBezTo>
                    <a:pt x="41" y="11"/>
                    <a:pt x="40" y="8"/>
                    <a:pt x="43" y="9"/>
                  </a:cubicBezTo>
                  <a:cubicBezTo>
                    <a:pt x="44" y="8"/>
                    <a:pt x="46" y="7"/>
                    <a:pt x="47" y="5"/>
                  </a:cubicBezTo>
                  <a:cubicBezTo>
                    <a:pt x="48" y="6"/>
                    <a:pt x="49" y="7"/>
                    <a:pt x="50" y="7"/>
                  </a:cubicBezTo>
                  <a:cubicBezTo>
                    <a:pt x="51" y="8"/>
                    <a:pt x="51" y="10"/>
                    <a:pt x="51" y="11"/>
                  </a:cubicBezTo>
                  <a:cubicBezTo>
                    <a:pt x="52" y="13"/>
                    <a:pt x="55" y="13"/>
                    <a:pt x="54" y="16"/>
                  </a:cubicBezTo>
                  <a:cubicBezTo>
                    <a:pt x="56" y="16"/>
                    <a:pt x="56" y="13"/>
                    <a:pt x="58" y="13"/>
                  </a:cubicBezTo>
                  <a:cubicBezTo>
                    <a:pt x="58" y="11"/>
                    <a:pt x="55" y="11"/>
                    <a:pt x="55" y="10"/>
                  </a:cubicBezTo>
                  <a:cubicBezTo>
                    <a:pt x="54" y="8"/>
                    <a:pt x="56" y="6"/>
                    <a:pt x="55" y="3"/>
                  </a:cubicBezTo>
                  <a:cubicBezTo>
                    <a:pt x="57" y="3"/>
                    <a:pt x="57" y="2"/>
                    <a:pt x="60" y="2"/>
                  </a:cubicBezTo>
                  <a:cubicBezTo>
                    <a:pt x="60" y="4"/>
                    <a:pt x="63" y="7"/>
                    <a:pt x="64" y="10"/>
                  </a:cubicBezTo>
                  <a:cubicBezTo>
                    <a:pt x="65" y="11"/>
                    <a:pt x="67" y="15"/>
                    <a:pt x="68" y="13"/>
                  </a:cubicBezTo>
                  <a:cubicBezTo>
                    <a:pt x="70" y="13"/>
                    <a:pt x="68" y="16"/>
                    <a:pt x="70" y="16"/>
                  </a:cubicBezTo>
                  <a:cubicBezTo>
                    <a:pt x="70" y="18"/>
                    <a:pt x="70" y="19"/>
                    <a:pt x="69" y="20"/>
                  </a:cubicBezTo>
                  <a:cubicBezTo>
                    <a:pt x="70" y="22"/>
                    <a:pt x="74" y="21"/>
                    <a:pt x="73" y="24"/>
                  </a:cubicBezTo>
                  <a:cubicBezTo>
                    <a:pt x="77" y="22"/>
                    <a:pt x="77" y="26"/>
                    <a:pt x="83" y="25"/>
                  </a:cubicBezTo>
                  <a:cubicBezTo>
                    <a:pt x="81" y="30"/>
                    <a:pt x="86" y="28"/>
                    <a:pt x="87" y="29"/>
                  </a:cubicBezTo>
                  <a:cubicBezTo>
                    <a:pt x="87" y="29"/>
                    <a:pt x="85" y="32"/>
                    <a:pt x="88" y="31"/>
                  </a:cubicBezTo>
                  <a:cubicBezTo>
                    <a:pt x="86" y="37"/>
                    <a:pt x="84" y="30"/>
                    <a:pt x="78" y="31"/>
                  </a:cubicBezTo>
                  <a:cubicBezTo>
                    <a:pt x="77" y="36"/>
                    <a:pt x="83" y="34"/>
                    <a:pt x="81" y="40"/>
                  </a:cubicBezTo>
                  <a:cubicBezTo>
                    <a:pt x="77" y="41"/>
                    <a:pt x="71" y="42"/>
                    <a:pt x="68" y="40"/>
                  </a:cubicBezTo>
                  <a:cubicBezTo>
                    <a:pt x="64" y="37"/>
                    <a:pt x="56" y="36"/>
                    <a:pt x="51" y="40"/>
                  </a:cubicBezTo>
                  <a:cubicBezTo>
                    <a:pt x="50" y="40"/>
                    <a:pt x="49" y="40"/>
                    <a:pt x="46" y="41"/>
                  </a:cubicBezTo>
                  <a:cubicBezTo>
                    <a:pt x="44" y="41"/>
                    <a:pt x="44" y="42"/>
                    <a:pt x="44" y="43"/>
                  </a:cubicBezTo>
                  <a:cubicBezTo>
                    <a:pt x="41" y="41"/>
                    <a:pt x="35" y="44"/>
                    <a:pt x="29" y="43"/>
                  </a:cubicBezTo>
                  <a:cubicBezTo>
                    <a:pt x="28" y="41"/>
                    <a:pt x="26" y="39"/>
                    <a:pt x="24" y="36"/>
                  </a:cubicBezTo>
                  <a:cubicBezTo>
                    <a:pt x="21" y="36"/>
                    <a:pt x="15" y="37"/>
                    <a:pt x="15" y="34"/>
                  </a:cubicBezTo>
                  <a:cubicBezTo>
                    <a:pt x="14" y="34"/>
                    <a:pt x="14" y="34"/>
                    <a:pt x="14" y="35"/>
                  </a:cubicBezTo>
                  <a:cubicBezTo>
                    <a:pt x="12" y="35"/>
                    <a:pt x="13" y="33"/>
                    <a:pt x="14" y="33"/>
                  </a:cubicBezTo>
                  <a:cubicBezTo>
                    <a:pt x="14" y="30"/>
                    <a:pt x="10" y="33"/>
                    <a:pt x="10" y="34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02" name="Freeform 91"/>
            <p:cNvSpPr>
              <a:spLocks noEditPoints="1"/>
            </p:cNvSpPr>
            <p:nvPr/>
          </p:nvSpPr>
          <p:spPr bwMode="auto">
            <a:xfrm>
              <a:off x="7724364" y="1507974"/>
              <a:ext cx="2339975" cy="2714625"/>
            </a:xfrm>
            <a:custGeom>
              <a:avLst/>
              <a:gdLst>
                <a:gd name="T0" fmla="*/ 964 w 624"/>
                <a:gd name="T1" fmla="*/ 111 h 724"/>
                <a:gd name="T2" fmla="*/ 867 w 624"/>
                <a:gd name="T3" fmla="*/ 180 h 724"/>
                <a:gd name="T4" fmla="*/ 855 w 624"/>
                <a:gd name="T5" fmla="*/ 279 h 724"/>
                <a:gd name="T6" fmla="*/ 976 w 624"/>
                <a:gd name="T7" fmla="*/ 359 h 724"/>
                <a:gd name="T8" fmla="*/ 1013 w 624"/>
                <a:gd name="T9" fmla="*/ 250 h 724"/>
                <a:gd name="T10" fmla="*/ 1115 w 624"/>
                <a:gd name="T11" fmla="*/ 248 h 724"/>
                <a:gd name="T12" fmla="*/ 1207 w 624"/>
                <a:gd name="T13" fmla="*/ 274 h 724"/>
                <a:gd name="T14" fmla="*/ 1243 w 624"/>
                <a:gd name="T15" fmla="*/ 368 h 724"/>
                <a:gd name="T16" fmla="*/ 1129 w 624"/>
                <a:gd name="T17" fmla="*/ 409 h 724"/>
                <a:gd name="T18" fmla="*/ 1198 w 624"/>
                <a:gd name="T19" fmla="*/ 451 h 724"/>
                <a:gd name="T20" fmla="*/ 1169 w 624"/>
                <a:gd name="T21" fmla="*/ 465 h 724"/>
                <a:gd name="T22" fmla="*/ 1044 w 624"/>
                <a:gd name="T23" fmla="*/ 557 h 724"/>
                <a:gd name="T24" fmla="*/ 992 w 624"/>
                <a:gd name="T25" fmla="*/ 713 h 724"/>
                <a:gd name="T26" fmla="*/ 883 w 624"/>
                <a:gd name="T27" fmla="*/ 652 h 724"/>
                <a:gd name="T28" fmla="*/ 798 w 624"/>
                <a:gd name="T29" fmla="*/ 768 h 724"/>
                <a:gd name="T30" fmla="*/ 895 w 624"/>
                <a:gd name="T31" fmla="*/ 815 h 724"/>
                <a:gd name="T32" fmla="*/ 1030 w 624"/>
                <a:gd name="T33" fmla="*/ 907 h 724"/>
                <a:gd name="T34" fmla="*/ 1143 w 624"/>
                <a:gd name="T35" fmla="*/ 890 h 724"/>
                <a:gd name="T36" fmla="*/ 1318 w 624"/>
                <a:gd name="T37" fmla="*/ 966 h 724"/>
                <a:gd name="T38" fmla="*/ 1474 w 624"/>
                <a:gd name="T39" fmla="*/ 1060 h 724"/>
                <a:gd name="T40" fmla="*/ 1405 w 624"/>
                <a:gd name="T41" fmla="*/ 1275 h 724"/>
                <a:gd name="T42" fmla="*/ 1320 w 624"/>
                <a:gd name="T43" fmla="*/ 1370 h 724"/>
                <a:gd name="T44" fmla="*/ 1238 w 624"/>
                <a:gd name="T45" fmla="*/ 1460 h 724"/>
                <a:gd name="T46" fmla="*/ 1162 w 624"/>
                <a:gd name="T47" fmla="*/ 1547 h 724"/>
                <a:gd name="T48" fmla="*/ 1129 w 624"/>
                <a:gd name="T49" fmla="*/ 1613 h 724"/>
                <a:gd name="T50" fmla="*/ 1068 w 624"/>
                <a:gd name="T51" fmla="*/ 1679 h 724"/>
                <a:gd name="T52" fmla="*/ 1046 w 624"/>
                <a:gd name="T53" fmla="*/ 1590 h 724"/>
                <a:gd name="T54" fmla="*/ 1096 w 624"/>
                <a:gd name="T55" fmla="*/ 1396 h 724"/>
                <a:gd name="T56" fmla="*/ 1089 w 624"/>
                <a:gd name="T57" fmla="*/ 1214 h 724"/>
                <a:gd name="T58" fmla="*/ 992 w 624"/>
                <a:gd name="T59" fmla="*/ 1089 h 724"/>
                <a:gd name="T60" fmla="*/ 1011 w 624"/>
                <a:gd name="T61" fmla="*/ 985 h 724"/>
                <a:gd name="T62" fmla="*/ 926 w 624"/>
                <a:gd name="T63" fmla="*/ 876 h 724"/>
                <a:gd name="T64" fmla="*/ 834 w 624"/>
                <a:gd name="T65" fmla="*/ 822 h 724"/>
                <a:gd name="T66" fmla="*/ 692 w 624"/>
                <a:gd name="T67" fmla="*/ 742 h 724"/>
                <a:gd name="T68" fmla="*/ 612 w 624"/>
                <a:gd name="T69" fmla="*/ 657 h 724"/>
                <a:gd name="T70" fmla="*/ 612 w 624"/>
                <a:gd name="T71" fmla="*/ 690 h 724"/>
                <a:gd name="T72" fmla="*/ 527 w 624"/>
                <a:gd name="T73" fmla="*/ 586 h 724"/>
                <a:gd name="T74" fmla="*/ 475 w 624"/>
                <a:gd name="T75" fmla="*/ 399 h 724"/>
                <a:gd name="T76" fmla="*/ 444 w 624"/>
                <a:gd name="T77" fmla="*/ 350 h 724"/>
                <a:gd name="T78" fmla="*/ 364 w 624"/>
                <a:gd name="T79" fmla="*/ 260 h 724"/>
                <a:gd name="T80" fmla="*/ 224 w 624"/>
                <a:gd name="T81" fmla="*/ 215 h 724"/>
                <a:gd name="T82" fmla="*/ 156 w 624"/>
                <a:gd name="T83" fmla="*/ 250 h 724"/>
                <a:gd name="T84" fmla="*/ 85 w 624"/>
                <a:gd name="T85" fmla="*/ 295 h 724"/>
                <a:gd name="T86" fmla="*/ 35 w 624"/>
                <a:gd name="T87" fmla="*/ 229 h 724"/>
                <a:gd name="T88" fmla="*/ 14 w 624"/>
                <a:gd name="T89" fmla="*/ 146 h 724"/>
                <a:gd name="T90" fmla="*/ 40 w 624"/>
                <a:gd name="T91" fmla="*/ 92 h 724"/>
                <a:gd name="T92" fmla="*/ 142 w 624"/>
                <a:gd name="T93" fmla="*/ 31 h 724"/>
                <a:gd name="T94" fmla="*/ 380 w 624"/>
                <a:gd name="T95" fmla="*/ 57 h 724"/>
                <a:gd name="T96" fmla="*/ 494 w 624"/>
                <a:gd name="T97" fmla="*/ 61 h 724"/>
                <a:gd name="T98" fmla="*/ 673 w 624"/>
                <a:gd name="T99" fmla="*/ 109 h 724"/>
                <a:gd name="T100" fmla="*/ 801 w 624"/>
                <a:gd name="T101" fmla="*/ 78 h 724"/>
                <a:gd name="T102" fmla="*/ 836 w 624"/>
                <a:gd name="T103" fmla="*/ 17 h 724"/>
                <a:gd name="T104" fmla="*/ 902 w 624"/>
                <a:gd name="T105" fmla="*/ 76 h 724"/>
                <a:gd name="T106" fmla="*/ 482 w 624"/>
                <a:gd name="T107" fmla="*/ 130 h 724"/>
                <a:gd name="T108" fmla="*/ 621 w 624"/>
                <a:gd name="T109" fmla="*/ 201 h 724"/>
                <a:gd name="T110" fmla="*/ 600 w 624"/>
                <a:gd name="T111" fmla="*/ 198 h 724"/>
                <a:gd name="T112" fmla="*/ 794 w 624"/>
                <a:gd name="T113" fmla="*/ 373 h 724"/>
                <a:gd name="T114" fmla="*/ 857 w 624"/>
                <a:gd name="T115" fmla="*/ 439 h 724"/>
                <a:gd name="T116" fmla="*/ 914 w 624"/>
                <a:gd name="T117" fmla="*/ 404 h 724"/>
                <a:gd name="T118" fmla="*/ 902 w 624"/>
                <a:gd name="T119" fmla="*/ 508 h 724"/>
                <a:gd name="T120" fmla="*/ 999 w 624"/>
                <a:gd name="T121" fmla="*/ 475 h 724"/>
                <a:gd name="T122" fmla="*/ 973 w 624"/>
                <a:gd name="T123" fmla="*/ 503 h 72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24" h="724">
                  <a:moveTo>
                    <a:pt x="380" y="39"/>
                  </a:moveTo>
                  <a:cubicBezTo>
                    <a:pt x="380" y="42"/>
                    <a:pt x="383" y="37"/>
                    <a:pt x="382" y="43"/>
                  </a:cubicBezTo>
                  <a:cubicBezTo>
                    <a:pt x="383" y="43"/>
                    <a:pt x="385" y="43"/>
                    <a:pt x="386" y="43"/>
                  </a:cubicBezTo>
                  <a:cubicBezTo>
                    <a:pt x="388" y="42"/>
                    <a:pt x="388" y="40"/>
                    <a:pt x="388" y="37"/>
                  </a:cubicBezTo>
                  <a:cubicBezTo>
                    <a:pt x="390" y="36"/>
                    <a:pt x="391" y="35"/>
                    <a:pt x="391" y="33"/>
                  </a:cubicBezTo>
                  <a:cubicBezTo>
                    <a:pt x="394" y="35"/>
                    <a:pt x="391" y="30"/>
                    <a:pt x="395" y="31"/>
                  </a:cubicBezTo>
                  <a:cubicBezTo>
                    <a:pt x="395" y="28"/>
                    <a:pt x="395" y="25"/>
                    <a:pt x="395" y="23"/>
                  </a:cubicBezTo>
                  <a:cubicBezTo>
                    <a:pt x="399" y="22"/>
                    <a:pt x="401" y="21"/>
                    <a:pt x="405" y="23"/>
                  </a:cubicBezTo>
                  <a:cubicBezTo>
                    <a:pt x="406" y="23"/>
                    <a:pt x="405" y="25"/>
                    <a:pt x="406" y="26"/>
                  </a:cubicBezTo>
                  <a:cubicBezTo>
                    <a:pt x="406" y="27"/>
                    <a:pt x="408" y="26"/>
                    <a:pt x="408" y="26"/>
                  </a:cubicBezTo>
                  <a:cubicBezTo>
                    <a:pt x="410" y="27"/>
                    <a:pt x="410" y="28"/>
                    <a:pt x="412" y="29"/>
                  </a:cubicBezTo>
                  <a:cubicBezTo>
                    <a:pt x="412" y="32"/>
                    <a:pt x="410" y="33"/>
                    <a:pt x="408" y="35"/>
                  </a:cubicBezTo>
                  <a:cubicBezTo>
                    <a:pt x="411" y="36"/>
                    <a:pt x="410" y="41"/>
                    <a:pt x="413" y="42"/>
                  </a:cubicBezTo>
                  <a:cubicBezTo>
                    <a:pt x="412" y="44"/>
                    <a:pt x="409" y="45"/>
                    <a:pt x="408" y="47"/>
                  </a:cubicBezTo>
                  <a:cubicBezTo>
                    <a:pt x="406" y="47"/>
                    <a:pt x="405" y="49"/>
                    <a:pt x="405" y="47"/>
                  </a:cubicBezTo>
                  <a:cubicBezTo>
                    <a:pt x="403" y="49"/>
                    <a:pt x="402" y="52"/>
                    <a:pt x="401" y="53"/>
                  </a:cubicBezTo>
                  <a:cubicBezTo>
                    <a:pt x="400" y="52"/>
                    <a:pt x="402" y="50"/>
                    <a:pt x="396" y="51"/>
                  </a:cubicBezTo>
                  <a:cubicBezTo>
                    <a:pt x="396" y="50"/>
                    <a:pt x="398" y="50"/>
                    <a:pt x="399" y="50"/>
                  </a:cubicBezTo>
                  <a:cubicBezTo>
                    <a:pt x="396" y="46"/>
                    <a:pt x="392" y="51"/>
                    <a:pt x="388" y="50"/>
                  </a:cubicBezTo>
                  <a:cubicBezTo>
                    <a:pt x="389" y="54"/>
                    <a:pt x="388" y="52"/>
                    <a:pt x="388" y="57"/>
                  </a:cubicBezTo>
                  <a:cubicBezTo>
                    <a:pt x="387" y="57"/>
                    <a:pt x="387" y="55"/>
                    <a:pt x="387" y="55"/>
                  </a:cubicBezTo>
                  <a:cubicBezTo>
                    <a:pt x="384" y="55"/>
                    <a:pt x="385" y="59"/>
                    <a:pt x="381" y="58"/>
                  </a:cubicBezTo>
                  <a:cubicBezTo>
                    <a:pt x="381" y="59"/>
                    <a:pt x="383" y="59"/>
                    <a:pt x="383" y="60"/>
                  </a:cubicBezTo>
                  <a:cubicBezTo>
                    <a:pt x="384" y="63"/>
                    <a:pt x="382" y="63"/>
                    <a:pt x="382" y="65"/>
                  </a:cubicBezTo>
                  <a:cubicBezTo>
                    <a:pt x="379" y="63"/>
                    <a:pt x="376" y="70"/>
                    <a:pt x="375" y="69"/>
                  </a:cubicBezTo>
                  <a:cubicBezTo>
                    <a:pt x="375" y="68"/>
                    <a:pt x="373" y="67"/>
                    <a:pt x="373" y="71"/>
                  </a:cubicBezTo>
                  <a:cubicBezTo>
                    <a:pt x="371" y="71"/>
                    <a:pt x="370" y="71"/>
                    <a:pt x="368" y="71"/>
                  </a:cubicBezTo>
                  <a:cubicBezTo>
                    <a:pt x="367" y="71"/>
                    <a:pt x="367" y="74"/>
                    <a:pt x="367" y="76"/>
                  </a:cubicBezTo>
                  <a:cubicBezTo>
                    <a:pt x="366" y="74"/>
                    <a:pt x="365" y="75"/>
                    <a:pt x="365" y="77"/>
                  </a:cubicBezTo>
                  <a:cubicBezTo>
                    <a:pt x="362" y="75"/>
                    <a:pt x="362" y="77"/>
                    <a:pt x="359" y="77"/>
                  </a:cubicBezTo>
                  <a:cubicBezTo>
                    <a:pt x="360" y="78"/>
                    <a:pt x="360" y="80"/>
                    <a:pt x="360" y="82"/>
                  </a:cubicBezTo>
                  <a:cubicBezTo>
                    <a:pt x="357" y="79"/>
                    <a:pt x="358" y="82"/>
                    <a:pt x="356" y="85"/>
                  </a:cubicBezTo>
                  <a:cubicBezTo>
                    <a:pt x="355" y="88"/>
                    <a:pt x="352" y="90"/>
                    <a:pt x="352" y="96"/>
                  </a:cubicBezTo>
                  <a:cubicBezTo>
                    <a:pt x="349" y="97"/>
                    <a:pt x="348" y="101"/>
                    <a:pt x="346" y="103"/>
                  </a:cubicBezTo>
                  <a:cubicBezTo>
                    <a:pt x="346" y="105"/>
                    <a:pt x="347" y="103"/>
                    <a:pt x="347" y="103"/>
                  </a:cubicBezTo>
                  <a:cubicBezTo>
                    <a:pt x="348" y="103"/>
                    <a:pt x="347" y="103"/>
                    <a:pt x="348" y="104"/>
                  </a:cubicBezTo>
                  <a:cubicBezTo>
                    <a:pt x="349" y="104"/>
                    <a:pt x="350" y="106"/>
                    <a:pt x="350" y="106"/>
                  </a:cubicBezTo>
                  <a:cubicBezTo>
                    <a:pt x="351" y="107"/>
                    <a:pt x="353" y="104"/>
                    <a:pt x="355" y="106"/>
                  </a:cubicBezTo>
                  <a:cubicBezTo>
                    <a:pt x="356" y="107"/>
                    <a:pt x="356" y="108"/>
                    <a:pt x="358" y="107"/>
                  </a:cubicBezTo>
                  <a:cubicBezTo>
                    <a:pt x="358" y="109"/>
                    <a:pt x="358" y="111"/>
                    <a:pt x="358" y="112"/>
                  </a:cubicBezTo>
                  <a:cubicBezTo>
                    <a:pt x="358" y="113"/>
                    <a:pt x="360" y="113"/>
                    <a:pt x="360" y="115"/>
                  </a:cubicBezTo>
                  <a:cubicBezTo>
                    <a:pt x="361" y="116"/>
                    <a:pt x="363" y="116"/>
                    <a:pt x="362" y="118"/>
                  </a:cubicBezTo>
                  <a:cubicBezTo>
                    <a:pt x="368" y="117"/>
                    <a:pt x="373" y="120"/>
                    <a:pt x="376" y="118"/>
                  </a:cubicBezTo>
                  <a:cubicBezTo>
                    <a:pt x="377" y="122"/>
                    <a:pt x="382" y="121"/>
                    <a:pt x="385" y="124"/>
                  </a:cubicBezTo>
                  <a:cubicBezTo>
                    <a:pt x="385" y="125"/>
                    <a:pt x="386" y="124"/>
                    <a:pt x="386" y="125"/>
                  </a:cubicBezTo>
                  <a:cubicBezTo>
                    <a:pt x="386" y="127"/>
                    <a:pt x="387" y="125"/>
                    <a:pt x="387" y="125"/>
                  </a:cubicBezTo>
                  <a:cubicBezTo>
                    <a:pt x="388" y="125"/>
                    <a:pt x="388" y="127"/>
                    <a:pt x="389" y="128"/>
                  </a:cubicBezTo>
                  <a:cubicBezTo>
                    <a:pt x="391" y="128"/>
                    <a:pt x="393" y="127"/>
                    <a:pt x="393" y="130"/>
                  </a:cubicBezTo>
                  <a:cubicBezTo>
                    <a:pt x="399" y="130"/>
                    <a:pt x="403" y="132"/>
                    <a:pt x="408" y="132"/>
                  </a:cubicBezTo>
                  <a:cubicBezTo>
                    <a:pt x="408" y="136"/>
                    <a:pt x="407" y="139"/>
                    <a:pt x="409" y="142"/>
                  </a:cubicBezTo>
                  <a:cubicBezTo>
                    <a:pt x="409" y="141"/>
                    <a:pt x="411" y="143"/>
                    <a:pt x="411" y="143"/>
                  </a:cubicBezTo>
                  <a:cubicBezTo>
                    <a:pt x="411" y="144"/>
                    <a:pt x="409" y="145"/>
                    <a:pt x="409" y="145"/>
                  </a:cubicBezTo>
                  <a:cubicBezTo>
                    <a:pt x="410" y="147"/>
                    <a:pt x="411" y="145"/>
                    <a:pt x="412" y="146"/>
                  </a:cubicBezTo>
                  <a:cubicBezTo>
                    <a:pt x="412" y="147"/>
                    <a:pt x="410" y="150"/>
                    <a:pt x="413" y="149"/>
                  </a:cubicBezTo>
                  <a:cubicBezTo>
                    <a:pt x="412" y="150"/>
                    <a:pt x="412" y="151"/>
                    <a:pt x="412" y="152"/>
                  </a:cubicBezTo>
                  <a:cubicBezTo>
                    <a:pt x="412" y="154"/>
                    <a:pt x="413" y="153"/>
                    <a:pt x="413" y="152"/>
                  </a:cubicBezTo>
                  <a:cubicBezTo>
                    <a:pt x="414" y="152"/>
                    <a:pt x="413" y="154"/>
                    <a:pt x="414" y="155"/>
                  </a:cubicBezTo>
                  <a:cubicBezTo>
                    <a:pt x="414" y="155"/>
                    <a:pt x="416" y="154"/>
                    <a:pt x="416" y="155"/>
                  </a:cubicBezTo>
                  <a:cubicBezTo>
                    <a:pt x="418" y="156"/>
                    <a:pt x="422" y="156"/>
                    <a:pt x="426" y="155"/>
                  </a:cubicBezTo>
                  <a:cubicBezTo>
                    <a:pt x="427" y="150"/>
                    <a:pt x="427" y="148"/>
                    <a:pt x="426" y="143"/>
                  </a:cubicBezTo>
                  <a:cubicBezTo>
                    <a:pt x="426" y="141"/>
                    <a:pt x="424" y="142"/>
                    <a:pt x="423" y="142"/>
                  </a:cubicBezTo>
                  <a:cubicBezTo>
                    <a:pt x="422" y="140"/>
                    <a:pt x="425" y="136"/>
                    <a:pt x="421" y="137"/>
                  </a:cubicBezTo>
                  <a:cubicBezTo>
                    <a:pt x="422" y="136"/>
                    <a:pt x="424" y="136"/>
                    <a:pt x="423" y="133"/>
                  </a:cubicBezTo>
                  <a:cubicBezTo>
                    <a:pt x="428" y="135"/>
                    <a:pt x="428" y="131"/>
                    <a:pt x="432" y="131"/>
                  </a:cubicBezTo>
                  <a:cubicBezTo>
                    <a:pt x="434" y="131"/>
                    <a:pt x="432" y="128"/>
                    <a:pt x="433" y="128"/>
                  </a:cubicBezTo>
                  <a:cubicBezTo>
                    <a:pt x="433" y="127"/>
                    <a:pt x="436" y="129"/>
                    <a:pt x="436" y="128"/>
                  </a:cubicBezTo>
                  <a:cubicBezTo>
                    <a:pt x="433" y="123"/>
                    <a:pt x="438" y="117"/>
                    <a:pt x="435" y="115"/>
                  </a:cubicBezTo>
                  <a:cubicBezTo>
                    <a:pt x="435" y="113"/>
                    <a:pt x="434" y="114"/>
                    <a:pt x="434" y="115"/>
                  </a:cubicBezTo>
                  <a:cubicBezTo>
                    <a:pt x="432" y="113"/>
                    <a:pt x="434" y="110"/>
                    <a:pt x="431" y="111"/>
                  </a:cubicBezTo>
                  <a:cubicBezTo>
                    <a:pt x="431" y="109"/>
                    <a:pt x="429" y="109"/>
                    <a:pt x="429" y="106"/>
                  </a:cubicBezTo>
                  <a:cubicBezTo>
                    <a:pt x="429" y="104"/>
                    <a:pt x="430" y="103"/>
                    <a:pt x="433" y="103"/>
                  </a:cubicBezTo>
                  <a:cubicBezTo>
                    <a:pt x="431" y="102"/>
                    <a:pt x="434" y="95"/>
                    <a:pt x="429" y="95"/>
                  </a:cubicBezTo>
                  <a:cubicBezTo>
                    <a:pt x="430" y="94"/>
                    <a:pt x="430" y="93"/>
                    <a:pt x="431" y="91"/>
                  </a:cubicBezTo>
                  <a:cubicBezTo>
                    <a:pt x="431" y="91"/>
                    <a:pt x="429" y="91"/>
                    <a:pt x="429" y="90"/>
                  </a:cubicBezTo>
                  <a:cubicBezTo>
                    <a:pt x="429" y="90"/>
                    <a:pt x="431" y="90"/>
                    <a:pt x="431" y="89"/>
                  </a:cubicBezTo>
                  <a:cubicBezTo>
                    <a:pt x="430" y="88"/>
                    <a:pt x="429" y="88"/>
                    <a:pt x="429" y="86"/>
                  </a:cubicBezTo>
                  <a:cubicBezTo>
                    <a:pt x="429" y="85"/>
                    <a:pt x="432" y="82"/>
                    <a:pt x="429" y="82"/>
                  </a:cubicBezTo>
                  <a:cubicBezTo>
                    <a:pt x="430" y="80"/>
                    <a:pt x="439" y="79"/>
                    <a:pt x="438" y="83"/>
                  </a:cubicBezTo>
                  <a:cubicBezTo>
                    <a:pt x="442" y="82"/>
                    <a:pt x="449" y="84"/>
                    <a:pt x="451" y="80"/>
                  </a:cubicBezTo>
                  <a:cubicBezTo>
                    <a:pt x="453" y="84"/>
                    <a:pt x="459" y="84"/>
                    <a:pt x="459" y="90"/>
                  </a:cubicBezTo>
                  <a:cubicBezTo>
                    <a:pt x="462" y="90"/>
                    <a:pt x="465" y="90"/>
                    <a:pt x="468" y="90"/>
                  </a:cubicBezTo>
                  <a:cubicBezTo>
                    <a:pt x="468" y="92"/>
                    <a:pt x="469" y="92"/>
                    <a:pt x="471" y="92"/>
                  </a:cubicBezTo>
                  <a:cubicBezTo>
                    <a:pt x="471" y="95"/>
                    <a:pt x="470" y="97"/>
                    <a:pt x="471" y="99"/>
                  </a:cubicBezTo>
                  <a:cubicBezTo>
                    <a:pt x="471" y="102"/>
                    <a:pt x="474" y="105"/>
                    <a:pt x="472" y="105"/>
                  </a:cubicBezTo>
                  <a:cubicBezTo>
                    <a:pt x="472" y="107"/>
                    <a:pt x="474" y="106"/>
                    <a:pt x="475" y="106"/>
                  </a:cubicBezTo>
                  <a:cubicBezTo>
                    <a:pt x="475" y="110"/>
                    <a:pt x="480" y="108"/>
                    <a:pt x="476" y="111"/>
                  </a:cubicBezTo>
                  <a:cubicBezTo>
                    <a:pt x="481" y="112"/>
                    <a:pt x="483" y="109"/>
                    <a:pt x="487" y="110"/>
                  </a:cubicBezTo>
                  <a:cubicBezTo>
                    <a:pt x="487" y="108"/>
                    <a:pt x="487" y="108"/>
                    <a:pt x="486" y="107"/>
                  </a:cubicBezTo>
                  <a:cubicBezTo>
                    <a:pt x="487" y="105"/>
                    <a:pt x="488" y="105"/>
                    <a:pt x="489" y="106"/>
                  </a:cubicBezTo>
                  <a:cubicBezTo>
                    <a:pt x="488" y="103"/>
                    <a:pt x="492" y="103"/>
                    <a:pt x="493" y="102"/>
                  </a:cubicBezTo>
                  <a:cubicBezTo>
                    <a:pt x="494" y="101"/>
                    <a:pt x="492" y="101"/>
                    <a:pt x="492" y="100"/>
                  </a:cubicBezTo>
                  <a:cubicBezTo>
                    <a:pt x="492" y="99"/>
                    <a:pt x="494" y="98"/>
                    <a:pt x="496" y="98"/>
                  </a:cubicBezTo>
                  <a:cubicBezTo>
                    <a:pt x="494" y="101"/>
                    <a:pt x="496" y="101"/>
                    <a:pt x="499" y="104"/>
                  </a:cubicBezTo>
                  <a:cubicBezTo>
                    <a:pt x="500" y="106"/>
                    <a:pt x="501" y="108"/>
                    <a:pt x="506" y="109"/>
                  </a:cubicBezTo>
                  <a:cubicBezTo>
                    <a:pt x="506" y="110"/>
                    <a:pt x="504" y="109"/>
                    <a:pt x="504" y="111"/>
                  </a:cubicBezTo>
                  <a:cubicBezTo>
                    <a:pt x="504" y="112"/>
                    <a:pt x="506" y="112"/>
                    <a:pt x="506" y="115"/>
                  </a:cubicBezTo>
                  <a:cubicBezTo>
                    <a:pt x="507" y="115"/>
                    <a:pt x="507" y="112"/>
                    <a:pt x="507" y="112"/>
                  </a:cubicBezTo>
                  <a:cubicBezTo>
                    <a:pt x="510" y="111"/>
                    <a:pt x="506" y="117"/>
                    <a:pt x="511" y="116"/>
                  </a:cubicBezTo>
                  <a:cubicBezTo>
                    <a:pt x="509" y="119"/>
                    <a:pt x="511" y="120"/>
                    <a:pt x="508" y="123"/>
                  </a:cubicBezTo>
                  <a:cubicBezTo>
                    <a:pt x="508" y="125"/>
                    <a:pt x="512" y="124"/>
                    <a:pt x="513" y="125"/>
                  </a:cubicBezTo>
                  <a:cubicBezTo>
                    <a:pt x="513" y="125"/>
                    <a:pt x="511" y="127"/>
                    <a:pt x="512" y="128"/>
                  </a:cubicBezTo>
                  <a:cubicBezTo>
                    <a:pt x="512" y="128"/>
                    <a:pt x="515" y="128"/>
                    <a:pt x="515" y="129"/>
                  </a:cubicBezTo>
                  <a:cubicBezTo>
                    <a:pt x="516" y="129"/>
                    <a:pt x="517" y="131"/>
                    <a:pt x="518" y="131"/>
                  </a:cubicBezTo>
                  <a:cubicBezTo>
                    <a:pt x="519" y="132"/>
                    <a:pt x="522" y="133"/>
                    <a:pt x="524" y="135"/>
                  </a:cubicBezTo>
                  <a:cubicBezTo>
                    <a:pt x="525" y="135"/>
                    <a:pt x="526" y="130"/>
                    <a:pt x="527" y="133"/>
                  </a:cubicBezTo>
                  <a:cubicBezTo>
                    <a:pt x="527" y="137"/>
                    <a:pt x="524" y="137"/>
                    <a:pt x="521" y="137"/>
                  </a:cubicBezTo>
                  <a:cubicBezTo>
                    <a:pt x="523" y="139"/>
                    <a:pt x="527" y="140"/>
                    <a:pt x="531" y="140"/>
                  </a:cubicBezTo>
                  <a:cubicBezTo>
                    <a:pt x="530" y="142"/>
                    <a:pt x="532" y="143"/>
                    <a:pt x="533" y="143"/>
                  </a:cubicBezTo>
                  <a:cubicBezTo>
                    <a:pt x="533" y="145"/>
                    <a:pt x="533" y="147"/>
                    <a:pt x="535" y="146"/>
                  </a:cubicBezTo>
                  <a:cubicBezTo>
                    <a:pt x="534" y="148"/>
                    <a:pt x="534" y="150"/>
                    <a:pt x="534" y="152"/>
                  </a:cubicBezTo>
                  <a:cubicBezTo>
                    <a:pt x="532" y="153"/>
                    <a:pt x="529" y="153"/>
                    <a:pt x="527" y="155"/>
                  </a:cubicBezTo>
                  <a:cubicBezTo>
                    <a:pt x="526" y="155"/>
                    <a:pt x="527" y="156"/>
                    <a:pt x="526" y="156"/>
                  </a:cubicBezTo>
                  <a:cubicBezTo>
                    <a:pt x="525" y="156"/>
                    <a:pt x="524" y="156"/>
                    <a:pt x="524" y="157"/>
                  </a:cubicBezTo>
                  <a:cubicBezTo>
                    <a:pt x="523" y="159"/>
                    <a:pt x="521" y="157"/>
                    <a:pt x="521" y="157"/>
                  </a:cubicBezTo>
                  <a:cubicBezTo>
                    <a:pt x="521" y="157"/>
                    <a:pt x="519" y="159"/>
                    <a:pt x="519" y="159"/>
                  </a:cubicBezTo>
                  <a:cubicBezTo>
                    <a:pt x="519" y="160"/>
                    <a:pt x="518" y="162"/>
                    <a:pt x="518" y="163"/>
                  </a:cubicBezTo>
                  <a:cubicBezTo>
                    <a:pt x="517" y="164"/>
                    <a:pt x="512" y="163"/>
                    <a:pt x="515" y="164"/>
                  </a:cubicBezTo>
                  <a:cubicBezTo>
                    <a:pt x="514" y="166"/>
                    <a:pt x="510" y="165"/>
                    <a:pt x="508" y="165"/>
                  </a:cubicBezTo>
                  <a:cubicBezTo>
                    <a:pt x="506" y="165"/>
                    <a:pt x="503" y="165"/>
                    <a:pt x="501" y="165"/>
                  </a:cubicBezTo>
                  <a:cubicBezTo>
                    <a:pt x="499" y="165"/>
                    <a:pt x="499" y="164"/>
                    <a:pt x="498" y="164"/>
                  </a:cubicBezTo>
                  <a:cubicBezTo>
                    <a:pt x="492" y="163"/>
                    <a:pt x="487" y="165"/>
                    <a:pt x="482" y="165"/>
                  </a:cubicBezTo>
                  <a:cubicBezTo>
                    <a:pt x="478" y="167"/>
                    <a:pt x="477" y="171"/>
                    <a:pt x="472" y="172"/>
                  </a:cubicBezTo>
                  <a:cubicBezTo>
                    <a:pt x="474" y="175"/>
                    <a:pt x="470" y="175"/>
                    <a:pt x="468" y="177"/>
                  </a:cubicBezTo>
                  <a:cubicBezTo>
                    <a:pt x="469" y="178"/>
                    <a:pt x="469" y="179"/>
                    <a:pt x="469" y="180"/>
                  </a:cubicBezTo>
                  <a:cubicBezTo>
                    <a:pt x="471" y="180"/>
                    <a:pt x="471" y="177"/>
                    <a:pt x="473" y="176"/>
                  </a:cubicBezTo>
                  <a:cubicBezTo>
                    <a:pt x="474" y="175"/>
                    <a:pt x="478" y="176"/>
                    <a:pt x="478" y="173"/>
                  </a:cubicBezTo>
                  <a:cubicBezTo>
                    <a:pt x="478" y="169"/>
                    <a:pt x="480" y="176"/>
                    <a:pt x="480" y="171"/>
                  </a:cubicBezTo>
                  <a:cubicBezTo>
                    <a:pt x="481" y="170"/>
                    <a:pt x="482" y="172"/>
                    <a:pt x="482" y="172"/>
                  </a:cubicBezTo>
                  <a:cubicBezTo>
                    <a:pt x="484" y="172"/>
                    <a:pt x="483" y="170"/>
                    <a:pt x="484" y="170"/>
                  </a:cubicBezTo>
                  <a:cubicBezTo>
                    <a:pt x="486" y="169"/>
                    <a:pt x="488" y="170"/>
                    <a:pt x="492" y="170"/>
                  </a:cubicBezTo>
                  <a:cubicBezTo>
                    <a:pt x="492" y="171"/>
                    <a:pt x="493" y="171"/>
                    <a:pt x="493" y="170"/>
                  </a:cubicBezTo>
                  <a:cubicBezTo>
                    <a:pt x="495" y="170"/>
                    <a:pt x="495" y="176"/>
                    <a:pt x="492" y="175"/>
                  </a:cubicBezTo>
                  <a:cubicBezTo>
                    <a:pt x="494" y="177"/>
                    <a:pt x="490" y="178"/>
                    <a:pt x="491" y="183"/>
                  </a:cubicBezTo>
                  <a:cubicBezTo>
                    <a:pt x="491" y="184"/>
                    <a:pt x="492" y="185"/>
                    <a:pt x="492" y="186"/>
                  </a:cubicBezTo>
                  <a:cubicBezTo>
                    <a:pt x="493" y="186"/>
                    <a:pt x="494" y="185"/>
                    <a:pt x="494" y="186"/>
                  </a:cubicBezTo>
                  <a:cubicBezTo>
                    <a:pt x="494" y="188"/>
                    <a:pt x="496" y="187"/>
                    <a:pt x="496" y="188"/>
                  </a:cubicBezTo>
                  <a:cubicBezTo>
                    <a:pt x="497" y="188"/>
                    <a:pt x="498" y="190"/>
                    <a:pt x="499" y="190"/>
                  </a:cubicBezTo>
                  <a:cubicBezTo>
                    <a:pt x="500" y="190"/>
                    <a:pt x="500" y="190"/>
                    <a:pt x="501" y="190"/>
                  </a:cubicBezTo>
                  <a:cubicBezTo>
                    <a:pt x="502" y="190"/>
                    <a:pt x="502" y="191"/>
                    <a:pt x="502" y="191"/>
                  </a:cubicBezTo>
                  <a:cubicBezTo>
                    <a:pt x="504" y="192"/>
                    <a:pt x="506" y="188"/>
                    <a:pt x="507" y="191"/>
                  </a:cubicBezTo>
                  <a:cubicBezTo>
                    <a:pt x="508" y="191"/>
                    <a:pt x="508" y="189"/>
                    <a:pt x="508" y="189"/>
                  </a:cubicBezTo>
                  <a:cubicBezTo>
                    <a:pt x="509" y="189"/>
                    <a:pt x="510" y="189"/>
                    <a:pt x="511" y="189"/>
                  </a:cubicBezTo>
                  <a:cubicBezTo>
                    <a:pt x="511" y="188"/>
                    <a:pt x="510" y="186"/>
                    <a:pt x="511" y="185"/>
                  </a:cubicBezTo>
                  <a:cubicBezTo>
                    <a:pt x="513" y="185"/>
                    <a:pt x="513" y="186"/>
                    <a:pt x="513" y="188"/>
                  </a:cubicBezTo>
                  <a:cubicBezTo>
                    <a:pt x="513" y="189"/>
                    <a:pt x="517" y="189"/>
                    <a:pt x="515" y="192"/>
                  </a:cubicBezTo>
                  <a:cubicBezTo>
                    <a:pt x="514" y="193"/>
                    <a:pt x="513" y="191"/>
                    <a:pt x="512" y="191"/>
                  </a:cubicBezTo>
                  <a:cubicBezTo>
                    <a:pt x="510" y="192"/>
                    <a:pt x="510" y="194"/>
                    <a:pt x="508" y="195"/>
                  </a:cubicBezTo>
                  <a:cubicBezTo>
                    <a:pt x="507" y="195"/>
                    <a:pt x="506" y="194"/>
                    <a:pt x="505" y="195"/>
                  </a:cubicBezTo>
                  <a:cubicBezTo>
                    <a:pt x="502" y="195"/>
                    <a:pt x="503" y="198"/>
                    <a:pt x="499" y="197"/>
                  </a:cubicBezTo>
                  <a:cubicBezTo>
                    <a:pt x="497" y="196"/>
                    <a:pt x="497" y="200"/>
                    <a:pt x="496" y="201"/>
                  </a:cubicBezTo>
                  <a:cubicBezTo>
                    <a:pt x="496" y="201"/>
                    <a:pt x="495" y="200"/>
                    <a:pt x="495" y="199"/>
                  </a:cubicBezTo>
                  <a:cubicBezTo>
                    <a:pt x="493" y="201"/>
                    <a:pt x="493" y="203"/>
                    <a:pt x="489" y="203"/>
                  </a:cubicBezTo>
                  <a:cubicBezTo>
                    <a:pt x="491" y="201"/>
                    <a:pt x="489" y="201"/>
                    <a:pt x="489" y="198"/>
                  </a:cubicBezTo>
                  <a:cubicBezTo>
                    <a:pt x="491" y="197"/>
                    <a:pt x="493" y="194"/>
                    <a:pt x="495" y="197"/>
                  </a:cubicBezTo>
                  <a:cubicBezTo>
                    <a:pt x="496" y="193"/>
                    <a:pt x="493" y="193"/>
                    <a:pt x="492" y="192"/>
                  </a:cubicBezTo>
                  <a:cubicBezTo>
                    <a:pt x="489" y="191"/>
                    <a:pt x="487" y="196"/>
                    <a:pt x="485" y="196"/>
                  </a:cubicBezTo>
                  <a:cubicBezTo>
                    <a:pt x="485" y="196"/>
                    <a:pt x="482" y="197"/>
                    <a:pt x="481" y="197"/>
                  </a:cubicBezTo>
                  <a:cubicBezTo>
                    <a:pt x="480" y="197"/>
                    <a:pt x="480" y="198"/>
                    <a:pt x="480" y="199"/>
                  </a:cubicBezTo>
                  <a:cubicBezTo>
                    <a:pt x="473" y="198"/>
                    <a:pt x="474" y="203"/>
                    <a:pt x="468" y="201"/>
                  </a:cubicBezTo>
                  <a:cubicBezTo>
                    <a:pt x="470" y="202"/>
                    <a:pt x="471" y="203"/>
                    <a:pt x="466" y="203"/>
                  </a:cubicBezTo>
                  <a:cubicBezTo>
                    <a:pt x="463" y="205"/>
                    <a:pt x="462" y="211"/>
                    <a:pt x="466" y="212"/>
                  </a:cubicBezTo>
                  <a:cubicBezTo>
                    <a:pt x="466" y="215"/>
                    <a:pt x="463" y="214"/>
                    <a:pt x="464" y="217"/>
                  </a:cubicBezTo>
                  <a:cubicBezTo>
                    <a:pt x="462" y="217"/>
                    <a:pt x="461" y="217"/>
                    <a:pt x="460" y="217"/>
                  </a:cubicBezTo>
                  <a:cubicBezTo>
                    <a:pt x="459" y="217"/>
                    <a:pt x="459" y="219"/>
                    <a:pt x="458" y="219"/>
                  </a:cubicBezTo>
                  <a:cubicBezTo>
                    <a:pt x="455" y="220"/>
                    <a:pt x="452" y="220"/>
                    <a:pt x="451" y="222"/>
                  </a:cubicBezTo>
                  <a:cubicBezTo>
                    <a:pt x="450" y="223"/>
                    <a:pt x="449" y="223"/>
                    <a:pt x="448" y="224"/>
                  </a:cubicBezTo>
                  <a:cubicBezTo>
                    <a:pt x="447" y="226"/>
                    <a:pt x="447" y="228"/>
                    <a:pt x="445" y="230"/>
                  </a:cubicBezTo>
                  <a:cubicBezTo>
                    <a:pt x="444" y="231"/>
                    <a:pt x="441" y="231"/>
                    <a:pt x="442" y="236"/>
                  </a:cubicBezTo>
                  <a:cubicBezTo>
                    <a:pt x="440" y="235"/>
                    <a:pt x="440" y="233"/>
                    <a:pt x="438" y="232"/>
                  </a:cubicBezTo>
                  <a:cubicBezTo>
                    <a:pt x="436" y="233"/>
                    <a:pt x="437" y="235"/>
                    <a:pt x="435" y="235"/>
                  </a:cubicBezTo>
                  <a:cubicBezTo>
                    <a:pt x="440" y="239"/>
                    <a:pt x="439" y="243"/>
                    <a:pt x="440" y="250"/>
                  </a:cubicBezTo>
                  <a:cubicBezTo>
                    <a:pt x="437" y="249"/>
                    <a:pt x="438" y="252"/>
                    <a:pt x="438" y="252"/>
                  </a:cubicBezTo>
                  <a:cubicBezTo>
                    <a:pt x="437" y="253"/>
                    <a:pt x="436" y="252"/>
                    <a:pt x="435" y="252"/>
                  </a:cubicBezTo>
                  <a:cubicBezTo>
                    <a:pt x="434" y="253"/>
                    <a:pt x="434" y="254"/>
                    <a:pt x="433" y="255"/>
                  </a:cubicBezTo>
                  <a:cubicBezTo>
                    <a:pt x="432" y="256"/>
                    <a:pt x="430" y="258"/>
                    <a:pt x="429" y="258"/>
                  </a:cubicBezTo>
                  <a:cubicBezTo>
                    <a:pt x="428" y="259"/>
                    <a:pt x="426" y="258"/>
                    <a:pt x="425" y="259"/>
                  </a:cubicBezTo>
                  <a:cubicBezTo>
                    <a:pt x="422" y="260"/>
                    <a:pt x="421" y="263"/>
                    <a:pt x="420" y="265"/>
                  </a:cubicBezTo>
                  <a:cubicBezTo>
                    <a:pt x="417" y="265"/>
                    <a:pt x="417" y="269"/>
                    <a:pt x="414" y="269"/>
                  </a:cubicBezTo>
                  <a:cubicBezTo>
                    <a:pt x="415" y="273"/>
                    <a:pt x="411" y="282"/>
                    <a:pt x="416" y="282"/>
                  </a:cubicBezTo>
                  <a:cubicBezTo>
                    <a:pt x="414" y="286"/>
                    <a:pt x="418" y="286"/>
                    <a:pt x="418" y="292"/>
                  </a:cubicBezTo>
                  <a:cubicBezTo>
                    <a:pt x="418" y="293"/>
                    <a:pt x="419" y="293"/>
                    <a:pt x="420" y="294"/>
                  </a:cubicBezTo>
                  <a:cubicBezTo>
                    <a:pt x="418" y="297"/>
                    <a:pt x="420" y="297"/>
                    <a:pt x="420" y="302"/>
                  </a:cubicBezTo>
                  <a:cubicBezTo>
                    <a:pt x="418" y="302"/>
                    <a:pt x="416" y="303"/>
                    <a:pt x="415" y="304"/>
                  </a:cubicBezTo>
                  <a:cubicBezTo>
                    <a:pt x="413" y="304"/>
                    <a:pt x="415" y="302"/>
                    <a:pt x="414" y="301"/>
                  </a:cubicBezTo>
                  <a:cubicBezTo>
                    <a:pt x="413" y="299"/>
                    <a:pt x="412" y="300"/>
                    <a:pt x="411" y="299"/>
                  </a:cubicBezTo>
                  <a:cubicBezTo>
                    <a:pt x="410" y="299"/>
                    <a:pt x="410" y="296"/>
                    <a:pt x="408" y="297"/>
                  </a:cubicBezTo>
                  <a:cubicBezTo>
                    <a:pt x="409" y="294"/>
                    <a:pt x="410" y="292"/>
                    <a:pt x="406" y="291"/>
                  </a:cubicBezTo>
                  <a:cubicBezTo>
                    <a:pt x="408" y="286"/>
                    <a:pt x="405" y="286"/>
                    <a:pt x="405" y="281"/>
                  </a:cubicBezTo>
                  <a:cubicBezTo>
                    <a:pt x="404" y="281"/>
                    <a:pt x="403" y="282"/>
                    <a:pt x="402" y="282"/>
                  </a:cubicBezTo>
                  <a:cubicBezTo>
                    <a:pt x="402" y="281"/>
                    <a:pt x="402" y="280"/>
                    <a:pt x="402" y="279"/>
                  </a:cubicBezTo>
                  <a:cubicBezTo>
                    <a:pt x="400" y="280"/>
                    <a:pt x="394" y="281"/>
                    <a:pt x="393" y="279"/>
                  </a:cubicBezTo>
                  <a:cubicBezTo>
                    <a:pt x="392" y="278"/>
                    <a:pt x="392" y="277"/>
                    <a:pt x="391" y="277"/>
                  </a:cubicBezTo>
                  <a:cubicBezTo>
                    <a:pt x="390" y="277"/>
                    <a:pt x="388" y="279"/>
                    <a:pt x="386" y="278"/>
                  </a:cubicBezTo>
                  <a:cubicBezTo>
                    <a:pt x="386" y="278"/>
                    <a:pt x="390" y="274"/>
                    <a:pt x="386" y="276"/>
                  </a:cubicBezTo>
                  <a:cubicBezTo>
                    <a:pt x="385" y="276"/>
                    <a:pt x="386" y="277"/>
                    <a:pt x="385" y="277"/>
                  </a:cubicBezTo>
                  <a:cubicBezTo>
                    <a:pt x="382" y="277"/>
                    <a:pt x="377" y="277"/>
                    <a:pt x="374" y="276"/>
                  </a:cubicBezTo>
                  <a:cubicBezTo>
                    <a:pt x="371" y="276"/>
                    <a:pt x="373" y="280"/>
                    <a:pt x="373" y="282"/>
                  </a:cubicBezTo>
                  <a:cubicBezTo>
                    <a:pt x="366" y="281"/>
                    <a:pt x="359" y="280"/>
                    <a:pt x="352" y="279"/>
                  </a:cubicBezTo>
                  <a:cubicBezTo>
                    <a:pt x="351" y="280"/>
                    <a:pt x="350" y="281"/>
                    <a:pt x="349" y="281"/>
                  </a:cubicBezTo>
                  <a:cubicBezTo>
                    <a:pt x="348" y="281"/>
                    <a:pt x="349" y="283"/>
                    <a:pt x="347" y="283"/>
                  </a:cubicBezTo>
                  <a:cubicBezTo>
                    <a:pt x="346" y="283"/>
                    <a:pt x="346" y="284"/>
                    <a:pt x="346" y="285"/>
                  </a:cubicBezTo>
                  <a:cubicBezTo>
                    <a:pt x="344" y="286"/>
                    <a:pt x="343" y="285"/>
                    <a:pt x="341" y="285"/>
                  </a:cubicBezTo>
                  <a:cubicBezTo>
                    <a:pt x="340" y="286"/>
                    <a:pt x="340" y="288"/>
                    <a:pt x="338" y="288"/>
                  </a:cubicBezTo>
                  <a:cubicBezTo>
                    <a:pt x="338" y="290"/>
                    <a:pt x="336" y="295"/>
                    <a:pt x="339" y="296"/>
                  </a:cubicBezTo>
                  <a:cubicBezTo>
                    <a:pt x="338" y="297"/>
                    <a:pt x="337" y="299"/>
                    <a:pt x="335" y="301"/>
                  </a:cubicBezTo>
                  <a:cubicBezTo>
                    <a:pt x="335" y="304"/>
                    <a:pt x="335" y="307"/>
                    <a:pt x="335" y="310"/>
                  </a:cubicBezTo>
                  <a:cubicBezTo>
                    <a:pt x="335" y="312"/>
                    <a:pt x="336" y="312"/>
                    <a:pt x="336" y="314"/>
                  </a:cubicBezTo>
                  <a:cubicBezTo>
                    <a:pt x="337" y="316"/>
                    <a:pt x="337" y="320"/>
                    <a:pt x="335" y="322"/>
                  </a:cubicBezTo>
                  <a:cubicBezTo>
                    <a:pt x="335" y="324"/>
                    <a:pt x="338" y="322"/>
                    <a:pt x="339" y="323"/>
                  </a:cubicBezTo>
                  <a:cubicBezTo>
                    <a:pt x="339" y="323"/>
                    <a:pt x="337" y="325"/>
                    <a:pt x="338" y="325"/>
                  </a:cubicBezTo>
                  <a:cubicBezTo>
                    <a:pt x="337" y="325"/>
                    <a:pt x="339" y="326"/>
                    <a:pt x="339" y="326"/>
                  </a:cubicBezTo>
                  <a:cubicBezTo>
                    <a:pt x="339" y="328"/>
                    <a:pt x="340" y="327"/>
                    <a:pt x="341" y="328"/>
                  </a:cubicBezTo>
                  <a:cubicBezTo>
                    <a:pt x="341" y="328"/>
                    <a:pt x="341" y="330"/>
                    <a:pt x="341" y="330"/>
                  </a:cubicBezTo>
                  <a:cubicBezTo>
                    <a:pt x="341" y="330"/>
                    <a:pt x="342" y="330"/>
                    <a:pt x="342" y="330"/>
                  </a:cubicBezTo>
                  <a:cubicBezTo>
                    <a:pt x="342" y="330"/>
                    <a:pt x="342" y="332"/>
                    <a:pt x="342" y="332"/>
                  </a:cubicBezTo>
                  <a:cubicBezTo>
                    <a:pt x="343" y="333"/>
                    <a:pt x="346" y="335"/>
                    <a:pt x="346" y="337"/>
                  </a:cubicBezTo>
                  <a:cubicBezTo>
                    <a:pt x="355" y="338"/>
                    <a:pt x="360" y="335"/>
                    <a:pt x="365" y="337"/>
                  </a:cubicBezTo>
                  <a:cubicBezTo>
                    <a:pt x="366" y="337"/>
                    <a:pt x="366" y="336"/>
                    <a:pt x="367" y="335"/>
                  </a:cubicBezTo>
                  <a:cubicBezTo>
                    <a:pt x="368" y="333"/>
                    <a:pt x="370" y="331"/>
                    <a:pt x="371" y="329"/>
                  </a:cubicBezTo>
                  <a:cubicBezTo>
                    <a:pt x="371" y="328"/>
                    <a:pt x="372" y="327"/>
                    <a:pt x="371" y="326"/>
                  </a:cubicBezTo>
                  <a:cubicBezTo>
                    <a:pt x="374" y="323"/>
                    <a:pt x="382" y="320"/>
                    <a:pt x="388" y="323"/>
                  </a:cubicBezTo>
                  <a:cubicBezTo>
                    <a:pt x="385" y="326"/>
                    <a:pt x="385" y="331"/>
                    <a:pt x="382" y="334"/>
                  </a:cubicBezTo>
                  <a:cubicBezTo>
                    <a:pt x="381" y="337"/>
                    <a:pt x="384" y="337"/>
                    <a:pt x="383" y="339"/>
                  </a:cubicBezTo>
                  <a:cubicBezTo>
                    <a:pt x="381" y="340"/>
                    <a:pt x="380" y="343"/>
                    <a:pt x="379" y="345"/>
                  </a:cubicBezTo>
                  <a:cubicBezTo>
                    <a:pt x="378" y="346"/>
                    <a:pt x="379" y="347"/>
                    <a:pt x="378" y="346"/>
                  </a:cubicBezTo>
                  <a:cubicBezTo>
                    <a:pt x="377" y="349"/>
                    <a:pt x="383" y="346"/>
                    <a:pt x="381" y="350"/>
                  </a:cubicBezTo>
                  <a:cubicBezTo>
                    <a:pt x="384" y="350"/>
                    <a:pt x="385" y="348"/>
                    <a:pt x="388" y="349"/>
                  </a:cubicBezTo>
                  <a:cubicBezTo>
                    <a:pt x="388" y="351"/>
                    <a:pt x="390" y="351"/>
                    <a:pt x="391" y="352"/>
                  </a:cubicBezTo>
                  <a:cubicBezTo>
                    <a:pt x="397" y="350"/>
                    <a:pt x="397" y="354"/>
                    <a:pt x="405" y="354"/>
                  </a:cubicBezTo>
                  <a:cubicBezTo>
                    <a:pt x="402" y="357"/>
                    <a:pt x="406" y="360"/>
                    <a:pt x="402" y="362"/>
                  </a:cubicBezTo>
                  <a:cubicBezTo>
                    <a:pt x="405" y="365"/>
                    <a:pt x="403" y="372"/>
                    <a:pt x="402" y="375"/>
                  </a:cubicBezTo>
                  <a:cubicBezTo>
                    <a:pt x="403" y="377"/>
                    <a:pt x="404" y="377"/>
                    <a:pt x="407" y="377"/>
                  </a:cubicBezTo>
                  <a:cubicBezTo>
                    <a:pt x="406" y="380"/>
                    <a:pt x="409" y="379"/>
                    <a:pt x="409" y="381"/>
                  </a:cubicBezTo>
                  <a:cubicBezTo>
                    <a:pt x="409" y="382"/>
                    <a:pt x="413" y="381"/>
                    <a:pt x="413" y="383"/>
                  </a:cubicBezTo>
                  <a:cubicBezTo>
                    <a:pt x="417" y="380"/>
                    <a:pt x="424" y="384"/>
                    <a:pt x="427" y="382"/>
                  </a:cubicBezTo>
                  <a:cubicBezTo>
                    <a:pt x="427" y="383"/>
                    <a:pt x="427" y="383"/>
                    <a:pt x="427" y="384"/>
                  </a:cubicBezTo>
                  <a:cubicBezTo>
                    <a:pt x="429" y="384"/>
                    <a:pt x="433" y="382"/>
                    <a:pt x="433" y="385"/>
                  </a:cubicBezTo>
                  <a:cubicBezTo>
                    <a:pt x="434" y="385"/>
                    <a:pt x="435" y="384"/>
                    <a:pt x="436" y="384"/>
                  </a:cubicBezTo>
                  <a:cubicBezTo>
                    <a:pt x="437" y="383"/>
                    <a:pt x="438" y="383"/>
                    <a:pt x="439" y="382"/>
                  </a:cubicBezTo>
                  <a:cubicBezTo>
                    <a:pt x="439" y="381"/>
                    <a:pt x="440" y="382"/>
                    <a:pt x="440" y="381"/>
                  </a:cubicBezTo>
                  <a:cubicBezTo>
                    <a:pt x="440" y="379"/>
                    <a:pt x="442" y="381"/>
                    <a:pt x="442" y="379"/>
                  </a:cubicBezTo>
                  <a:cubicBezTo>
                    <a:pt x="442" y="379"/>
                    <a:pt x="442" y="377"/>
                    <a:pt x="442" y="377"/>
                  </a:cubicBezTo>
                  <a:cubicBezTo>
                    <a:pt x="443" y="376"/>
                    <a:pt x="444" y="378"/>
                    <a:pt x="443" y="378"/>
                  </a:cubicBezTo>
                  <a:cubicBezTo>
                    <a:pt x="444" y="378"/>
                    <a:pt x="445" y="377"/>
                    <a:pt x="446" y="376"/>
                  </a:cubicBezTo>
                  <a:cubicBezTo>
                    <a:pt x="447" y="375"/>
                    <a:pt x="449" y="374"/>
                    <a:pt x="451" y="372"/>
                  </a:cubicBezTo>
                  <a:cubicBezTo>
                    <a:pt x="451" y="372"/>
                    <a:pt x="452" y="371"/>
                    <a:pt x="452" y="370"/>
                  </a:cubicBezTo>
                  <a:cubicBezTo>
                    <a:pt x="453" y="371"/>
                    <a:pt x="465" y="372"/>
                    <a:pt x="459" y="374"/>
                  </a:cubicBezTo>
                  <a:cubicBezTo>
                    <a:pt x="459" y="375"/>
                    <a:pt x="462" y="375"/>
                    <a:pt x="464" y="375"/>
                  </a:cubicBezTo>
                  <a:cubicBezTo>
                    <a:pt x="465" y="375"/>
                    <a:pt x="464" y="373"/>
                    <a:pt x="465" y="372"/>
                  </a:cubicBezTo>
                  <a:cubicBezTo>
                    <a:pt x="468" y="372"/>
                    <a:pt x="471" y="372"/>
                    <a:pt x="474" y="372"/>
                  </a:cubicBezTo>
                  <a:cubicBezTo>
                    <a:pt x="472" y="376"/>
                    <a:pt x="479" y="375"/>
                    <a:pt x="482" y="376"/>
                  </a:cubicBezTo>
                  <a:cubicBezTo>
                    <a:pt x="483" y="376"/>
                    <a:pt x="482" y="377"/>
                    <a:pt x="484" y="377"/>
                  </a:cubicBezTo>
                  <a:cubicBezTo>
                    <a:pt x="484" y="377"/>
                    <a:pt x="485" y="378"/>
                    <a:pt x="486" y="378"/>
                  </a:cubicBezTo>
                  <a:cubicBezTo>
                    <a:pt x="488" y="379"/>
                    <a:pt x="489" y="377"/>
                    <a:pt x="491" y="377"/>
                  </a:cubicBezTo>
                  <a:cubicBezTo>
                    <a:pt x="496" y="376"/>
                    <a:pt x="502" y="378"/>
                    <a:pt x="508" y="378"/>
                  </a:cubicBezTo>
                  <a:cubicBezTo>
                    <a:pt x="508" y="381"/>
                    <a:pt x="509" y="383"/>
                    <a:pt x="509" y="381"/>
                  </a:cubicBezTo>
                  <a:cubicBezTo>
                    <a:pt x="511" y="381"/>
                    <a:pt x="510" y="382"/>
                    <a:pt x="509" y="382"/>
                  </a:cubicBezTo>
                  <a:cubicBezTo>
                    <a:pt x="509" y="385"/>
                    <a:pt x="512" y="382"/>
                    <a:pt x="514" y="384"/>
                  </a:cubicBezTo>
                  <a:cubicBezTo>
                    <a:pt x="514" y="384"/>
                    <a:pt x="514" y="386"/>
                    <a:pt x="514" y="387"/>
                  </a:cubicBezTo>
                  <a:cubicBezTo>
                    <a:pt x="515" y="387"/>
                    <a:pt x="517" y="386"/>
                    <a:pt x="519" y="387"/>
                  </a:cubicBezTo>
                  <a:cubicBezTo>
                    <a:pt x="518" y="389"/>
                    <a:pt x="520" y="390"/>
                    <a:pt x="521" y="391"/>
                  </a:cubicBezTo>
                  <a:cubicBezTo>
                    <a:pt x="523" y="393"/>
                    <a:pt x="525" y="394"/>
                    <a:pt x="526" y="397"/>
                  </a:cubicBezTo>
                  <a:cubicBezTo>
                    <a:pt x="533" y="397"/>
                    <a:pt x="536" y="401"/>
                    <a:pt x="542" y="398"/>
                  </a:cubicBezTo>
                  <a:cubicBezTo>
                    <a:pt x="541" y="403"/>
                    <a:pt x="549" y="398"/>
                    <a:pt x="547" y="403"/>
                  </a:cubicBezTo>
                  <a:cubicBezTo>
                    <a:pt x="551" y="401"/>
                    <a:pt x="551" y="406"/>
                    <a:pt x="554" y="407"/>
                  </a:cubicBezTo>
                  <a:cubicBezTo>
                    <a:pt x="555" y="407"/>
                    <a:pt x="555" y="410"/>
                    <a:pt x="558" y="409"/>
                  </a:cubicBezTo>
                  <a:cubicBezTo>
                    <a:pt x="554" y="412"/>
                    <a:pt x="559" y="411"/>
                    <a:pt x="559" y="415"/>
                  </a:cubicBezTo>
                  <a:cubicBezTo>
                    <a:pt x="559" y="417"/>
                    <a:pt x="561" y="416"/>
                    <a:pt x="562" y="417"/>
                  </a:cubicBezTo>
                  <a:cubicBezTo>
                    <a:pt x="563" y="418"/>
                    <a:pt x="562" y="420"/>
                    <a:pt x="565" y="419"/>
                  </a:cubicBezTo>
                  <a:cubicBezTo>
                    <a:pt x="560" y="424"/>
                    <a:pt x="571" y="425"/>
                    <a:pt x="567" y="429"/>
                  </a:cubicBezTo>
                  <a:cubicBezTo>
                    <a:pt x="569" y="429"/>
                    <a:pt x="571" y="429"/>
                    <a:pt x="571" y="431"/>
                  </a:cubicBezTo>
                  <a:cubicBezTo>
                    <a:pt x="577" y="430"/>
                    <a:pt x="585" y="432"/>
                    <a:pt x="587" y="437"/>
                  </a:cubicBezTo>
                  <a:cubicBezTo>
                    <a:pt x="593" y="437"/>
                    <a:pt x="596" y="439"/>
                    <a:pt x="602" y="438"/>
                  </a:cubicBezTo>
                  <a:cubicBezTo>
                    <a:pt x="603" y="439"/>
                    <a:pt x="600" y="440"/>
                    <a:pt x="600" y="440"/>
                  </a:cubicBezTo>
                  <a:cubicBezTo>
                    <a:pt x="601" y="442"/>
                    <a:pt x="609" y="440"/>
                    <a:pt x="613" y="441"/>
                  </a:cubicBezTo>
                  <a:cubicBezTo>
                    <a:pt x="613" y="442"/>
                    <a:pt x="614" y="442"/>
                    <a:pt x="615" y="442"/>
                  </a:cubicBezTo>
                  <a:cubicBezTo>
                    <a:pt x="615" y="444"/>
                    <a:pt x="618" y="443"/>
                    <a:pt x="619" y="444"/>
                  </a:cubicBezTo>
                  <a:cubicBezTo>
                    <a:pt x="619" y="445"/>
                    <a:pt x="619" y="446"/>
                    <a:pt x="619" y="447"/>
                  </a:cubicBezTo>
                  <a:cubicBezTo>
                    <a:pt x="619" y="447"/>
                    <a:pt x="621" y="446"/>
                    <a:pt x="621" y="447"/>
                  </a:cubicBezTo>
                  <a:cubicBezTo>
                    <a:pt x="622" y="447"/>
                    <a:pt x="621" y="450"/>
                    <a:pt x="624" y="449"/>
                  </a:cubicBezTo>
                  <a:cubicBezTo>
                    <a:pt x="624" y="461"/>
                    <a:pt x="624" y="473"/>
                    <a:pt x="624" y="485"/>
                  </a:cubicBezTo>
                  <a:cubicBezTo>
                    <a:pt x="619" y="484"/>
                    <a:pt x="624" y="492"/>
                    <a:pt x="619" y="490"/>
                  </a:cubicBezTo>
                  <a:cubicBezTo>
                    <a:pt x="618" y="494"/>
                    <a:pt x="618" y="498"/>
                    <a:pt x="618" y="502"/>
                  </a:cubicBezTo>
                  <a:cubicBezTo>
                    <a:pt x="618" y="504"/>
                    <a:pt x="620" y="509"/>
                    <a:pt x="619" y="514"/>
                  </a:cubicBezTo>
                  <a:cubicBezTo>
                    <a:pt x="619" y="514"/>
                    <a:pt x="618" y="514"/>
                    <a:pt x="618" y="515"/>
                  </a:cubicBezTo>
                  <a:cubicBezTo>
                    <a:pt x="618" y="515"/>
                    <a:pt x="618" y="517"/>
                    <a:pt x="618" y="517"/>
                  </a:cubicBezTo>
                  <a:cubicBezTo>
                    <a:pt x="617" y="518"/>
                    <a:pt x="614" y="519"/>
                    <a:pt x="615" y="523"/>
                  </a:cubicBezTo>
                  <a:cubicBezTo>
                    <a:pt x="613" y="524"/>
                    <a:pt x="612" y="526"/>
                    <a:pt x="610" y="527"/>
                  </a:cubicBezTo>
                  <a:cubicBezTo>
                    <a:pt x="609" y="527"/>
                    <a:pt x="610" y="529"/>
                    <a:pt x="610" y="530"/>
                  </a:cubicBezTo>
                  <a:cubicBezTo>
                    <a:pt x="609" y="531"/>
                    <a:pt x="607" y="530"/>
                    <a:pt x="607" y="530"/>
                  </a:cubicBezTo>
                  <a:cubicBezTo>
                    <a:pt x="607" y="531"/>
                    <a:pt x="608" y="532"/>
                    <a:pt x="607" y="533"/>
                  </a:cubicBezTo>
                  <a:cubicBezTo>
                    <a:pt x="606" y="533"/>
                    <a:pt x="603" y="533"/>
                    <a:pt x="602" y="535"/>
                  </a:cubicBezTo>
                  <a:cubicBezTo>
                    <a:pt x="602" y="536"/>
                    <a:pt x="600" y="536"/>
                    <a:pt x="598" y="537"/>
                  </a:cubicBezTo>
                  <a:cubicBezTo>
                    <a:pt x="597" y="538"/>
                    <a:pt x="596" y="539"/>
                    <a:pt x="595" y="540"/>
                  </a:cubicBezTo>
                  <a:cubicBezTo>
                    <a:pt x="595" y="540"/>
                    <a:pt x="594" y="538"/>
                    <a:pt x="593" y="538"/>
                  </a:cubicBezTo>
                  <a:cubicBezTo>
                    <a:pt x="593" y="538"/>
                    <a:pt x="593" y="540"/>
                    <a:pt x="592" y="540"/>
                  </a:cubicBezTo>
                  <a:cubicBezTo>
                    <a:pt x="590" y="540"/>
                    <a:pt x="590" y="540"/>
                    <a:pt x="589" y="542"/>
                  </a:cubicBezTo>
                  <a:cubicBezTo>
                    <a:pt x="585" y="540"/>
                    <a:pt x="582" y="545"/>
                    <a:pt x="580" y="547"/>
                  </a:cubicBezTo>
                  <a:cubicBezTo>
                    <a:pt x="580" y="547"/>
                    <a:pt x="578" y="546"/>
                    <a:pt x="578" y="547"/>
                  </a:cubicBezTo>
                  <a:cubicBezTo>
                    <a:pt x="577" y="547"/>
                    <a:pt x="576" y="548"/>
                    <a:pt x="575" y="549"/>
                  </a:cubicBezTo>
                  <a:cubicBezTo>
                    <a:pt x="575" y="550"/>
                    <a:pt x="573" y="551"/>
                    <a:pt x="573" y="551"/>
                  </a:cubicBezTo>
                  <a:cubicBezTo>
                    <a:pt x="573" y="552"/>
                    <a:pt x="575" y="555"/>
                    <a:pt x="572" y="554"/>
                  </a:cubicBezTo>
                  <a:cubicBezTo>
                    <a:pt x="573" y="559"/>
                    <a:pt x="570" y="561"/>
                    <a:pt x="571" y="567"/>
                  </a:cubicBezTo>
                  <a:cubicBezTo>
                    <a:pt x="567" y="566"/>
                    <a:pt x="569" y="569"/>
                    <a:pt x="568" y="570"/>
                  </a:cubicBezTo>
                  <a:cubicBezTo>
                    <a:pt x="568" y="570"/>
                    <a:pt x="566" y="570"/>
                    <a:pt x="566" y="570"/>
                  </a:cubicBezTo>
                  <a:cubicBezTo>
                    <a:pt x="566" y="571"/>
                    <a:pt x="568" y="572"/>
                    <a:pt x="566" y="573"/>
                  </a:cubicBezTo>
                  <a:cubicBezTo>
                    <a:pt x="564" y="573"/>
                    <a:pt x="564" y="577"/>
                    <a:pt x="561" y="577"/>
                  </a:cubicBezTo>
                  <a:cubicBezTo>
                    <a:pt x="561" y="577"/>
                    <a:pt x="559" y="579"/>
                    <a:pt x="559" y="580"/>
                  </a:cubicBezTo>
                  <a:cubicBezTo>
                    <a:pt x="558" y="581"/>
                    <a:pt x="556" y="585"/>
                    <a:pt x="553" y="587"/>
                  </a:cubicBezTo>
                  <a:cubicBezTo>
                    <a:pt x="553" y="588"/>
                    <a:pt x="553" y="590"/>
                    <a:pt x="553" y="591"/>
                  </a:cubicBezTo>
                  <a:cubicBezTo>
                    <a:pt x="551" y="592"/>
                    <a:pt x="549" y="593"/>
                    <a:pt x="549" y="596"/>
                  </a:cubicBezTo>
                  <a:cubicBezTo>
                    <a:pt x="547" y="596"/>
                    <a:pt x="546" y="596"/>
                    <a:pt x="544" y="596"/>
                  </a:cubicBezTo>
                  <a:cubicBezTo>
                    <a:pt x="544" y="597"/>
                    <a:pt x="545" y="597"/>
                    <a:pt x="546" y="597"/>
                  </a:cubicBezTo>
                  <a:cubicBezTo>
                    <a:pt x="546" y="599"/>
                    <a:pt x="544" y="598"/>
                    <a:pt x="542" y="598"/>
                  </a:cubicBezTo>
                  <a:cubicBezTo>
                    <a:pt x="541" y="599"/>
                    <a:pt x="540" y="601"/>
                    <a:pt x="540" y="603"/>
                  </a:cubicBezTo>
                  <a:cubicBezTo>
                    <a:pt x="539" y="602"/>
                    <a:pt x="538" y="602"/>
                    <a:pt x="538" y="604"/>
                  </a:cubicBezTo>
                  <a:cubicBezTo>
                    <a:pt x="537" y="604"/>
                    <a:pt x="537" y="603"/>
                    <a:pt x="537" y="602"/>
                  </a:cubicBezTo>
                  <a:cubicBezTo>
                    <a:pt x="535" y="602"/>
                    <a:pt x="533" y="602"/>
                    <a:pt x="533" y="601"/>
                  </a:cubicBezTo>
                  <a:cubicBezTo>
                    <a:pt x="532" y="602"/>
                    <a:pt x="532" y="604"/>
                    <a:pt x="529" y="603"/>
                  </a:cubicBezTo>
                  <a:cubicBezTo>
                    <a:pt x="529" y="606"/>
                    <a:pt x="532" y="607"/>
                    <a:pt x="532" y="609"/>
                  </a:cubicBezTo>
                  <a:cubicBezTo>
                    <a:pt x="532" y="612"/>
                    <a:pt x="528" y="614"/>
                    <a:pt x="531" y="616"/>
                  </a:cubicBezTo>
                  <a:cubicBezTo>
                    <a:pt x="530" y="619"/>
                    <a:pt x="524" y="616"/>
                    <a:pt x="524" y="618"/>
                  </a:cubicBezTo>
                  <a:cubicBezTo>
                    <a:pt x="522" y="618"/>
                    <a:pt x="523" y="620"/>
                    <a:pt x="522" y="621"/>
                  </a:cubicBezTo>
                  <a:cubicBezTo>
                    <a:pt x="521" y="622"/>
                    <a:pt x="517" y="621"/>
                    <a:pt x="518" y="624"/>
                  </a:cubicBezTo>
                  <a:cubicBezTo>
                    <a:pt x="515" y="622"/>
                    <a:pt x="507" y="622"/>
                    <a:pt x="506" y="626"/>
                  </a:cubicBezTo>
                  <a:cubicBezTo>
                    <a:pt x="506" y="627"/>
                    <a:pt x="507" y="626"/>
                    <a:pt x="507" y="626"/>
                  </a:cubicBezTo>
                  <a:cubicBezTo>
                    <a:pt x="510" y="626"/>
                    <a:pt x="507" y="629"/>
                    <a:pt x="505" y="628"/>
                  </a:cubicBezTo>
                  <a:cubicBezTo>
                    <a:pt x="505" y="631"/>
                    <a:pt x="501" y="634"/>
                    <a:pt x="504" y="635"/>
                  </a:cubicBezTo>
                  <a:cubicBezTo>
                    <a:pt x="504" y="636"/>
                    <a:pt x="502" y="636"/>
                    <a:pt x="501" y="636"/>
                  </a:cubicBezTo>
                  <a:cubicBezTo>
                    <a:pt x="501" y="636"/>
                    <a:pt x="500" y="635"/>
                    <a:pt x="500" y="635"/>
                  </a:cubicBezTo>
                  <a:cubicBezTo>
                    <a:pt x="499" y="635"/>
                    <a:pt x="496" y="638"/>
                    <a:pt x="496" y="634"/>
                  </a:cubicBezTo>
                  <a:cubicBezTo>
                    <a:pt x="495" y="634"/>
                    <a:pt x="495" y="637"/>
                    <a:pt x="494" y="635"/>
                  </a:cubicBezTo>
                  <a:cubicBezTo>
                    <a:pt x="492" y="636"/>
                    <a:pt x="495" y="642"/>
                    <a:pt x="495" y="644"/>
                  </a:cubicBezTo>
                  <a:cubicBezTo>
                    <a:pt x="496" y="647"/>
                    <a:pt x="494" y="647"/>
                    <a:pt x="493" y="649"/>
                  </a:cubicBezTo>
                  <a:cubicBezTo>
                    <a:pt x="493" y="651"/>
                    <a:pt x="493" y="653"/>
                    <a:pt x="489" y="653"/>
                  </a:cubicBezTo>
                  <a:cubicBezTo>
                    <a:pt x="489" y="654"/>
                    <a:pt x="492" y="655"/>
                    <a:pt x="492" y="655"/>
                  </a:cubicBezTo>
                  <a:cubicBezTo>
                    <a:pt x="492" y="657"/>
                    <a:pt x="490" y="655"/>
                    <a:pt x="489" y="655"/>
                  </a:cubicBezTo>
                  <a:cubicBezTo>
                    <a:pt x="489" y="656"/>
                    <a:pt x="488" y="659"/>
                    <a:pt x="489" y="658"/>
                  </a:cubicBezTo>
                  <a:cubicBezTo>
                    <a:pt x="489" y="660"/>
                    <a:pt x="488" y="659"/>
                    <a:pt x="487" y="658"/>
                  </a:cubicBezTo>
                  <a:cubicBezTo>
                    <a:pt x="487" y="659"/>
                    <a:pt x="486" y="660"/>
                    <a:pt x="486" y="660"/>
                  </a:cubicBezTo>
                  <a:cubicBezTo>
                    <a:pt x="484" y="657"/>
                    <a:pt x="486" y="660"/>
                    <a:pt x="485" y="662"/>
                  </a:cubicBezTo>
                  <a:cubicBezTo>
                    <a:pt x="483" y="664"/>
                    <a:pt x="482" y="661"/>
                    <a:pt x="480" y="663"/>
                  </a:cubicBezTo>
                  <a:cubicBezTo>
                    <a:pt x="478" y="666"/>
                    <a:pt x="485" y="666"/>
                    <a:pt x="481" y="668"/>
                  </a:cubicBezTo>
                  <a:cubicBezTo>
                    <a:pt x="481" y="669"/>
                    <a:pt x="483" y="669"/>
                    <a:pt x="485" y="669"/>
                  </a:cubicBezTo>
                  <a:cubicBezTo>
                    <a:pt x="484" y="671"/>
                    <a:pt x="485" y="673"/>
                    <a:pt x="487" y="673"/>
                  </a:cubicBezTo>
                  <a:cubicBezTo>
                    <a:pt x="489" y="675"/>
                    <a:pt x="485" y="676"/>
                    <a:pt x="485" y="677"/>
                  </a:cubicBezTo>
                  <a:cubicBezTo>
                    <a:pt x="485" y="678"/>
                    <a:pt x="485" y="679"/>
                    <a:pt x="486" y="679"/>
                  </a:cubicBezTo>
                  <a:cubicBezTo>
                    <a:pt x="485" y="680"/>
                    <a:pt x="485" y="678"/>
                    <a:pt x="485" y="679"/>
                  </a:cubicBezTo>
                  <a:cubicBezTo>
                    <a:pt x="483" y="679"/>
                    <a:pt x="483" y="681"/>
                    <a:pt x="480" y="681"/>
                  </a:cubicBezTo>
                  <a:cubicBezTo>
                    <a:pt x="482" y="683"/>
                    <a:pt x="481" y="684"/>
                    <a:pt x="478" y="683"/>
                  </a:cubicBezTo>
                  <a:cubicBezTo>
                    <a:pt x="479" y="687"/>
                    <a:pt x="476" y="686"/>
                    <a:pt x="476" y="689"/>
                  </a:cubicBezTo>
                  <a:cubicBezTo>
                    <a:pt x="472" y="690"/>
                    <a:pt x="477" y="694"/>
                    <a:pt x="473" y="691"/>
                  </a:cubicBezTo>
                  <a:cubicBezTo>
                    <a:pt x="474" y="694"/>
                    <a:pt x="472" y="697"/>
                    <a:pt x="473" y="700"/>
                  </a:cubicBezTo>
                  <a:cubicBezTo>
                    <a:pt x="473" y="700"/>
                    <a:pt x="474" y="701"/>
                    <a:pt x="474" y="701"/>
                  </a:cubicBezTo>
                  <a:cubicBezTo>
                    <a:pt x="474" y="703"/>
                    <a:pt x="472" y="703"/>
                    <a:pt x="474" y="706"/>
                  </a:cubicBezTo>
                  <a:cubicBezTo>
                    <a:pt x="476" y="707"/>
                    <a:pt x="474" y="708"/>
                    <a:pt x="475" y="711"/>
                  </a:cubicBezTo>
                  <a:cubicBezTo>
                    <a:pt x="476" y="714"/>
                    <a:pt x="479" y="715"/>
                    <a:pt x="480" y="717"/>
                  </a:cubicBezTo>
                  <a:cubicBezTo>
                    <a:pt x="483" y="720"/>
                    <a:pt x="485" y="716"/>
                    <a:pt x="487" y="719"/>
                  </a:cubicBezTo>
                  <a:cubicBezTo>
                    <a:pt x="488" y="723"/>
                    <a:pt x="484" y="720"/>
                    <a:pt x="481" y="721"/>
                  </a:cubicBezTo>
                  <a:cubicBezTo>
                    <a:pt x="476" y="722"/>
                    <a:pt x="471" y="724"/>
                    <a:pt x="467" y="723"/>
                  </a:cubicBezTo>
                  <a:cubicBezTo>
                    <a:pt x="467" y="723"/>
                    <a:pt x="467" y="721"/>
                    <a:pt x="467" y="721"/>
                  </a:cubicBezTo>
                  <a:cubicBezTo>
                    <a:pt x="462" y="722"/>
                    <a:pt x="460" y="719"/>
                    <a:pt x="456" y="719"/>
                  </a:cubicBezTo>
                  <a:cubicBezTo>
                    <a:pt x="456" y="717"/>
                    <a:pt x="456" y="716"/>
                    <a:pt x="456" y="715"/>
                  </a:cubicBezTo>
                  <a:cubicBezTo>
                    <a:pt x="456" y="712"/>
                    <a:pt x="452" y="714"/>
                    <a:pt x="452" y="711"/>
                  </a:cubicBezTo>
                  <a:cubicBezTo>
                    <a:pt x="452" y="711"/>
                    <a:pt x="451" y="710"/>
                    <a:pt x="451" y="709"/>
                  </a:cubicBezTo>
                  <a:cubicBezTo>
                    <a:pt x="451" y="708"/>
                    <a:pt x="449" y="708"/>
                    <a:pt x="449" y="708"/>
                  </a:cubicBezTo>
                  <a:cubicBezTo>
                    <a:pt x="449" y="707"/>
                    <a:pt x="452" y="705"/>
                    <a:pt x="449" y="704"/>
                  </a:cubicBezTo>
                  <a:cubicBezTo>
                    <a:pt x="448" y="704"/>
                    <a:pt x="449" y="703"/>
                    <a:pt x="449" y="702"/>
                  </a:cubicBezTo>
                  <a:cubicBezTo>
                    <a:pt x="449" y="701"/>
                    <a:pt x="447" y="701"/>
                    <a:pt x="447" y="700"/>
                  </a:cubicBezTo>
                  <a:cubicBezTo>
                    <a:pt x="447" y="699"/>
                    <a:pt x="448" y="698"/>
                    <a:pt x="448" y="697"/>
                  </a:cubicBezTo>
                  <a:cubicBezTo>
                    <a:pt x="448" y="697"/>
                    <a:pt x="447" y="697"/>
                    <a:pt x="447" y="696"/>
                  </a:cubicBezTo>
                  <a:cubicBezTo>
                    <a:pt x="447" y="695"/>
                    <a:pt x="446" y="693"/>
                    <a:pt x="445" y="693"/>
                  </a:cubicBezTo>
                  <a:cubicBezTo>
                    <a:pt x="444" y="691"/>
                    <a:pt x="446" y="690"/>
                    <a:pt x="446" y="689"/>
                  </a:cubicBezTo>
                  <a:cubicBezTo>
                    <a:pt x="446" y="689"/>
                    <a:pt x="444" y="688"/>
                    <a:pt x="443" y="688"/>
                  </a:cubicBezTo>
                  <a:cubicBezTo>
                    <a:pt x="444" y="687"/>
                    <a:pt x="448" y="686"/>
                    <a:pt x="445" y="684"/>
                  </a:cubicBezTo>
                  <a:cubicBezTo>
                    <a:pt x="445" y="683"/>
                    <a:pt x="446" y="683"/>
                    <a:pt x="447" y="683"/>
                  </a:cubicBezTo>
                  <a:cubicBezTo>
                    <a:pt x="447" y="680"/>
                    <a:pt x="447" y="678"/>
                    <a:pt x="447" y="675"/>
                  </a:cubicBezTo>
                  <a:cubicBezTo>
                    <a:pt x="446" y="674"/>
                    <a:pt x="445" y="673"/>
                    <a:pt x="443" y="673"/>
                  </a:cubicBezTo>
                  <a:cubicBezTo>
                    <a:pt x="445" y="669"/>
                    <a:pt x="448" y="666"/>
                    <a:pt x="446" y="662"/>
                  </a:cubicBezTo>
                  <a:cubicBezTo>
                    <a:pt x="449" y="663"/>
                    <a:pt x="449" y="660"/>
                    <a:pt x="452" y="661"/>
                  </a:cubicBezTo>
                  <a:cubicBezTo>
                    <a:pt x="452" y="657"/>
                    <a:pt x="452" y="654"/>
                    <a:pt x="452" y="650"/>
                  </a:cubicBezTo>
                  <a:cubicBezTo>
                    <a:pt x="457" y="650"/>
                    <a:pt x="455" y="643"/>
                    <a:pt x="458" y="640"/>
                  </a:cubicBezTo>
                  <a:cubicBezTo>
                    <a:pt x="457" y="640"/>
                    <a:pt x="456" y="641"/>
                    <a:pt x="455" y="640"/>
                  </a:cubicBezTo>
                  <a:cubicBezTo>
                    <a:pt x="453" y="641"/>
                    <a:pt x="452" y="643"/>
                    <a:pt x="452" y="647"/>
                  </a:cubicBezTo>
                  <a:cubicBezTo>
                    <a:pt x="450" y="646"/>
                    <a:pt x="448" y="645"/>
                    <a:pt x="448" y="642"/>
                  </a:cubicBezTo>
                  <a:cubicBezTo>
                    <a:pt x="446" y="640"/>
                    <a:pt x="452" y="638"/>
                    <a:pt x="451" y="637"/>
                  </a:cubicBezTo>
                  <a:cubicBezTo>
                    <a:pt x="448" y="635"/>
                    <a:pt x="451" y="638"/>
                    <a:pt x="453" y="636"/>
                  </a:cubicBezTo>
                  <a:cubicBezTo>
                    <a:pt x="454" y="630"/>
                    <a:pt x="451" y="625"/>
                    <a:pt x="452" y="620"/>
                  </a:cubicBezTo>
                  <a:cubicBezTo>
                    <a:pt x="452" y="620"/>
                    <a:pt x="454" y="620"/>
                    <a:pt x="454" y="620"/>
                  </a:cubicBezTo>
                  <a:cubicBezTo>
                    <a:pt x="453" y="614"/>
                    <a:pt x="454" y="613"/>
                    <a:pt x="454" y="607"/>
                  </a:cubicBezTo>
                  <a:cubicBezTo>
                    <a:pt x="457" y="603"/>
                    <a:pt x="461" y="600"/>
                    <a:pt x="459" y="595"/>
                  </a:cubicBezTo>
                  <a:cubicBezTo>
                    <a:pt x="463" y="600"/>
                    <a:pt x="459" y="586"/>
                    <a:pt x="464" y="591"/>
                  </a:cubicBezTo>
                  <a:cubicBezTo>
                    <a:pt x="463" y="589"/>
                    <a:pt x="463" y="586"/>
                    <a:pt x="462" y="583"/>
                  </a:cubicBezTo>
                  <a:cubicBezTo>
                    <a:pt x="462" y="582"/>
                    <a:pt x="460" y="580"/>
                    <a:pt x="460" y="578"/>
                  </a:cubicBezTo>
                  <a:cubicBezTo>
                    <a:pt x="460" y="577"/>
                    <a:pt x="461" y="576"/>
                    <a:pt x="461" y="575"/>
                  </a:cubicBezTo>
                  <a:cubicBezTo>
                    <a:pt x="462" y="572"/>
                    <a:pt x="460" y="569"/>
                    <a:pt x="464" y="571"/>
                  </a:cubicBezTo>
                  <a:cubicBezTo>
                    <a:pt x="463" y="568"/>
                    <a:pt x="464" y="565"/>
                    <a:pt x="465" y="562"/>
                  </a:cubicBezTo>
                  <a:cubicBezTo>
                    <a:pt x="466" y="560"/>
                    <a:pt x="465" y="561"/>
                    <a:pt x="465" y="558"/>
                  </a:cubicBezTo>
                  <a:cubicBezTo>
                    <a:pt x="465" y="557"/>
                    <a:pt x="467" y="554"/>
                    <a:pt x="466" y="553"/>
                  </a:cubicBezTo>
                  <a:cubicBezTo>
                    <a:pt x="465" y="552"/>
                    <a:pt x="466" y="551"/>
                    <a:pt x="466" y="549"/>
                  </a:cubicBezTo>
                  <a:cubicBezTo>
                    <a:pt x="466" y="547"/>
                    <a:pt x="466" y="546"/>
                    <a:pt x="466" y="544"/>
                  </a:cubicBezTo>
                  <a:cubicBezTo>
                    <a:pt x="466" y="542"/>
                    <a:pt x="467" y="542"/>
                    <a:pt x="467" y="541"/>
                  </a:cubicBezTo>
                  <a:cubicBezTo>
                    <a:pt x="467" y="536"/>
                    <a:pt x="467" y="532"/>
                    <a:pt x="467" y="528"/>
                  </a:cubicBezTo>
                  <a:cubicBezTo>
                    <a:pt x="467" y="526"/>
                    <a:pt x="468" y="525"/>
                    <a:pt x="468" y="524"/>
                  </a:cubicBezTo>
                  <a:cubicBezTo>
                    <a:pt x="468" y="521"/>
                    <a:pt x="464" y="517"/>
                    <a:pt x="465" y="514"/>
                  </a:cubicBezTo>
                  <a:cubicBezTo>
                    <a:pt x="464" y="512"/>
                    <a:pt x="463" y="514"/>
                    <a:pt x="461" y="514"/>
                  </a:cubicBezTo>
                  <a:cubicBezTo>
                    <a:pt x="460" y="511"/>
                    <a:pt x="456" y="508"/>
                    <a:pt x="453" y="508"/>
                  </a:cubicBezTo>
                  <a:cubicBezTo>
                    <a:pt x="452" y="508"/>
                    <a:pt x="451" y="505"/>
                    <a:pt x="451" y="505"/>
                  </a:cubicBezTo>
                  <a:cubicBezTo>
                    <a:pt x="449" y="507"/>
                    <a:pt x="451" y="505"/>
                    <a:pt x="449" y="504"/>
                  </a:cubicBezTo>
                  <a:cubicBezTo>
                    <a:pt x="448" y="503"/>
                    <a:pt x="444" y="505"/>
                    <a:pt x="447" y="502"/>
                  </a:cubicBezTo>
                  <a:cubicBezTo>
                    <a:pt x="447" y="500"/>
                    <a:pt x="444" y="502"/>
                    <a:pt x="442" y="501"/>
                  </a:cubicBezTo>
                  <a:cubicBezTo>
                    <a:pt x="442" y="500"/>
                    <a:pt x="443" y="499"/>
                    <a:pt x="442" y="498"/>
                  </a:cubicBezTo>
                  <a:cubicBezTo>
                    <a:pt x="442" y="498"/>
                    <a:pt x="440" y="498"/>
                    <a:pt x="440" y="497"/>
                  </a:cubicBezTo>
                  <a:cubicBezTo>
                    <a:pt x="439" y="496"/>
                    <a:pt x="437" y="493"/>
                    <a:pt x="436" y="489"/>
                  </a:cubicBezTo>
                  <a:cubicBezTo>
                    <a:pt x="437" y="488"/>
                    <a:pt x="435" y="488"/>
                    <a:pt x="434" y="488"/>
                  </a:cubicBezTo>
                  <a:cubicBezTo>
                    <a:pt x="433" y="487"/>
                    <a:pt x="434" y="482"/>
                    <a:pt x="432" y="482"/>
                  </a:cubicBezTo>
                  <a:cubicBezTo>
                    <a:pt x="430" y="482"/>
                    <a:pt x="429" y="475"/>
                    <a:pt x="427" y="472"/>
                  </a:cubicBezTo>
                  <a:cubicBezTo>
                    <a:pt x="426" y="471"/>
                    <a:pt x="424" y="468"/>
                    <a:pt x="422" y="465"/>
                  </a:cubicBezTo>
                  <a:cubicBezTo>
                    <a:pt x="422" y="464"/>
                    <a:pt x="420" y="464"/>
                    <a:pt x="420" y="463"/>
                  </a:cubicBezTo>
                  <a:cubicBezTo>
                    <a:pt x="420" y="462"/>
                    <a:pt x="420" y="461"/>
                    <a:pt x="420" y="461"/>
                  </a:cubicBezTo>
                  <a:cubicBezTo>
                    <a:pt x="419" y="460"/>
                    <a:pt x="418" y="460"/>
                    <a:pt x="418" y="460"/>
                  </a:cubicBezTo>
                  <a:cubicBezTo>
                    <a:pt x="418" y="459"/>
                    <a:pt x="416" y="451"/>
                    <a:pt x="415" y="457"/>
                  </a:cubicBezTo>
                  <a:cubicBezTo>
                    <a:pt x="413" y="456"/>
                    <a:pt x="415" y="450"/>
                    <a:pt x="414" y="447"/>
                  </a:cubicBezTo>
                  <a:cubicBezTo>
                    <a:pt x="417" y="447"/>
                    <a:pt x="417" y="443"/>
                    <a:pt x="419" y="442"/>
                  </a:cubicBezTo>
                  <a:cubicBezTo>
                    <a:pt x="420" y="439"/>
                    <a:pt x="416" y="440"/>
                    <a:pt x="415" y="438"/>
                  </a:cubicBezTo>
                  <a:cubicBezTo>
                    <a:pt x="415" y="435"/>
                    <a:pt x="417" y="433"/>
                    <a:pt x="416" y="429"/>
                  </a:cubicBezTo>
                  <a:cubicBezTo>
                    <a:pt x="417" y="428"/>
                    <a:pt x="418" y="428"/>
                    <a:pt x="420" y="428"/>
                  </a:cubicBezTo>
                  <a:cubicBezTo>
                    <a:pt x="420" y="427"/>
                    <a:pt x="419" y="425"/>
                    <a:pt x="420" y="424"/>
                  </a:cubicBezTo>
                  <a:cubicBezTo>
                    <a:pt x="420" y="424"/>
                    <a:pt x="422" y="425"/>
                    <a:pt x="422" y="424"/>
                  </a:cubicBezTo>
                  <a:cubicBezTo>
                    <a:pt x="422" y="424"/>
                    <a:pt x="422" y="423"/>
                    <a:pt x="422" y="423"/>
                  </a:cubicBezTo>
                  <a:cubicBezTo>
                    <a:pt x="422" y="423"/>
                    <a:pt x="425" y="421"/>
                    <a:pt x="425" y="421"/>
                  </a:cubicBezTo>
                  <a:cubicBezTo>
                    <a:pt x="425" y="421"/>
                    <a:pt x="424" y="421"/>
                    <a:pt x="423" y="421"/>
                  </a:cubicBezTo>
                  <a:cubicBezTo>
                    <a:pt x="424" y="421"/>
                    <a:pt x="424" y="419"/>
                    <a:pt x="425" y="419"/>
                  </a:cubicBezTo>
                  <a:cubicBezTo>
                    <a:pt x="427" y="423"/>
                    <a:pt x="425" y="417"/>
                    <a:pt x="428" y="417"/>
                  </a:cubicBezTo>
                  <a:cubicBezTo>
                    <a:pt x="430" y="417"/>
                    <a:pt x="429" y="415"/>
                    <a:pt x="431" y="412"/>
                  </a:cubicBezTo>
                  <a:cubicBezTo>
                    <a:pt x="430" y="413"/>
                    <a:pt x="436" y="408"/>
                    <a:pt x="433" y="405"/>
                  </a:cubicBezTo>
                  <a:cubicBezTo>
                    <a:pt x="432" y="404"/>
                    <a:pt x="433" y="405"/>
                    <a:pt x="433" y="403"/>
                  </a:cubicBezTo>
                  <a:cubicBezTo>
                    <a:pt x="433" y="400"/>
                    <a:pt x="430" y="392"/>
                    <a:pt x="432" y="389"/>
                  </a:cubicBezTo>
                  <a:cubicBezTo>
                    <a:pt x="426" y="390"/>
                    <a:pt x="426" y="385"/>
                    <a:pt x="420" y="387"/>
                  </a:cubicBezTo>
                  <a:cubicBezTo>
                    <a:pt x="418" y="388"/>
                    <a:pt x="420" y="388"/>
                    <a:pt x="419" y="391"/>
                  </a:cubicBezTo>
                  <a:cubicBezTo>
                    <a:pt x="413" y="391"/>
                    <a:pt x="410" y="388"/>
                    <a:pt x="405" y="388"/>
                  </a:cubicBezTo>
                  <a:cubicBezTo>
                    <a:pt x="405" y="385"/>
                    <a:pt x="401" y="386"/>
                    <a:pt x="402" y="383"/>
                  </a:cubicBezTo>
                  <a:cubicBezTo>
                    <a:pt x="401" y="382"/>
                    <a:pt x="399" y="383"/>
                    <a:pt x="398" y="382"/>
                  </a:cubicBezTo>
                  <a:cubicBezTo>
                    <a:pt x="397" y="382"/>
                    <a:pt x="398" y="380"/>
                    <a:pt x="398" y="379"/>
                  </a:cubicBezTo>
                  <a:cubicBezTo>
                    <a:pt x="397" y="379"/>
                    <a:pt x="396" y="380"/>
                    <a:pt x="395" y="379"/>
                  </a:cubicBezTo>
                  <a:cubicBezTo>
                    <a:pt x="394" y="378"/>
                    <a:pt x="395" y="376"/>
                    <a:pt x="393" y="376"/>
                  </a:cubicBezTo>
                  <a:cubicBezTo>
                    <a:pt x="393" y="373"/>
                    <a:pt x="395" y="374"/>
                    <a:pt x="393" y="371"/>
                  </a:cubicBezTo>
                  <a:cubicBezTo>
                    <a:pt x="393" y="370"/>
                    <a:pt x="392" y="371"/>
                    <a:pt x="392" y="371"/>
                  </a:cubicBezTo>
                  <a:cubicBezTo>
                    <a:pt x="390" y="370"/>
                    <a:pt x="389" y="367"/>
                    <a:pt x="386" y="368"/>
                  </a:cubicBezTo>
                  <a:cubicBezTo>
                    <a:pt x="387" y="364"/>
                    <a:pt x="382" y="367"/>
                    <a:pt x="383" y="363"/>
                  </a:cubicBezTo>
                  <a:cubicBezTo>
                    <a:pt x="382" y="363"/>
                    <a:pt x="376" y="362"/>
                    <a:pt x="378" y="363"/>
                  </a:cubicBezTo>
                  <a:cubicBezTo>
                    <a:pt x="376" y="363"/>
                    <a:pt x="377" y="361"/>
                    <a:pt x="376" y="361"/>
                  </a:cubicBezTo>
                  <a:cubicBezTo>
                    <a:pt x="376" y="360"/>
                    <a:pt x="375" y="361"/>
                    <a:pt x="374" y="361"/>
                  </a:cubicBezTo>
                  <a:cubicBezTo>
                    <a:pt x="373" y="360"/>
                    <a:pt x="371" y="359"/>
                    <a:pt x="367" y="359"/>
                  </a:cubicBezTo>
                  <a:cubicBezTo>
                    <a:pt x="368" y="355"/>
                    <a:pt x="364" y="358"/>
                    <a:pt x="362" y="356"/>
                  </a:cubicBezTo>
                  <a:cubicBezTo>
                    <a:pt x="362" y="356"/>
                    <a:pt x="363" y="354"/>
                    <a:pt x="362" y="354"/>
                  </a:cubicBezTo>
                  <a:cubicBezTo>
                    <a:pt x="362" y="353"/>
                    <a:pt x="360" y="354"/>
                    <a:pt x="360" y="354"/>
                  </a:cubicBezTo>
                  <a:cubicBezTo>
                    <a:pt x="360" y="353"/>
                    <a:pt x="360" y="352"/>
                    <a:pt x="360" y="351"/>
                  </a:cubicBezTo>
                  <a:cubicBezTo>
                    <a:pt x="360" y="351"/>
                    <a:pt x="358" y="352"/>
                    <a:pt x="358" y="351"/>
                  </a:cubicBezTo>
                  <a:cubicBezTo>
                    <a:pt x="357" y="351"/>
                    <a:pt x="358" y="349"/>
                    <a:pt x="358" y="349"/>
                  </a:cubicBezTo>
                  <a:cubicBezTo>
                    <a:pt x="356" y="348"/>
                    <a:pt x="357" y="350"/>
                    <a:pt x="356" y="350"/>
                  </a:cubicBezTo>
                  <a:cubicBezTo>
                    <a:pt x="356" y="350"/>
                    <a:pt x="353" y="348"/>
                    <a:pt x="353" y="348"/>
                  </a:cubicBezTo>
                  <a:cubicBezTo>
                    <a:pt x="351" y="350"/>
                    <a:pt x="351" y="347"/>
                    <a:pt x="349" y="348"/>
                  </a:cubicBezTo>
                  <a:cubicBezTo>
                    <a:pt x="348" y="348"/>
                    <a:pt x="345" y="350"/>
                    <a:pt x="343" y="350"/>
                  </a:cubicBezTo>
                  <a:cubicBezTo>
                    <a:pt x="341" y="350"/>
                    <a:pt x="340" y="349"/>
                    <a:pt x="339" y="349"/>
                  </a:cubicBezTo>
                  <a:cubicBezTo>
                    <a:pt x="336" y="349"/>
                    <a:pt x="337" y="351"/>
                    <a:pt x="334" y="349"/>
                  </a:cubicBezTo>
                  <a:cubicBezTo>
                    <a:pt x="332" y="348"/>
                    <a:pt x="331" y="349"/>
                    <a:pt x="328" y="348"/>
                  </a:cubicBezTo>
                  <a:cubicBezTo>
                    <a:pt x="327" y="347"/>
                    <a:pt x="327" y="346"/>
                    <a:pt x="327" y="345"/>
                  </a:cubicBezTo>
                  <a:cubicBezTo>
                    <a:pt x="326" y="345"/>
                    <a:pt x="325" y="345"/>
                    <a:pt x="325" y="345"/>
                  </a:cubicBezTo>
                  <a:cubicBezTo>
                    <a:pt x="323" y="345"/>
                    <a:pt x="318" y="344"/>
                    <a:pt x="321" y="342"/>
                  </a:cubicBezTo>
                  <a:cubicBezTo>
                    <a:pt x="318" y="342"/>
                    <a:pt x="317" y="339"/>
                    <a:pt x="314" y="339"/>
                  </a:cubicBezTo>
                  <a:cubicBezTo>
                    <a:pt x="313" y="338"/>
                    <a:pt x="313" y="338"/>
                    <a:pt x="313" y="336"/>
                  </a:cubicBezTo>
                  <a:cubicBezTo>
                    <a:pt x="308" y="335"/>
                    <a:pt x="306" y="331"/>
                    <a:pt x="301" y="331"/>
                  </a:cubicBezTo>
                  <a:cubicBezTo>
                    <a:pt x="300" y="327"/>
                    <a:pt x="298" y="325"/>
                    <a:pt x="299" y="319"/>
                  </a:cubicBezTo>
                  <a:cubicBezTo>
                    <a:pt x="299" y="315"/>
                    <a:pt x="292" y="317"/>
                    <a:pt x="295" y="312"/>
                  </a:cubicBezTo>
                  <a:cubicBezTo>
                    <a:pt x="294" y="312"/>
                    <a:pt x="293" y="313"/>
                    <a:pt x="293" y="314"/>
                  </a:cubicBezTo>
                  <a:cubicBezTo>
                    <a:pt x="291" y="314"/>
                    <a:pt x="292" y="312"/>
                    <a:pt x="292" y="311"/>
                  </a:cubicBezTo>
                  <a:cubicBezTo>
                    <a:pt x="291" y="310"/>
                    <a:pt x="288" y="310"/>
                    <a:pt x="288" y="308"/>
                  </a:cubicBezTo>
                  <a:cubicBezTo>
                    <a:pt x="288" y="306"/>
                    <a:pt x="286" y="307"/>
                    <a:pt x="285" y="306"/>
                  </a:cubicBezTo>
                  <a:cubicBezTo>
                    <a:pt x="284" y="306"/>
                    <a:pt x="286" y="305"/>
                    <a:pt x="286" y="304"/>
                  </a:cubicBezTo>
                  <a:cubicBezTo>
                    <a:pt x="286" y="304"/>
                    <a:pt x="285" y="302"/>
                    <a:pt x="285" y="302"/>
                  </a:cubicBezTo>
                  <a:cubicBezTo>
                    <a:pt x="284" y="302"/>
                    <a:pt x="283" y="302"/>
                    <a:pt x="282" y="302"/>
                  </a:cubicBezTo>
                  <a:cubicBezTo>
                    <a:pt x="281" y="301"/>
                    <a:pt x="282" y="299"/>
                    <a:pt x="281" y="298"/>
                  </a:cubicBezTo>
                  <a:cubicBezTo>
                    <a:pt x="278" y="296"/>
                    <a:pt x="275" y="295"/>
                    <a:pt x="274" y="290"/>
                  </a:cubicBezTo>
                  <a:cubicBezTo>
                    <a:pt x="272" y="288"/>
                    <a:pt x="272" y="291"/>
                    <a:pt x="269" y="289"/>
                  </a:cubicBezTo>
                  <a:cubicBezTo>
                    <a:pt x="270" y="286"/>
                    <a:pt x="267" y="286"/>
                    <a:pt x="267" y="285"/>
                  </a:cubicBezTo>
                  <a:cubicBezTo>
                    <a:pt x="266" y="283"/>
                    <a:pt x="267" y="279"/>
                    <a:pt x="263" y="279"/>
                  </a:cubicBezTo>
                  <a:cubicBezTo>
                    <a:pt x="264" y="274"/>
                    <a:pt x="261" y="271"/>
                    <a:pt x="257" y="270"/>
                  </a:cubicBezTo>
                  <a:cubicBezTo>
                    <a:pt x="256" y="271"/>
                    <a:pt x="256" y="272"/>
                    <a:pt x="255" y="274"/>
                  </a:cubicBezTo>
                  <a:cubicBezTo>
                    <a:pt x="254" y="276"/>
                    <a:pt x="258" y="277"/>
                    <a:pt x="259" y="278"/>
                  </a:cubicBezTo>
                  <a:cubicBezTo>
                    <a:pt x="259" y="279"/>
                    <a:pt x="258" y="280"/>
                    <a:pt x="259" y="281"/>
                  </a:cubicBezTo>
                  <a:cubicBezTo>
                    <a:pt x="259" y="281"/>
                    <a:pt x="260" y="280"/>
                    <a:pt x="260" y="281"/>
                  </a:cubicBezTo>
                  <a:cubicBezTo>
                    <a:pt x="261" y="282"/>
                    <a:pt x="259" y="285"/>
                    <a:pt x="261" y="285"/>
                  </a:cubicBezTo>
                  <a:cubicBezTo>
                    <a:pt x="263" y="285"/>
                    <a:pt x="262" y="288"/>
                    <a:pt x="263" y="291"/>
                  </a:cubicBezTo>
                  <a:cubicBezTo>
                    <a:pt x="264" y="292"/>
                    <a:pt x="264" y="291"/>
                    <a:pt x="265" y="292"/>
                  </a:cubicBezTo>
                  <a:cubicBezTo>
                    <a:pt x="265" y="295"/>
                    <a:pt x="268" y="294"/>
                    <a:pt x="267" y="298"/>
                  </a:cubicBezTo>
                  <a:cubicBezTo>
                    <a:pt x="267" y="300"/>
                    <a:pt x="269" y="299"/>
                    <a:pt x="270" y="299"/>
                  </a:cubicBezTo>
                  <a:cubicBezTo>
                    <a:pt x="270" y="301"/>
                    <a:pt x="272" y="301"/>
                    <a:pt x="272" y="302"/>
                  </a:cubicBezTo>
                  <a:cubicBezTo>
                    <a:pt x="272" y="303"/>
                    <a:pt x="270" y="304"/>
                    <a:pt x="270" y="304"/>
                  </a:cubicBezTo>
                  <a:cubicBezTo>
                    <a:pt x="271" y="306"/>
                    <a:pt x="274" y="305"/>
                    <a:pt x="273" y="309"/>
                  </a:cubicBezTo>
                  <a:cubicBezTo>
                    <a:pt x="271" y="307"/>
                    <a:pt x="271" y="305"/>
                    <a:pt x="267" y="306"/>
                  </a:cubicBezTo>
                  <a:cubicBezTo>
                    <a:pt x="269" y="302"/>
                    <a:pt x="264" y="303"/>
                    <a:pt x="265" y="299"/>
                  </a:cubicBezTo>
                  <a:cubicBezTo>
                    <a:pt x="264" y="297"/>
                    <a:pt x="262" y="297"/>
                    <a:pt x="261" y="296"/>
                  </a:cubicBezTo>
                  <a:cubicBezTo>
                    <a:pt x="260" y="295"/>
                    <a:pt x="259" y="294"/>
                    <a:pt x="259" y="292"/>
                  </a:cubicBezTo>
                  <a:cubicBezTo>
                    <a:pt x="256" y="292"/>
                    <a:pt x="255" y="292"/>
                    <a:pt x="254" y="290"/>
                  </a:cubicBezTo>
                  <a:cubicBezTo>
                    <a:pt x="254" y="287"/>
                    <a:pt x="255" y="289"/>
                    <a:pt x="256" y="289"/>
                  </a:cubicBezTo>
                  <a:cubicBezTo>
                    <a:pt x="258" y="284"/>
                    <a:pt x="252" y="285"/>
                    <a:pt x="253" y="281"/>
                  </a:cubicBezTo>
                  <a:cubicBezTo>
                    <a:pt x="251" y="280"/>
                    <a:pt x="250" y="278"/>
                    <a:pt x="247" y="278"/>
                  </a:cubicBezTo>
                  <a:cubicBezTo>
                    <a:pt x="247" y="275"/>
                    <a:pt x="249" y="275"/>
                    <a:pt x="247" y="272"/>
                  </a:cubicBezTo>
                  <a:cubicBezTo>
                    <a:pt x="247" y="272"/>
                    <a:pt x="246" y="271"/>
                    <a:pt x="246" y="271"/>
                  </a:cubicBezTo>
                  <a:cubicBezTo>
                    <a:pt x="244" y="269"/>
                    <a:pt x="245" y="264"/>
                    <a:pt x="240" y="265"/>
                  </a:cubicBezTo>
                  <a:cubicBezTo>
                    <a:pt x="241" y="264"/>
                    <a:pt x="241" y="263"/>
                    <a:pt x="240" y="262"/>
                  </a:cubicBezTo>
                  <a:cubicBezTo>
                    <a:pt x="240" y="262"/>
                    <a:pt x="239" y="259"/>
                    <a:pt x="239" y="259"/>
                  </a:cubicBezTo>
                  <a:cubicBezTo>
                    <a:pt x="238" y="259"/>
                    <a:pt x="236" y="260"/>
                    <a:pt x="235" y="259"/>
                  </a:cubicBezTo>
                  <a:cubicBezTo>
                    <a:pt x="234" y="259"/>
                    <a:pt x="237" y="258"/>
                    <a:pt x="237" y="258"/>
                  </a:cubicBezTo>
                  <a:cubicBezTo>
                    <a:pt x="237" y="256"/>
                    <a:pt x="230" y="255"/>
                    <a:pt x="227" y="253"/>
                  </a:cubicBezTo>
                  <a:cubicBezTo>
                    <a:pt x="226" y="253"/>
                    <a:pt x="226" y="252"/>
                    <a:pt x="226" y="251"/>
                  </a:cubicBezTo>
                  <a:cubicBezTo>
                    <a:pt x="225" y="250"/>
                    <a:pt x="224" y="249"/>
                    <a:pt x="223" y="248"/>
                  </a:cubicBezTo>
                  <a:cubicBezTo>
                    <a:pt x="222" y="247"/>
                    <a:pt x="222" y="243"/>
                    <a:pt x="221" y="241"/>
                  </a:cubicBezTo>
                  <a:cubicBezTo>
                    <a:pt x="221" y="240"/>
                    <a:pt x="219" y="240"/>
                    <a:pt x="219" y="239"/>
                  </a:cubicBezTo>
                  <a:cubicBezTo>
                    <a:pt x="218" y="238"/>
                    <a:pt x="219" y="235"/>
                    <a:pt x="216" y="236"/>
                  </a:cubicBezTo>
                  <a:cubicBezTo>
                    <a:pt x="217" y="231"/>
                    <a:pt x="214" y="228"/>
                    <a:pt x="212" y="225"/>
                  </a:cubicBezTo>
                  <a:cubicBezTo>
                    <a:pt x="210" y="224"/>
                    <a:pt x="211" y="221"/>
                    <a:pt x="208" y="222"/>
                  </a:cubicBezTo>
                  <a:cubicBezTo>
                    <a:pt x="210" y="208"/>
                    <a:pt x="208" y="200"/>
                    <a:pt x="208" y="183"/>
                  </a:cubicBezTo>
                  <a:cubicBezTo>
                    <a:pt x="208" y="182"/>
                    <a:pt x="207" y="182"/>
                    <a:pt x="207" y="180"/>
                  </a:cubicBezTo>
                  <a:cubicBezTo>
                    <a:pt x="206" y="180"/>
                    <a:pt x="205" y="179"/>
                    <a:pt x="204" y="178"/>
                  </a:cubicBezTo>
                  <a:cubicBezTo>
                    <a:pt x="204" y="178"/>
                    <a:pt x="204" y="177"/>
                    <a:pt x="202" y="177"/>
                  </a:cubicBezTo>
                  <a:cubicBezTo>
                    <a:pt x="201" y="171"/>
                    <a:pt x="197" y="168"/>
                    <a:pt x="193" y="164"/>
                  </a:cubicBezTo>
                  <a:cubicBezTo>
                    <a:pt x="192" y="163"/>
                    <a:pt x="191" y="163"/>
                    <a:pt x="192" y="162"/>
                  </a:cubicBezTo>
                  <a:cubicBezTo>
                    <a:pt x="192" y="162"/>
                    <a:pt x="195" y="163"/>
                    <a:pt x="195" y="162"/>
                  </a:cubicBezTo>
                  <a:cubicBezTo>
                    <a:pt x="197" y="162"/>
                    <a:pt x="197" y="165"/>
                    <a:pt x="200" y="164"/>
                  </a:cubicBezTo>
                  <a:cubicBezTo>
                    <a:pt x="201" y="165"/>
                    <a:pt x="201" y="167"/>
                    <a:pt x="201" y="169"/>
                  </a:cubicBezTo>
                  <a:cubicBezTo>
                    <a:pt x="207" y="168"/>
                    <a:pt x="208" y="172"/>
                    <a:pt x="212" y="173"/>
                  </a:cubicBezTo>
                  <a:cubicBezTo>
                    <a:pt x="211" y="178"/>
                    <a:pt x="213" y="179"/>
                    <a:pt x="215" y="180"/>
                  </a:cubicBezTo>
                  <a:cubicBezTo>
                    <a:pt x="216" y="180"/>
                    <a:pt x="217" y="178"/>
                    <a:pt x="216" y="177"/>
                  </a:cubicBezTo>
                  <a:cubicBezTo>
                    <a:pt x="216" y="176"/>
                    <a:pt x="214" y="175"/>
                    <a:pt x="214" y="175"/>
                  </a:cubicBezTo>
                  <a:cubicBezTo>
                    <a:pt x="213" y="173"/>
                    <a:pt x="213" y="171"/>
                    <a:pt x="213" y="170"/>
                  </a:cubicBezTo>
                  <a:cubicBezTo>
                    <a:pt x="213" y="169"/>
                    <a:pt x="212" y="169"/>
                    <a:pt x="212" y="169"/>
                  </a:cubicBezTo>
                  <a:cubicBezTo>
                    <a:pt x="211" y="168"/>
                    <a:pt x="212" y="167"/>
                    <a:pt x="213" y="168"/>
                  </a:cubicBezTo>
                  <a:cubicBezTo>
                    <a:pt x="211" y="165"/>
                    <a:pt x="209" y="165"/>
                    <a:pt x="209" y="163"/>
                  </a:cubicBezTo>
                  <a:cubicBezTo>
                    <a:pt x="204" y="163"/>
                    <a:pt x="203" y="159"/>
                    <a:pt x="197" y="159"/>
                  </a:cubicBezTo>
                  <a:cubicBezTo>
                    <a:pt x="199" y="155"/>
                    <a:pt x="194" y="158"/>
                    <a:pt x="195" y="155"/>
                  </a:cubicBezTo>
                  <a:cubicBezTo>
                    <a:pt x="194" y="153"/>
                    <a:pt x="192" y="155"/>
                    <a:pt x="190" y="152"/>
                  </a:cubicBezTo>
                  <a:cubicBezTo>
                    <a:pt x="190" y="151"/>
                    <a:pt x="192" y="151"/>
                    <a:pt x="193" y="151"/>
                  </a:cubicBezTo>
                  <a:cubicBezTo>
                    <a:pt x="194" y="148"/>
                    <a:pt x="189" y="150"/>
                    <a:pt x="189" y="150"/>
                  </a:cubicBezTo>
                  <a:cubicBezTo>
                    <a:pt x="188" y="149"/>
                    <a:pt x="189" y="148"/>
                    <a:pt x="188" y="148"/>
                  </a:cubicBezTo>
                  <a:cubicBezTo>
                    <a:pt x="188" y="147"/>
                    <a:pt x="186" y="148"/>
                    <a:pt x="186" y="148"/>
                  </a:cubicBezTo>
                  <a:cubicBezTo>
                    <a:pt x="185" y="147"/>
                    <a:pt x="187" y="146"/>
                    <a:pt x="187" y="145"/>
                  </a:cubicBezTo>
                  <a:cubicBezTo>
                    <a:pt x="186" y="143"/>
                    <a:pt x="185" y="146"/>
                    <a:pt x="183" y="145"/>
                  </a:cubicBezTo>
                  <a:cubicBezTo>
                    <a:pt x="181" y="143"/>
                    <a:pt x="182" y="141"/>
                    <a:pt x="181" y="139"/>
                  </a:cubicBezTo>
                  <a:cubicBezTo>
                    <a:pt x="180" y="138"/>
                    <a:pt x="179" y="138"/>
                    <a:pt x="177" y="138"/>
                  </a:cubicBezTo>
                  <a:cubicBezTo>
                    <a:pt x="182" y="131"/>
                    <a:pt x="168" y="136"/>
                    <a:pt x="169" y="129"/>
                  </a:cubicBezTo>
                  <a:cubicBezTo>
                    <a:pt x="170" y="129"/>
                    <a:pt x="172" y="129"/>
                    <a:pt x="173" y="129"/>
                  </a:cubicBezTo>
                  <a:cubicBezTo>
                    <a:pt x="173" y="126"/>
                    <a:pt x="167" y="129"/>
                    <a:pt x="169" y="125"/>
                  </a:cubicBezTo>
                  <a:cubicBezTo>
                    <a:pt x="167" y="125"/>
                    <a:pt x="164" y="125"/>
                    <a:pt x="162" y="125"/>
                  </a:cubicBezTo>
                  <a:cubicBezTo>
                    <a:pt x="165" y="123"/>
                    <a:pt x="161" y="122"/>
                    <a:pt x="163" y="122"/>
                  </a:cubicBezTo>
                  <a:cubicBezTo>
                    <a:pt x="164" y="119"/>
                    <a:pt x="160" y="120"/>
                    <a:pt x="161" y="120"/>
                  </a:cubicBezTo>
                  <a:cubicBezTo>
                    <a:pt x="159" y="118"/>
                    <a:pt x="161" y="117"/>
                    <a:pt x="159" y="115"/>
                  </a:cubicBezTo>
                  <a:cubicBezTo>
                    <a:pt x="156" y="115"/>
                    <a:pt x="154" y="115"/>
                    <a:pt x="152" y="115"/>
                  </a:cubicBezTo>
                  <a:cubicBezTo>
                    <a:pt x="152" y="113"/>
                    <a:pt x="153" y="112"/>
                    <a:pt x="154" y="110"/>
                  </a:cubicBezTo>
                  <a:cubicBezTo>
                    <a:pt x="153" y="108"/>
                    <a:pt x="150" y="109"/>
                    <a:pt x="153" y="106"/>
                  </a:cubicBezTo>
                  <a:cubicBezTo>
                    <a:pt x="149" y="107"/>
                    <a:pt x="146" y="108"/>
                    <a:pt x="141" y="107"/>
                  </a:cubicBezTo>
                  <a:cubicBezTo>
                    <a:pt x="141" y="104"/>
                    <a:pt x="138" y="103"/>
                    <a:pt x="135" y="102"/>
                  </a:cubicBezTo>
                  <a:cubicBezTo>
                    <a:pt x="134" y="101"/>
                    <a:pt x="132" y="101"/>
                    <a:pt x="132" y="100"/>
                  </a:cubicBezTo>
                  <a:cubicBezTo>
                    <a:pt x="131" y="100"/>
                    <a:pt x="132" y="98"/>
                    <a:pt x="132" y="98"/>
                  </a:cubicBezTo>
                  <a:cubicBezTo>
                    <a:pt x="131" y="98"/>
                    <a:pt x="129" y="98"/>
                    <a:pt x="129" y="97"/>
                  </a:cubicBezTo>
                  <a:cubicBezTo>
                    <a:pt x="125" y="95"/>
                    <a:pt x="117" y="99"/>
                    <a:pt x="115" y="97"/>
                  </a:cubicBezTo>
                  <a:cubicBezTo>
                    <a:pt x="115" y="97"/>
                    <a:pt x="115" y="96"/>
                    <a:pt x="115" y="96"/>
                  </a:cubicBezTo>
                  <a:cubicBezTo>
                    <a:pt x="114" y="96"/>
                    <a:pt x="113" y="97"/>
                    <a:pt x="113" y="97"/>
                  </a:cubicBezTo>
                  <a:cubicBezTo>
                    <a:pt x="111" y="97"/>
                    <a:pt x="111" y="93"/>
                    <a:pt x="107" y="95"/>
                  </a:cubicBezTo>
                  <a:cubicBezTo>
                    <a:pt x="107" y="92"/>
                    <a:pt x="101" y="93"/>
                    <a:pt x="104" y="90"/>
                  </a:cubicBezTo>
                  <a:cubicBezTo>
                    <a:pt x="103" y="90"/>
                    <a:pt x="103" y="91"/>
                    <a:pt x="102" y="91"/>
                  </a:cubicBezTo>
                  <a:cubicBezTo>
                    <a:pt x="102" y="91"/>
                    <a:pt x="100" y="90"/>
                    <a:pt x="101" y="90"/>
                  </a:cubicBezTo>
                  <a:cubicBezTo>
                    <a:pt x="98" y="90"/>
                    <a:pt x="97" y="93"/>
                    <a:pt x="95" y="91"/>
                  </a:cubicBezTo>
                  <a:cubicBezTo>
                    <a:pt x="92" y="91"/>
                    <a:pt x="94" y="95"/>
                    <a:pt x="94" y="97"/>
                  </a:cubicBezTo>
                  <a:cubicBezTo>
                    <a:pt x="93" y="96"/>
                    <a:pt x="92" y="95"/>
                    <a:pt x="90" y="96"/>
                  </a:cubicBezTo>
                  <a:cubicBezTo>
                    <a:pt x="89" y="96"/>
                    <a:pt x="90" y="98"/>
                    <a:pt x="89" y="98"/>
                  </a:cubicBezTo>
                  <a:cubicBezTo>
                    <a:pt x="88" y="99"/>
                    <a:pt x="84" y="98"/>
                    <a:pt x="82" y="99"/>
                  </a:cubicBezTo>
                  <a:cubicBezTo>
                    <a:pt x="81" y="100"/>
                    <a:pt x="81" y="101"/>
                    <a:pt x="80" y="102"/>
                  </a:cubicBezTo>
                  <a:cubicBezTo>
                    <a:pt x="78" y="102"/>
                    <a:pt x="77" y="100"/>
                    <a:pt x="75" y="100"/>
                  </a:cubicBezTo>
                  <a:cubicBezTo>
                    <a:pt x="77" y="99"/>
                    <a:pt x="80" y="98"/>
                    <a:pt x="79" y="93"/>
                  </a:cubicBezTo>
                  <a:cubicBezTo>
                    <a:pt x="81" y="94"/>
                    <a:pt x="81" y="92"/>
                    <a:pt x="81" y="91"/>
                  </a:cubicBezTo>
                  <a:cubicBezTo>
                    <a:pt x="81" y="90"/>
                    <a:pt x="79" y="90"/>
                    <a:pt x="77" y="90"/>
                  </a:cubicBezTo>
                  <a:cubicBezTo>
                    <a:pt x="76" y="91"/>
                    <a:pt x="76" y="93"/>
                    <a:pt x="74" y="95"/>
                  </a:cubicBezTo>
                  <a:cubicBezTo>
                    <a:pt x="73" y="95"/>
                    <a:pt x="73" y="97"/>
                    <a:pt x="71" y="97"/>
                  </a:cubicBezTo>
                  <a:cubicBezTo>
                    <a:pt x="70" y="97"/>
                    <a:pt x="70" y="100"/>
                    <a:pt x="68" y="99"/>
                  </a:cubicBezTo>
                  <a:cubicBezTo>
                    <a:pt x="68" y="101"/>
                    <a:pt x="67" y="101"/>
                    <a:pt x="66" y="102"/>
                  </a:cubicBezTo>
                  <a:cubicBezTo>
                    <a:pt x="66" y="103"/>
                    <a:pt x="66" y="105"/>
                    <a:pt x="66" y="106"/>
                  </a:cubicBezTo>
                  <a:cubicBezTo>
                    <a:pt x="62" y="108"/>
                    <a:pt x="61" y="111"/>
                    <a:pt x="59" y="113"/>
                  </a:cubicBezTo>
                  <a:cubicBezTo>
                    <a:pt x="58" y="114"/>
                    <a:pt x="57" y="113"/>
                    <a:pt x="56" y="113"/>
                  </a:cubicBezTo>
                  <a:cubicBezTo>
                    <a:pt x="56" y="114"/>
                    <a:pt x="57" y="115"/>
                    <a:pt x="56" y="116"/>
                  </a:cubicBezTo>
                  <a:cubicBezTo>
                    <a:pt x="56" y="116"/>
                    <a:pt x="51" y="116"/>
                    <a:pt x="53" y="117"/>
                  </a:cubicBezTo>
                  <a:cubicBezTo>
                    <a:pt x="55" y="119"/>
                    <a:pt x="50" y="118"/>
                    <a:pt x="48" y="120"/>
                  </a:cubicBezTo>
                  <a:cubicBezTo>
                    <a:pt x="48" y="121"/>
                    <a:pt x="46" y="125"/>
                    <a:pt x="46" y="124"/>
                  </a:cubicBezTo>
                  <a:cubicBezTo>
                    <a:pt x="44" y="123"/>
                    <a:pt x="45" y="123"/>
                    <a:pt x="44" y="125"/>
                  </a:cubicBezTo>
                  <a:cubicBezTo>
                    <a:pt x="43" y="125"/>
                    <a:pt x="41" y="125"/>
                    <a:pt x="40" y="125"/>
                  </a:cubicBezTo>
                  <a:cubicBezTo>
                    <a:pt x="37" y="126"/>
                    <a:pt x="42" y="127"/>
                    <a:pt x="36" y="128"/>
                  </a:cubicBezTo>
                  <a:cubicBezTo>
                    <a:pt x="34" y="128"/>
                    <a:pt x="32" y="127"/>
                    <a:pt x="29" y="129"/>
                  </a:cubicBezTo>
                  <a:cubicBezTo>
                    <a:pt x="27" y="130"/>
                    <a:pt x="27" y="133"/>
                    <a:pt x="24" y="131"/>
                  </a:cubicBezTo>
                  <a:cubicBezTo>
                    <a:pt x="24" y="128"/>
                    <a:pt x="28" y="129"/>
                    <a:pt x="30" y="128"/>
                  </a:cubicBezTo>
                  <a:cubicBezTo>
                    <a:pt x="31" y="127"/>
                    <a:pt x="31" y="128"/>
                    <a:pt x="31" y="126"/>
                  </a:cubicBezTo>
                  <a:cubicBezTo>
                    <a:pt x="32" y="125"/>
                    <a:pt x="35" y="125"/>
                    <a:pt x="36" y="125"/>
                  </a:cubicBezTo>
                  <a:cubicBezTo>
                    <a:pt x="38" y="125"/>
                    <a:pt x="37" y="122"/>
                    <a:pt x="37" y="122"/>
                  </a:cubicBezTo>
                  <a:cubicBezTo>
                    <a:pt x="38" y="121"/>
                    <a:pt x="39" y="124"/>
                    <a:pt x="41" y="120"/>
                  </a:cubicBezTo>
                  <a:cubicBezTo>
                    <a:pt x="41" y="120"/>
                    <a:pt x="42" y="121"/>
                    <a:pt x="42" y="119"/>
                  </a:cubicBezTo>
                  <a:cubicBezTo>
                    <a:pt x="42" y="118"/>
                    <a:pt x="45" y="118"/>
                    <a:pt x="47" y="117"/>
                  </a:cubicBezTo>
                  <a:cubicBezTo>
                    <a:pt x="47" y="115"/>
                    <a:pt x="47" y="113"/>
                    <a:pt x="47" y="111"/>
                  </a:cubicBezTo>
                  <a:cubicBezTo>
                    <a:pt x="50" y="115"/>
                    <a:pt x="47" y="108"/>
                    <a:pt x="51" y="109"/>
                  </a:cubicBezTo>
                  <a:cubicBezTo>
                    <a:pt x="52" y="106"/>
                    <a:pt x="46" y="109"/>
                    <a:pt x="48" y="105"/>
                  </a:cubicBezTo>
                  <a:cubicBezTo>
                    <a:pt x="47" y="108"/>
                    <a:pt x="40" y="105"/>
                    <a:pt x="39" y="107"/>
                  </a:cubicBezTo>
                  <a:cubicBezTo>
                    <a:pt x="37" y="108"/>
                    <a:pt x="38" y="106"/>
                    <a:pt x="37" y="105"/>
                  </a:cubicBezTo>
                  <a:cubicBezTo>
                    <a:pt x="36" y="104"/>
                    <a:pt x="32" y="106"/>
                    <a:pt x="30" y="105"/>
                  </a:cubicBezTo>
                  <a:cubicBezTo>
                    <a:pt x="31" y="103"/>
                    <a:pt x="28" y="104"/>
                    <a:pt x="28" y="103"/>
                  </a:cubicBezTo>
                  <a:cubicBezTo>
                    <a:pt x="27" y="102"/>
                    <a:pt x="29" y="101"/>
                    <a:pt x="29" y="102"/>
                  </a:cubicBezTo>
                  <a:cubicBezTo>
                    <a:pt x="27" y="98"/>
                    <a:pt x="25" y="99"/>
                    <a:pt x="23" y="96"/>
                  </a:cubicBezTo>
                  <a:cubicBezTo>
                    <a:pt x="22" y="97"/>
                    <a:pt x="18" y="97"/>
                    <a:pt x="15" y="97"/>
                  </a:cubicBezTo>
                  <a:cubicBezTo>
                    <a:pt x="15" y="96"/>
                    <a:pt x="15" y="95"/>
                    <a:pt x="16" y="95"/>
                  </a:cubicBezTo>
                  <a:cubicBezTo>
                    <a:pt x="15" y="92"/>
                    <a:pt x="11" y="93"/>
                    <a:pt x="13" y="89"/>
                  </a:cubicBezTo>
                  <a:cubicBezTo>
                    <a:pt x="12" y="87"/>
                    <a:pt x="11" y="86"/>
                    <a:pt x="10" y="87"/>
                  </a:cubicBezTo>
                  <a:cubicBezTo>
                    <a:pt x="7" y="87"/>
                    <a:pt x="10" y="84"/>
                    <a:pt x="10" y="83"/>
                  </a:cubicBezTo>
                  <a:cubicBezTo>
                    <a:pt x="10" y="82"/>
                    <a:pt x="10" y="81"/>
                    <a:pt x="10" y="80"/>
                  </a:cubicBezTo>
                  <a:cubicBezTo>
                    <a:pt x="10" y="80"/>
                    <a:pt x="12" y="81"/>
                    <a:pt x="13" y="80"/>
                  </a:cubicBezTo>
                  <a:cubicBezTo>
                    <a:pt x="13" y="79"/>
                    <a:pt x="13" y="78"/>
                    <a:pt x="14" y="77"/>
                  </a:cubicBezTo>
                  <a:cubicBezTo>
                    <a:pt x="17" y="76"/>
                    <a:pt x="21" y="76"/>
                    <a:pt x="23" y="75"/>
                  </a:cubicBezTo>
                  <a:cubicBezTo>
                    <a:pt x="25" y="74"/>
                    <a:pt x="26" y="74"/>
                    <a:pt x="28" y="73"/>
                  </a:cubicBezTo>
                  <a:cubicBezTo>
                    <a:pt x="30" y="72"/>
                    <a:pt x="26" y="70"/>
                    <a:pt x="33" y="71"/>
                  </a:cubicBezTo>
                  <a:cubicBezTo>
                    <a:pt x="32" y="68"/>
                    <a:pt x="32" y="66"/>
                    <a:pt x="30" y="62"/>
                  </a:cubicBezTo>
                  <a:cubicBezTo>
                    <a:pt x="28" y="59"/>
                    <a:pt x="21" y="66"/>
                    <a:pt x="18" y="63"/>
                  </a:cubicBezTo>
                  <a:cubicBezTo>
                    <a:pt x="16" y="61"/>
                    <a:pt x="18" y="64"/>
                    <a:pt x="14" y="64"/>
                  </a:cubicBezTo>
                  <a:cubicBezTo>
                    <a:pt x="13" y="62"/>
                    <a:pt x="8" y="63"/>
                    <a:pt x="6" y="62"/>
                  </a:cubicBezTo>
                  <a:cubicBezTo>
                    <a:pt x="5" y="61"/>
                    <a:pt x="8" y="59"/>
                    <a:pt x="6" y="59"/>
                  </a:cubicBezTo>
                  <a:cubicBezTo>
                    <a:pt x="3" y="59"/>
                    <a:pt x="1" y="58"/>
                    <a:pt x="1" y="55"/>
                  </a:cubicBezTo>
                  <a:cubicBezTo>
                    <a:pt x="8" y="55"/>
                    <a:pt x="0" y="51"/>
                    <a:pt x="8" y="52"/>
                  </a:cubicBezTo>
                  <a:cubicBezTo>
                    <a:pt x="9" y="52"/>
                    <a:pt x="9" y="51"/>
                    <a:pt x="8" y="51"/>
                  </a:cubicBezTo>
                  <a:cubicBezTo>
                    <a:pt x="8" y="49"/>
                    <a:pt x="10" y="51"/>
                    <a:pt x="10" y="51"/>
                  </a:cubicBezTo>
                  <a:cubicBezTo>
                    <a:pt x="12" y="51"/>
                    <a:pt x="13" y="49"/>
                    <a:pt x="15" y="50"/>
                  </a:cubicBezTo>
                  <a:cubicBezTo>
                    <a:pt x="15" y="50"/>
                    <a:pt x="16" y="52"/>
                    <a:pt x="17" y="52"/>
                  </a:cubicBezTo>
                  <a:cubicBezTo>
                    <a:pt x="20" y="53"/>
                    <a:pt x="22" y="51"/>
                    <a:pt x="26" y="52"/>
                  </a:cubicBezTo>
                  <a:cubicBezTo>
                    <a:pt x="27" y="53"/>
                    <a:pt x="27" y="53"/>
                    <a:pt x="29" y="52"/>
                  </a:cubicBezTo>
                  <a:cubicBezTo>
                    <a:pt x="31" y="52"/>
                    <a:pt x="29" y="51"/>
                    <a:pt x="29" y="50"/>
                  </a:cubicBezTo>
                  <a:cubicBezTo>
                    <a:pt x="30" y="50"/>
                    <a:pt x="31" y="50"/>
                    <a:pt x="31" y="49"/>
                  </a:cubicBezTo>
                  <a:cubicBezTo>
                    <a:pt x="32" y="46"/>
                    <a:pt x="26" y="49"/>
                    <a:pt x="28" y="45"/>
                  </a:cubicBezTo>
                  <a:cubicBezTo>
                    <a:pt x="25" y="44"/>
                    <a:pt x="22" y="43"/>
                    <a:pt x="18" y="43"/>
                  </a:cubicBezTo>
                  <a:cubicBezTo>
                    <a:pt x="20" y="41"/>
                    <a:pt x="20" y="41"/>
                    <a:pt x="17" y="39"/>
                  </a:cubicBezTo>
                  <a:cubicBezTo>
                    <a:pt x="17" y="39"/>
                    <a:pt x="16" y="38"/>
                    <a:pt x="16" y="38"/>
                  </a:cubicBezTo>
                  <a:cubicBezTo>
                    <a:pt x="15" y="37"/>
                    <a:pt x="13" y="38"/>
                    <a:pt x="11" y="37"/>
                  </a:cubicBezTo>
                  <a:cubicBezTo>
                    <a:pt x="12" y="37"/>
                    <a:pt x="14" y="33"/>
                    <a:pt x="11" y="33"/>
                  </a:cubicBezTo>
                  <a:cubicBezTo>
                    <a:pt x="11" y="33"/>
                    <a:pt x="11" y="35"/>
                    <a:pt x="10" y="35"/>
                  </a:cubicBezTo>
                  <a:cubicBezTo>
                    <a:pt x="9" y="34"/>
                    <a:pt x="8" y="33"/>
                    <a:pt x="7" y="33"/>
                  </a:cubicBezTo>
                  <a:cubicBezTo>
                    <a:pt x="9" y="30"/>
                    <a:pt x="14" y="29"/>
                    <a:pt x="18" y="27"/>
                  </a:cubicBezTo>
                  <a:cubicBezTo>
                    <a:pt x="17" y="23"/>
                    <a:pt x="22" y="23"/>
                    <a:pt x="23" y="22"/>
                  </a:cubicBezTo>
                  <a:cubicBezTo>
                    <a:pt x="24" y="20"/>
                    <a:pt x="23" y="18"/>
                    <a:pt x="24" y="17"/>
                  </a:cubicBezTo>
                  <a:cubicBezTo>
                    <a:pt x="27" y="20"/>
                    <a:pt x="27" y="18"/>
                    <a:pt x="33" y="18"/>
                  </a:cubicBezTo>
                  <a:cubicBezTo>
                    <a:pt x="35" y="15"/>
                    <a:pt x="39" y="12"/>
                    <a:pt x="46" y="13"/>
                  </a:cubicBezTo>
                  <a:cubicBezTo>
                    <a:pt x="47" y="14"/>
                    <a:pt x="46" y="11"/>
                    <a:pt x="47" y="11"/>
                  </a:cubicBezTo>
                  <a:cubicBezTo>
                    <a:pt x="49" y="10"/>
                    <a:pt x="53" y="12"/>
                    <a:pt x="54" y="9"/>
                  </a:cubicBezTo>
                  <a:cubicBezTo>
                    <a:pt x="55" y="8"/>
                    <a:pt x="55" y="11"/>
                    <a:pt x="56" y="11"/>
                  </a:cubicBezTo>
                  <a:cubicBezTo>
                    <a:pt x="58" y="12"/>
                    <a:pt x="60" y="10"/>
                    <a:pt x="60" y="13"/>
                  </a:cubicBezTo>
                  <a:cubicBezTo>
                    <a:pt x="65" y="13"/>
                    <a:pt x="70" y="13"/>
                    <a:pt x="75" y="13"/>
                  </a:cubicBezTo>
                  <a:cubicBezTo>
                    <a:pt x="70" y="18"/>
                    <a:pt x="83" y="11"/>
                    <a:pt x="79" y="17"/>
                  </a:cubicBezTo>
                  <a:cubicBezTo>
                    <a:pt x="81" y="17"/>
                    <a:pt x="83" y="17"/>
                    <a:pt x="83" y="14"/>
                  </a:cubicBezTo>
                  <a:cubicBezTo>
                    <a:pt x="86" y="17"/>
                    <a:pt x="90" y="16"/>
                    <a:pt x="94" y="17"/>
                  </a:cubicBezTo>
                  <a:cubicBezTo>
                    <a:pt x="94" y="17"/>
                    <a:pt x="94" y="18"/>
                    <a:pt x="95" y="18"/>
                  </a:cubicBezTo>
                  <a:cubicBezTo>
                    <a:pt x="96" y="18"/>
                    <a:pt x="96" y="19"/>
                    <a:pt x="97" y="19"/>
                  </a:cubicBezTo>
                  <a:cubicBezTo>
                    <a:pt x="100" y="20"/>
                    <a:pt x="101" y="17"/>
                    <a:pt x="103" y="19"/>
                  </a:cubicBezTo>
                  <a:cubicBezTo>
                    <a:pt x="104" y="20"/>
                    <a:pt x="117" y="19"/>
                    <a:pt x="119" y="20"/>
                  </a:cubicBezTo>
                  <a:cubicBezTo>
                    <a:pt x="120" y="21"/>
                    <a:pt x="127" y="22"/>
                    <a:pt x="132" y="23"/>
                  </a:cubicBezTo>
                  <a:cubicBezTo>
                    <a:pt x="133" y="24"/>
                    <a:pt x="135" y="25"/>
                    <a:pt x="135" y="27"/>
                  </a:cubicBezTo>
                  <a:cubicBezTo>
                    <a:pt x="139" y="28"/>
                    <a:pt x="141" y="30"/>
                    <a:pt x="144" y="29"/>
                  </a:cubicBezTo>
                  <a:cubicBezTo>
                    <a:pt x="145" y="32"/>
                    <a:pt x="150" y="31"/>
                    <a:pt x="154" y="31"/>
                  </a:cubicBezTo>
                  <a:cubicBezTo>
                    <a:pt x="154" y="30"/>
                    <a:pt x="152" y="30"/>
                    <a:pt x="152" y="30"/>
                  </a:cubicBezTo>
                  <a:cubicBezTo>
                    <a:pt x="154" y="27"/>
                    <a:pt x="157" y="25"/>
                    <a:pt x="161" y="24"/>
                  </a:cubicBezTo>
                  <a:cubicBezTo>
                    <a:pt x="161" y="26"/>
                    <a:pt x="162" y="26"/>
                    <a:pt x="162" y="25"/>
                  </a:cubicBezTo>
                  <a:cubicBezTo>
                    <a:pt x="163" y="25"/>
                    <a:pt x="163" y="27"/>
                    <a:pt x="164" y="27"/>
                  </a:cubicBezTo>
                  <a:cubicBezTo>
                    <a:pt x="167" y="28"/>
                    <a:pt x="167" y="26"/>
                    <a:pt x="167" y="24"/>
                  </a:cubicBezTo>
                  <a:cubicBezTo>
                    <a:pt x="169" y="23"/>
                    <a:pt x="170" y="25"/>
                    <a:pt x="172" y="25"/>
                  </a:cubicBezTo>
                  <a:cubicBezTo>
                    <a:pt x="173" y="24"/>
                    <a:pt x="171" y="22"/>
                    <a:pt x="174" y="20"/>
                  </a:cubicBezTo>
                  <a:cubicBezTo>
                    <a:pt x="176" y="20"/>
                    <a:pt x="177" y="22"/>
                    <a:pt x="177" y="20"/>
                  </a:cubicBezTo>
                  <a:cubicBezTo>
                    <a:pt x="179" y="21"/>
                    <a:pt x="178" y="23"/>
                    <a:pt x="176" y="23"/>
                  </a:cubicBezTo>
                  <a:cubicBezTo>
                    <a:pt x="178" y="26"/>
                    <a:pt x="186" y="20"/>
                    <a:pt x="188" y="24"/>
                  </a:cubicBezTo>
                  <a:cubicBezTo>
                    <a:pt x="192" y="24"/>
                    <a:pt x="185" y="21"/>
                    <a:pt x="189" y="20"/>
                  </a:cubicBezTo>
                  <a:cubicBezTo>
                    <a:pt x="190" y="19"/>
                    <a:pt x="191" y="18"/>
                    <a:pt x="193" y="18"/>
                  </a:cubicBezTo>
                  <a:cubicBezTo>
                    <a:pt x="193" y="19"/>
                    <a:pt x="193" y="20"/>
                    <a:pt x="193" y="22"/>
                  </a:cubicBezTo>
                  <a:cubicBezTo>
                    <a:pt x="195" y="19"/>
                    <a:pt x="196" y="23"/>
                    <a:pt x="199" y="24"/>
                  </a:cubicBezTo>
                  <a:cubicBezTo>
                    <a:pt x="202" y="24"/>
                    <a:pt x="205" y="24"/>
                    <a:pt x="206" y="22"/>
                  </a:cubicBezTo>
                  <a:cubicBezTo>
                    <a:pt x="207" y="23"/>
                    <a:pt x="210" y="22"/>
                    <a:pt x="209" y="26"/>
                  </a:cubicBezTo>
                  <a:cubicBezTo>
                    <a:pt x="212" y="26"/>
                    <a:pt x="215" y="25"/>
                    <a:pt x="215" y="22"/>
                  </a:cubicBezTo>
                  <a:cubicBezTo>
                    <a:pt x="218" y="24"/>
                    <a:pt x="220" y="21"/>
                    <a:pt x="222" y="24"/>
                  </a:cubicBezTo>
                  <a:cubicBezTo>
                    <a:pt x="225" y="24"/>
                    <a:pt x="228" y="24"/>
                    <a:pt x="230" y="24"/>
                  </a:cubicBezTo>
                  <a:cubicBezTo>
                    <a:pt x="231" y="24"/>
                    <a:pt x="229" y="26"/>
                    <a:pt x="229" y="26"/>
                  </a:cubicBezTo>
                  <a:cubicBezTo>
                    <a:pt x="229" y="26"/>
                    <a:pt x="232" y="28"/>
                    <a:pt x="232" y="27"/>
                  </a:cubicBezTo>
                  <a:cubicBezTo>
                    <a:pt x="233" y="28"/>
                    <a:pt x="233" y="26"/>
                    <a:pt x="235" y="26"/>
                  </a:cubicBezTo>
                  <a:cubicBezTo>
                    <a:pt x="235" y="26"/>
                    <a:pt x="235" y="28"/>
                    <a:pt x="235" y="29"/>
                  </a:cubicBezTo>
                  <a:cubicBezTo>
                    <a:pt x="239" y="31"/>
                    <a:pt x="243" y="28"/>
                    <a:pt x="247" y="29"/>
                  </a:cubicBezTo>
                  <a:cubicBezTo>
                    <a:pt x="247" y="30"/>
                    <a:pt x="249" y="30"/>
                    <a:pt x="250" y="30"/>
                  </a:cubicBezTo>
                  <a:cubicBezTo>
                    <a:pt x="249" y="34"/>
                    <a:pt x="254" y="31"/>
                    <a:pt x="254" y="33"/>
                  </a:cubicBezTo>
                  <a:cubicBezTo>
                    <a:pt x="255" y="36"/>
                    <a:pt x="252" y="35"/>
                    <a:pt x="252" y="37"/>
                  </a:cubicBezTo>
                  <a:cubicBezTo>
                    <a:pt x="251" y="39"/>
                    <a:pt x="253" y="39"/>
                    <a:pt x="253" y="40"/>
                  </a:cubicBezTo>
                  <a:cubicBezTo>
                    <a:pt x="265" y="39"/>
                    <a:pt x="276" y="39"/>
                    <a:pt x="286" y="43"/>
                  </a:cubicBezTo>
                  <a:cubicBezTo>
                    <a:pt x="285" y="44"/>
                    <a:pt x="285" y="45"/>
                    <a:pt x="285" y="46"/>
                  </a:cubicBezTo>
                  <a:cubicBezTo>
                    <a:pt x="287" y="46"/>
                    <a:pt x="287" y="45"/>
                    <a:pt x="289" y="45"/>
                  </a:cubicBezTo>
                  <a:cubicBezTo>
                    <a:pt x="288" y="41"/>
                    <a:pt x="289" y="42"/>
                    <a:pt x="288" y="38"/>
                  </a:cubicBezTo>
                  <a:cubicBezTo>
                    <a:pt x="289" y="36"/>
                    <a:pt x="298" y="36"/>
                    <a:pt x="295" y="35"/>
                  </a:cubicBezTo>
                  <a:cubicBezTo>
                    <a:pt x="296" y="32"/>
                    <a:pt x="297" y="34"/>
                    <a:pt x="299" y="35"/>
                  </a:cubicBezTo>
                  <a:cubicBezTo>
                    <a:pt x="299" y="36"/>
                    <a:pt x="301" y="35"/>
                    <a:pt x="301" y="37"/>
                  </a:cubicBezTo>
                  <a:cubicBezTo>
                    <a:pt x="306" y="38"/>
                    <a:pt x="309" y="36"/>
                    <a:pt x="313" y="37"/>
                  </a:cubicBezTo>
                  <a:cubicBezTo>
                    <a:pt x="313" y="37"/>
                    <a:pt x="313" y="38"/>
                    <a:pt x="314" y="38"/>
                  </a:cubicBezTo>
                  <a:cubicBezTo>
                    <a:pt x="315" y="38"/>
                    <a:pt x="315" y="39"/>
                    <a:pt x="316" y="39"/>
                  </a:cubicBezTo>
                  <a:cubicBezTo>
                    <a:pt x="321" y="39"/>
                    <a:pt x="324" y="37"/>
                    <a:pt x="330" y="38"/>
                  </a:cubicBezTo>
                  <a:cubicBezTo>
                    <a:pt x="334" y="36"/>
                    <a:pt x="333" y="34"/>
                    <a:pt x="334" y="31"/>
                  </a:cubicBezTo>
                  <a:cubicBezTo>
                    <a:pt x="333" y="27"/>
                    <a:pt x="330" y="29"/>
                    <a:pt x="329" y="27"/>
                  </a:cubicBezTo>
                  <a:cubicBezTo>
                    <a:pt x="330" y="21"/>
                    <a:pt x="340" y="24"/>
                    <a:pt x="343" y="26"/>
                  </a:cubicBezTo>
                  <a:cubicBezTo>
                    <a:pt x="343" y="28"/>
                    <a:pt x="342" y="29"/>
                    <a:pt x="340" y="29"/>
                  </a:cubicBezTo>
                  <a:cubicBezTo>
                    <a:pt x="342" y="31"/>
                    <a:pt x="340" y="32"/>
                    <a:pt x="339" y="33"/>
                  </a:cubicBezTo>
                  <a:cubicBezTo>
                    <a:pt x="338" y="36"/>
                    <a:pt x="340" y="36"/>
                    <a:pt x="342" y="36"/>
                  </a:cubicBezTo>
                  <a:cubicBezTo>
                    <a:pt x="341" y="39"/>
                    <a:pt x="343" y="40"/>
                    <a:pt x="341" y="43"/>
                  </a:cubicBezTo>
                  <a:cubicBezTo>
                    <a:pt x="345" y="45"/>
                    <a:pt x="347" y="37"/>
                    <a:pt x="346" y="38"/>
                  </a:cubicBezTo>
                  <a:cubicBezTo>
                    <a:pt x="346" y="38"/>
                    <a:pt x="349" y="41"/>
                    <a:pt x="348" y="36"/>
                  </a:cubicBezTo>
                  <a:cubicBezTo>
                    <a:pt x="353" y="37"/>
                    <a:pt x="352" y="31"/>
                    <a:pt x="355" y="30"/>
                  </a:cubicBezTo>
                  <a:cubicBezTo>
                    <a:pt x="354" y="27"/>
                    <a:pt x="352" y="24"/>
                    <a:pt x="347" y="24"/>
                  </a:cubicBezTo>
                  <a:cubicBezTo>
                    <a:pt x="349" y="22"/>
                    <a:pt x="345" y="19"/>
                    <a:pt x="341" y="18"/>
                  </a:cubicBezTo>
                  <a:cubicBezTo>
                    <a:pt x="341" y="16"/>
                    <a:pt x="341" y="15"/>
                    <a:pt x="340" y="14"/>
                  </a:cubicBezTo>
                  <a:cubicBezTo>
                    <a:pt x="340" y="12"/>
                    <a:pt x="343" y="11"/>
                    <a:pt x="343" y="9"/>
                  </a:cubicBezTo>
                  <a:cubicBezTo>
                    <a:pt x="343" y="8"/>
                    <a:pt x="346" y="7"/>
                    <a:pt x="346" y="6"/>
                  </a:cubicBezTo>
                  <a:cubicBezTo>
                    <a:pt x="343" y="3"/>
                    <a:pt x="350" y="7"/>
                    <a:pt x="347" y="4"/>
                  </a:cubicBezTo>
                  <a:cubicBezTo>
                    <a:pt x="347" y="0"/>
                    <a:pt x="350" y="5"/>
                    <a:pt x="350" y="5"/>
                  </a:cubicBezTo>
                  <a:cubicBezTo>
                    <a:pt x="352" y="5"/>
                    <a:pt x="354" y="4"/>
                    <a:pt x="355" y="5"/>
                  </a:cubicBezTo>
                  <a:cubicBezTo>
                    <a:pt x="356" y="5"/>
                    <a:pt x="354" y="7"/>
                    <a:pt x="354" y="7"/>
                  </a:cubicBezTo>
                  <a:cubicBezTo>
                    <a:pt x="355" y="8"/>
                    <a:pt x="357" y="7"/>
                    <a:pt x="358" y="7"/>
                  </a:cubicBezTo>
                  <a:cubicBezTo>
                    <a:pt x="358" y="8"/>
                    <a:pt x="357" y="10"/>
                    <a:pt x="358" y="11"/>
                  </a:cubicBezTo>
                  <a:cubicBezTo>
                    <a:pt x="358" y="11"/>
                    <a:pt x="360" y="11"/>
                    <a:pt x="360" y="11"/>
                  </a:cubicBezTo>
                  <a:cubicBezTo>
                    <a:pt x="361" y="14"/>
                    <a:pt x="358" y="13"/>
                    <a:pt x="360" y="16"/>
                  </a:cubicBezTo>
                  <a:cubicBezTo>
                    <a:pt x="360" y="16"/>
                    <a:pt x="361" y="17"/>
                    <a:pt x="361" y="18"/>
                  </a:cubicBezTo>
                  <a:cubicBezTo>
                    <a:pt x="361" y="18"/>
                    <a:pt x="360" y="18"/>
                    <a:pt x="360" y="19"/>
                  </a:cubicBezTo>
                  <a:cubicBezTo>
                    <a:pt x="360" y="21"/>
                    <a:pt x="359" y="21"/>
                    <a:pt x="359" y="23"/>
                  </a:cubicBezTo>
                  <a:cubicBezTo>
                    <a:pt x="359" y="25"/>
                    <a:pt x="366" y="25"/>
                    <a:pt x="365" y="22"/>
                  </a:cubicBezTo>
                  <a:cubicBezTo>
                    <a:pt x="367" y="22"/>
                    <a:pt x="366" y="25"/>
                    <a:pt x="369" y="24"/>
                  </a:cubicBezTo>
                  <a:cubicBezTo>
                    <a:pt x="367" y="26"/>
                    <a:pt x="370" y="26"/>
                    <a:pt x="369" y="30"/>
                  </a:cubicBezTo>
                  <a:cubicBezTo>
                    <a:pt x="374" y="30"/>
                    <a:pt x="373" y="26"/>
                    <a:pt x="378" y="29"/>
                  </a:cubicBezTo>
                  <a:cubicBezTo>
                    <a:pt x="379" y="29"/>
                    <a:pt x="379" y="28"/>
                    <a:pt x="379" y="27"/>
                  </a:cubicBezTo>
                  <a:cubicBezTo>
                    <a:pt x="381" y="28"/>
                    <a:pt x="377" y="29"/>
                    <a:pt x="380" y="31"/>
                  </a:cubicBezTo>
                  <a:cubicBezTo>
                    <a:pt x="380" y="31"/>
                    <a:pt x="382" y="32"/>
                    <a:pt x="382" y="32"/>
                  </a:cubicBezTo>
                  <a:cubicBezTo>
                    <a:pt x="382" y="34"/>
                    <a:pt x="378" y="36"/>
                    <a:pt x="380" y="39"/>
                  </a:cubicBezTo>
                  <a:close/>
                  <a:moveTo>
                    <a:pt x="240" y="52"/>
                  </a:moveTo>
                  <a:cubicBezTo>
                    <a:pt x="239" y="50"/>
                    <a:pt x="242" y="49"/>
                    <a:pt x="240" y="49"/>
                  </a:cubicBezTo>
                  <a:cubicBezTo>
                    <a:pt x="240" y="49"/>
                    <a:pt x="240" y="50"/>
                    <a:pt x="239" y="50"/>
                  </a:cubicBezTo>
                  <a:cubicBezTo>
                    <a:pt x="238" y="48"/>
                    <a:pt x="239" y="46"/>
                    <a:pt x="237" y="46"/>
                  </a:cubicBezTo>
                  <a:cubicBezTo>
                    <a:pt x="236" y="48"/>
                    <a:pt x="231" y="52"/>
                    <a:pt x="228" y="49"/>
                  </a:cubicBezTo>
                  <a:cubicBezTo>
                    <a:pt x="228" y="46"/>
                    <a:pt x="233" y="49"/>
                    <a:pt x="232" y="45"/>
                  </a:cubicBezTo>
                  <a:cubicBezTo>
                    <a:pt x="231" y="45"/>
                    <a:pt x="229" y="45"/>
                    <a:pt x="229" y="44"/>
                  </a:cubicBezTo>
                  <a:cubicBezTo>
                    <a:pt x="227" y="43"/>
                    <a:pt x="226" y="46"/>
                    <a:pt x="225" y="46"/>
                  </a:cubicBezTo>
                  <a:cubicBezTo>
                    <a:pt x="222" y="47"/>
                    <a:pt x="219" y="47"/>
                    <a:pt x="216" y="47"/>
                  </a:cubicBezTo>
                  <a:cubicBezTo>
                    <a:pt x="216" y="48"/>
                    <a:pt x="216" y="48"/>
                    <a:pt x="215" y="49"/>
                  </a:cubicBezTo>
                  <a:cubicBezTo>
                    <a:pt x="211" y="50"/>
                    <a:pt x="207" y="50"/>
                    <a:pt x="203" y="50"/>
                  </a:cubicBezTo>
                  <a:cubicBezTo>
                    <a:pt x="204" y="52"/>
                    <a:pt x="202" y="53"/>
                    <a:pt x="203" y="53"/>
                  </a:cubicBezTo>
                  <a:cubicBezTo>
                    <a:pt x="203" y="52"/>
                    <a:pt x="205" y="52"/>
                    <a:pt x="204" y="55"/>
                  </a:cubicBezTo>
                  <a:cubicBezTo>
                    <a:pt x="210" y="55"/>
                    <a:pt x="217" y="50"/>
                    <a:pt x="219" y="55"/>
                  </a:cubicBezTo>
                  <a:cubicBezTo>
                    <a:pt x="216" y="52"/>
                    <a:pt x="217" y="55"/>
                    <a:pt x="215" y="56"/>
                  </a:cubicBezTo>
                  <a:cubicBezTo>
                    <a:pt x="213" y="56"/>
                    <a:pt x="211" y="56"/>
                    <a:pt x="210" y="58"/>
                  </a:cubicBezTo>
                  <a:cubicBezTo>
                    <a:pt x="217" y="59"/>
                    <a:pt x="220" y="57"/>
                    <a:pt x="226" y="57"/>
                  </a:cubicBezTo>
                  <a:cubicBezTo>
                    <a:pt x="226" y="58"/>
                    <a:pt x="225" y="60"/>
                    <a:pt x="227" y="60"/>
                  </a:cubicBezTo>
                  <a:cubicBezTo>
                    <a:pt x="227" y="59"/>
                    <a:pt x="229" y="59"/>
                    <a:pt x="230" y="59"/>
                  </a:cubicBezTo>
                  <a:cubicBezTo>
                    <a:pt x="231" y="57"/>
                    <a:pt x="231" y="55"/>
                    <a:pt x="233" y="55"/>
                  </a:cubicBezTo>
                  <a:cubicBezTo>
                    <a:pt x="235" y="53"/>
                    <a:pt x="234" y="55"/>
                    <a:pt x="237" y="55"/>
                  </a:cubicBezTo>
                  <a:cubicBezTo>
                    <a:pt x="238" y="53"/>
                    <a:pt x="238" y="52"/>
                    <a:pt x="240" y="52"/>
                  </a:cubicBezTo>
                  <a:close/>
                  <a:moveTo>
                    <a:pt x="248" y="92"/>
                  </a:moveTo>
                  <a:cubicBezTo>
                    <a:pt x="249" y="89"/>
                    <a:pt x="253" y="90"/>
                    <a:pt x="254" y="89"/>
                  </a:cubicBezTo>
                  <a:cubicBezTo>
                    <a:pt x="254" y="88"/>
                    <a:pt x="256" y="89"/>
                    <a:pt x="256" y="89"/>
                  </a:cubicBezTo>
                  <a:cubicBezTo>
                    <a:pt x="258" y="88"/>
                    <a:pt x="260" y="88"/>
                    <a:pt x="262" y="87"/>
                  </a:cubicBezTo>
                  <a:cubicBezTo>
                    <a:pt x="262" y="87"/>
                    <a:pt x="263" y="85"/>
                    <a:pt x="263" y="85"/>
                  </a:cubicBezTo>
                  <a:cubicBezTo>
                    <a:pt x="266" y="83"/>
                    <a:pt x="269" y="86"/>
                    <a:pt x="269" y="84"/>
                  </a:cubicBezTo>
                  <a:cubicBezTo>
                    <a:pt x="269" y="84"/>
                    <a:pt x="268" y="83"/>
                    <a:pt x="269" y="83"/>
                  </a:cubicBezTo>
                  <a:cubicBezTo>
                    <a:pt x="272" y="83"/>
                    <a:pt x="272" y="81"/>
                    <a:pt x="273" y="83"/>
                  </a:cubicBezTo>
                  <a:cubicBezTo>
                    <a:pt x="273" y="84"/>
                    <a:pt x="274" y="82"/>
                    <a:pt x="274" y="82"/>
                  </a:cubicBezTo>
                  <a:cubicBezTo>
                    <a:pt x="272" y="82"/>
                    <a:pt x="274" y="79"/>
                    <a:pt x="276" y="82"/>
                  </a:cubicBezTo>
                  <a:cubicBezTo>
                    <a:pt x="277" y="79"/>
                    <a:pt x="279" y="79"/>
                    <a:pt x="279" y="76"/>
                  </a:cubicBezTo>
                  <a:cubicBezTo>
                    <a:pt x="274" y="75"/>
                    <a:pt x="274" y="78"/>
                    <a:pt x="269" y="77"/>
                  </a:cubicBezTo>
                  <a:cubicBezTo>
                    <a:pt x="269" y="79"/>
                    <a:pt x="268" y="80"/>
                    <a:pt x="267" y="80"/>
                  </a:cubicBezTo>
                  <a:cubicBezTo>
                    <a:pt x="263" y="82"/>
                    <a:pt x="264" y="80"/>
                    <a:pt x="261" y="80"/>
                  </a:cubicBezTo>
                  <a:cubicBezTo>
                    <a:pt x="260" y="81"/>
                    <a:pt x="261" y="82"/>
                    <a:pt x="259" y="82"/>
                  </a:cubicBezTo>
                  <a:cubicBezTo>
                    <a:pt x="257" y="81"/>
                    <a:pt x="256" y="80"/>
                    <a:pt x="254" y="80"/>
                  </a:cubicBezTo>
                  <a:cubicBezTo>
                    <a:pt x="254" y="80"/>
                    <a:pt x="254" y="78"/>
                    <a:pt x="253" y="78"/>
                  </a:cubicBezTo>
                  <a:cubicBezTo>
                    <a:pt x="253" y="80"/>
                    <a:pt x="252" y="81"/>
                    <a:pt x="252" y="82"/>
                  </a:cubicBezTo>
                  <a:cubicBezTo>
                    <a:pt x="252" y="83"/>
                    <a:pt x="254" y="83"/>
                    <a:pt x="254" y="84"/>
                  </a:cubicBezTo>
                  <a:cubicBezTo>
                    <a:pt x="250" y="83"/>
                    <a:pt x="250" y="85"/>
                    <a:pt x="249" y="86"/>
                  </a:cubicBezTo>
                  <a:cubicBezTo>
                    <a:pt x="248" y="88"/>
                    <a:pt x="245" y="87"/>
                    <a:pt x="245" y="89"/>
                  </a:cubicBezTo>
                  <a:cubicBezTo>
                    <a:pt x="244" y="91"/>
                    <a:pt x="239" y="88"/>
                    <a:pt x="241" y="92"/>
                  </a:cubicBezTo>
                  <a:cubicBezTo>
                    <a:pt x="243" y="92"/>
                    <a:pt x="246" y="92"/>
                    <a:pt x="248" y="92"/>
                  </a:cubicBezTo>
                  <a:close/>
                  <a:moveTo>
                    <a:pt x="334" y="138"/>
                  </a:moveTo>
                  <a:cubicBezTo>
                    <a:pt x="333" y="138"/>
                    <a:pt x="333" y="139"/>
                    <a:pt x="333" y="139"/>
                  </a:cubicBezTo>
                  <a:cubicBezTo>
                    <a:pt x="332" y="139"/>
                    <a:pt x="329" y="140"/>
                    <a:pt x="329" y="140"/>
                  </a:cubicBezTo>
                  <a:cubicBezTo>
                    <a:pt x="328" y="142"/>
                    <a:pt x="330" y="145"/>
                    <a:pt x="328" y="145"/>
                  </a:cubicBezTo>
                  <a:cubicBezTo>
                    <a:pt x="328" y="144"/>
                    <a:pt x="328" y="142"/>
                    <a:pt x="327" y="142"/>
                  </a:cubicBezTo>
                  <a:cubicBezTo>
                    <a:pt x="327" y="143"/>
                    <a:pt x="327" y="145"/>
                    <a:pt x="327" y="146"/>
                  </a:cubicBezTo>
                  <a:cubicBezTo>
                    <a:pt x="329" y="146"/>
                    <a:pt x="331" y="146"/>
                    <a:pt x="333" y="146"/>
                  </a:cubicBezTo>
                  <a:cubicBezTo>
                    <a:pt x="332" y="148"/>
                    <a:pt x="335" y="150"/>
                    <a:pt x="335" y="151"/>
                  </a:cubicBezTo>
                  <a:cubicBezTo>
                    <a:pt x="336" y="155"/>
                    <a:pt x="337" y="154"/>
                    <a:pt x="339" y="156"/>
                  </a:cubicBezTo>
                  <a:cubicBezTo>
                    <a:pt x="337" y="156"/>
                    <a:pt x="336" y="156"/>
                    <a:pt x="336" y="158"/>
                  </a:cubicBezTo>
                  <a:cubicBezTo>
                    <a:pt x="336" y="160"/>
                    <a:pt x="338" y="160"/>
                    <a:pt x="338" y="162"/>
                  </a:cubicBezTo>
                  <a:cubicBezTo>
                    <a:pt x="339" y="162"/>
                    <a:pt x="341" y="162"/>
                    <a:pt x="342" y="162"/>
                  </a:cubicBezTo>
                  <a:cubicBezTo>
                    <a:pt x="344" y="160"/>
                    <a:pt x="344" y="157"/>
                    <a:pt x="343" y="155"/>
                  </a:cubicBezTo>
                  <a:cubicBezTo>
                    <a:pt x="342" y="154"/>
                    <a:pt x="341" y="153"/>
                    <a:pt x="340" y="152"/>
                  </a:cubicBezTo>
                  <a:cubicBezTo>
                    <a:pt x="342" y="146"/>
                    <a:pt x="340" y="149"/>
                    <a:pt x="339" y="148"/>
                  </a:cubicBezTo>
                  <a:cubicBezTo>
                    <a:pt x="337" y="145"/>
                    <a:pt x="338" y="141"/>
                    <a:pt x="336" y="138"/>
                  </a:cubicBezTo>
                  <a:cubicBezTo>
                    <a:pt x="336" y="138"/>
                    <a:pt x="335" y="138"/>
                    <a:pt x="334" y="138"/>
                  </a:cubicBezTo>
                  <a:close/>
                  <a:moveTo>
                    <a:pt x="380" y="175"/>
                  </a:moveTo>
                  <a:cubicBezTo>
                    <a:pt x="376" y="173"/>
                    <a:pt x="377" y="176"/>
                    <a:pt x="375" y="177"/>
                  </a:cubicBezTo>
                  <a:cubicBezTo>
                    <a:pt x="375" y="176"/>
                    <a:pt x="374" y="176"/>
                    <a:pt x="373" y="176"/>
                  </a:cubicBezTo>
                  <a:cubicBezTo>
                    <a:pt x="373" y="180"/>
                    <a:pt x="369" y="178"/>
                    <a:pt x="367" y="179"/>
                  </a:cubicBezTo>
                  <a:cubicBezTo>
                    <a:pt x="366" y="180"/>
                    <a:pt x="367" y="181"/>
                    <a:pt x="366" y="182"/>
                  </a:cubicBezTo>
                  <a:cubicBezTo>
                    <a:pt x="365" y="182"/>
                    <a:pt x="363" y="182"/>
                    <a:pt x="363" y="183"/>
                  </a:cubicBezTo>
                  <a:cubicBezTo>
                    <a:pt x="365" y="183"/>
                    <a:pt x="363" y="184"/>
                    <a:pt x="363" y="186"/>
                  </a:cubicBezTo>
                  <a:cubicBezTo>
                    <a:pt x="366" y="188"/>
                    <a:pt x="366" y="185"/>
                    <a:pt x="368" y="184"/>
                  </a:cubicBezTo>
                  <a:cubicBezTo>
                    <a:pt x="370" y="183"/>
                    <a:pt x="373" y="184"/>
                    <a:pt x="375" y="184"/>
                  </a:cubicBezTo>
                  <a:cubicBezTo>
                    <a:pt x="377" y="184"/>
                    <a:pt x="377" y="183"/>
                    <a:pt x="379" y="183"/>
                  </a:cubicBezTo>
                  <a:cubicBezTo>
                    <a:pt x="382" y="183"/>
                    <a:pt x="385" y="184"/>
                    <a:pt x="386" y="185"/>
                  </a:cubicBezTo>
                  <a:cubicBezTo>
                    <a:pt x="385" y="185"/>
                    <a:pt x="383" y="185"/>
                    <a:pt x="383" y="186"/>
                  </a:cubicBezTo>
                  <a:cubicBezTo>
                    <a:pt x="384" y="186"/>
                    <a:pt x="385" y="188"/>
                    <a:pt x="385" y="188"/>
                  </a:cubicBezTo>
                  <a:cubicBezTo>
                    <a:pt x="385" y="188"/>
                    <a:pt x="386" y="186"/>
                    <a:pt x="386" y="186"/>
                  </a:cubicBezTo>
                  <a:cubicBezTo>
                    <a:pt x="390" y="187"/>
                    <a:pt x="389" y="187"/>
                    <a:pt x="392" y="185"/>
                  </a:cubicBezTo>
                  <a:cubicBezTo>
                    <a:pt x="395" y="183"/>
                    <a:pt x="398" y="187"/>
                    <a:pt x="400" y="184"/>
                  </a:cubicBezTo>
                  <a:cubicBezTo>
                    <a:pt x="397" y="183"/>
                    <a:pt x="401" y="179"/>
                    <a:pt x="398" y="182"/>
                  </a:cubicBezTo>
                  <a:cubicBezTo>
                    <a:pt x="396" y="184"/>
                    <a:pt x="395" y="177"/>
                    <a:pt x="395" y="177"/>
                  </a:cubicBezTo>
                  <a:cubicBezTo>
                    <a:pt x="395" y="176"/>
                    <a:pt x="392" y="177"/>
                    <a:pt x="393" y="175"/>
                  </a:cubicBezTo>
                  <a:cubicBezTo>
                    <a:pt x="391" y="175"/>
                    <a:pt x="389" y="175"/>
                    <a:pt x="387" y="175"/>
                  </a:cubicBezTo>
                  <a:cubicBezTo>
                    <a:pt x="387" y="173"/>
                    <a:pt x="388" y="173"/>
                    <a:pt x="387" y="171"/>
                  </a:cubicBezTo>
                  <a:cubicBezTo>
                    <a:pt x="383" y="172"/>
                    <a:pt x="384" y="171"/>
                    <a:pt x="380" y="171"/>
                  </a:cubicBezTo>
                  <a:cubicBezTo>
                    <a:pt x="379" y="173"/>
                    <a:pt x="379" y="173"/>
                    <a:pt x="380" y="175"/>
                  </a:cubicBezTo>
                  <a:close/>
                  <a:moveTo>
                    <a:pt x="412" y="204"/>
                  </a:moveTo>
                  <a:cubicBezTo>
                    <a:pt x="411" y="204"/>
                    <a:pt x="410" y="204"/>
                    <a:pt x="411" y="203"/>
                  </a:cubicBezTo>
                  <a:cubicBezTo>
                    <a:pt x="416" y="204"/>
                    <a:pt x="411" y="195"/>
                    <a:pt x="415" y="196"/>
                  </a:cubicBezTo>
                  <a:cubicBezTo>
                    <a:pt x="418" y="198"/>
                    <a:pt x="419" y="195"/>
                    <a:pt x="422" y="196"/>
                  </a:cubicBezTo>
                  <a:cubicBezTo>
                    <a:pt x="420" y="189"/>
                    <a:pt x="412" y="187"/>
                    <a:pt x="405" y="189"/>
                  </a:cubicBezTo>
                  <a:cubicBezTo>
                    <a:pt x="404" y="188"/>
                    <a:pt x="403" y="188"/>
                    <a:pt x="403" y="186"/>
                  </a:cubicBezTo>
                  <a:cubicBezTo>
                    <a:pt x="401" y="186"/>
                    <a:pt x="400" y="189"/>
                    <a:pt x="398" y="189"/>
                  </a:cubicBezTo>
                  <a:cubicBezTo>
                    <a:pt x="396" y="189"/>
                    <a:pt x="396" y="187"/>
                    <a:pt x="394" y="188"/>
                  </a:cubicBezTo>
                  <a:cubicBezTo>
                    <a:pt x="392" y="188"/>
                    <a:pt x="392" y="189"/>
                    <a:pt x="391" y="190"/>
                  </a:cubicBezTo>
                  <a:cubicBezTo>
                    <a:pt x="389" y="191"/>
                    <a:pt x="388" y="190"/>
                    <a:pt x="386" y="191"/>
                  </a:cubicBezTo>
                  <a:cubicBezTo>
                    <a:pt x="386" y="193"/>
                    <a:pt x="385" y="194"/>
                    <a:pt x="383" y="195"/>
                  </a:cubicBezTo>
                  <a:cubicBezTo>
                    <a:pt x="384" y="204"/>
                    <a:pt x="382" y="205"/>
                    <a:pt x="382" y="215"/>
                  </a:cubicBezTo>
                  <a:cubicBezTo>
                    <a:pt x="387" y="216"/>
                    <a:pt x="385" y="211"/>
                    <a:pt x="388" y="212"/>
                  </a:cubicBezTo>
                  <a:cubicBezTo>
                    <a:pt x="388" y="210"/>
                    <a:pt x="389" y="209"/>
                    <a:pt x="389" y="208"/>
                  </a:cubicBezTo>
                  <a:cubicBezTo>
                    <a:pt x="391" y="205"/>
                    <a:pt x="390" y="202"/>
                    <a:pt x="391" y="198"/>
                  </a:cubicBezTo>
                  <a:cubicBezTo>
                    <a:pt x="391" y="198"/>
                    <a:pt x="393" y="196"/>
                    <a:pt x="393" y="196"/>
                  </a:cubicBezTo>
                  <a:cubicBezTo>
                    <a:pt x="393" y="195"/>
                    <a:pt x="392" y="192"/>
                    <a:pt x="394" y="192"/>
                  </a:cubicBezTo>
                  <a:cubicBezTo>
                    <a:pt x="396" y="192"/>
                    <a:pt x="398" y="192"/>
                    <a:pt x="399" y="191"/>
                  </a:cubicBezTo>
                  <a:cubicBezTo>
                    <a:pt x="397" y="195"/>
                    <a:pt x="403" y="192"/>
                    <a:pt x="402" y="195"/>
                  </a:cubicBezTo>
                  <a:cubicBezTo>
                    <a:pt x="403" y="198"/>
                    <a:pt x="403" y="197"/>
                    <a:pt x="402" y="201"/>
                  </a:cubicBezTo>
                  <a:cubicBezTo>
                    <a:pt x="403" y="201"/>
                    <a:pt x="405" y="201"/>
                    <a:pt x="405" y="202"/>
                  </a:cubicBezTo>
                  <a:cubicBezTo>
                    <a:pt x="404" y="202"/>
                    <a:pt x="402" y="202"/>
                    <a:pt x="402" y="203"/>
                  </a:cubicBezTo>
                  <a:cubicBezTo>
                    <a:pt x="406" y="202"/>
                    <a:pt x="410" y="206"/>
                    <a:pt x="412" y="204"/>
                  </a:cubicBezTo>
                  <a:close/>
                  <a:moveTo>
                    <a:pt x="433" y="199"/>
                  </a:moveTo>
                  <a:cubicBezTo>
                    <a:pt x="433" y="199"/>
                    <a:pt x="433" y="202"/>
                    <a:pt x="433" y="202"/>
                  </a:cubicBezTo>
                  <a:cubicBezTo>
                    <a:pt x="431" y="204"/>
                    <a:pt x="426" y="198"/>
                    <a:pt x="423" y="201"/>
                  </a:cubicBezTo>
                  <a:cubicBezTo>
                    <a:pt x="424" y="203"/>
                    <a:pt x="422" y="203"/>
                    <a:pt x="421" y="204"/>
                  </a:cubicBezTo>
                  <a:cubicBezTo>
                    <a:pt x="424" y="207"/>
                    <a:pt x="425" y="205"/>
                    <a:pt x="428" y="205"/>
                  </a:cubicBezTo>
                  <a:cubicBezTo>
                    <a:pt x="431" y="205"/>
                    <a:pt x="435" y="206"/>
                    <a:pt x="436" y="204"/>
                  </a:cubicBezTo>
                  <a:cubicBezTo>
                    <a:pt x="436" y="204"/>
                    <a:pt x="435" y="203"/>
                    <a:pt x="436" y="203"/>
                  </a:cubicBezTo>
                  <a:cubicBezTo>
                    <a:pt x="437" y="203"/>
                    <a:pt x="439" y="203"/>
                    <a:pt x="439" y="202"/>
                  </a:cubicBezTo>
                  <a:cubicBezTo>
                    <a:pt x="436" y="202"/>
                    <a:pt x="435" y="199"/>
                    <a:pt x="433" y="199"/>
                  </a:cubicBezTo>
                  <a:close/>
                  <a:moveTo>
                    <a:pt x="416" y="209"/>
                  </a:moveTo>
                  <a:cubicBezTo>
                    <a:pt x="416" y="209"/>
                    <a:pt x="416" y="207"/>
                    <a:pt x="414" y="208"/>
                  </a:cubicBezTo>
                  <a:cubicBezTo>
                    <a:pt x="414" y="208"/>
                    <a:pt x="414" y="210"/>
                    <a:pt x="414" y="210"/>
                  </a:cubicBezTo>
                  <a:cubicBezTo>
                    <a:pt x="412" y="210"/>
                    <a:pt x="410" y="210"/>
                    <a:pt x="408" y="210"/>
                  </a:cubicBezTo>
                  <a:cubicBezTo>
                    <a:pt x="410" y="214"/>
                    <a:pt x="404" y="211"/>
                    <a:pt x="405" y="213"/>
                  </a:cubicBezTo>
                  <a:cubicBezTo>
                    <a:pt x="406" y="213"/>
                    <a:pt x="407" y="213"/>
                    <a:pt x="408" y="213"/>
                  </a:cubicBezTo>
                  <a:cubicBezTo>
                    <a:pt x="408" y="215"/>
                    <a:pt x="407" y="215"/>
                    <a:pt x="407" y="216"/>
                  </a:cubicBezTo>
                  <a:cubicBezTo>
                    <a:pt x="410" y="217"/>
                    <a:pt x="409" y="213"/>
                    <a:pt x="412" y="213"/>
                  </a:cubicBezTo>
                  <a:cubicBezTo>
                    <a:pt x="413" y="214"/>
                    <a:pt x="415" y="215"/>
                    <a:pt x="418" y="215"/>
                  </a:cubicBezTo>
                  <a:cubicBezTo>
                    <a:pt x="417" y="210"/>
                    <a:pt x="425" y="214"/>
                    <a:pt x="423" y="208"/>
                  </a:cubicBezTo>
                  <a:cubicBezTo>
                    <a:pt x="420" y="206"/>
                    <a:pt x="418" y="209"/>
                    <a:pt x="416" y="209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03" name="Freeform 92"/>
            <p:cNvSpPr/>
            <p:nvPr/>
          </p:nvSpPr>
          <p:spPr bwMode="auto">
            <a:xfrm>
              <a:off x="3956400" y="1913657"/>
              <a:ext cx="142875" cy="217487"/>
            </a:xfrm>
            <a:custGeom>
              <a:avLst/>
              <a:gdLst>
                <a:gd name="T0" fmla="*/ 26 w 38"/>
                <a:gd name="T1" fmla="*/ 14 h 58"/>
                <a:gd name="T2" fmla="*/ 45 w 38"/>
                <a:gd name="T3" fmla="*/ 9 h 58"/>
                <a:gd name="T4" fmla="*/ 47 w 38"/>
                <a:gd name="T5" fmla="*/ 26 h 58"/>
                <a:gd name="T6" fmla="*/ 33 w 38"/>
                <a:gd name="T7" fmla="*/ 35 h 58"/>
                <a:gd name="T8" fmla="*/ 50 w 38"/>
                <a:gd name="T9" fmla="*/ 45 h 58"/>
                <a:gd name="T10" fmla="*/ 59 w 38"/>
                <a:gd name="T11" fmla="*/ 64 h 58"/>
                <a:gd name="T12" fmla="*/ 64 w 38"/>
                <a:gd name="T13" fmla="*/ 69 h 58"/>
                <a:gd name="T14" fmla="*/ 76 w 38"/>
                <a:gd name="T15" fmla="*/ 73 h 58"/>
                <a:gd name="T16" fmla="*/ 71 w 38"/>
                <a:gd name="T17" fmla="*/ 85 h 58"/>
                <a:gd name="T18" fmla="*/ 88 w 38"/>
                <a:gd name="T19" fmla="*/ 87 h 58"/>
                <a:gd name="T20" fmla="*/ 88 w 38"/>
                <a:gd name="T21" fmla="*/ 104 h 58"/>
                <a:gd name="T22" fmla="*/ 81 w 38"/>
                <a:gd name="T23" fmla="*/ 104 h 58"/>
                <a:gd name="T24" fmla="*/ 88 w 38"/>
                <a:gd name="T25" fmla="*/ 109 h 58"/>
                <a:gd name="T26" fmla="*/ 81 w 38"/>
                <a:gd name="T27" fmla="*/ 116 h 58"/>
                <a:gd name="T28" fmla="*/ 73 w 38"/>
                <a:gd name="T29" fmla="*/ 120 h 58"/>
                <a:gd name="T30" fmla="*/ 45 w 38"/>
                <a:gd name="T31" fmla="*/ 118 h 58"/>
                <a:gd name="T32" fmla="*/ 33 w 38"/>
                <a:gd name="T33" fmla="*/ 120 h 58"/>
                <a:gd name="T34" fmla="*/ 14 w 38"/>
                <a:gd name="T35" fmla="*/ 120 h 58"/>
                <a:gd name="T36" fmla="*/ 19 w 38"/>
                <a:gd name="T37" fmla="*/ 118 h 58"/>
                <a:gd name="T38" fmla="*/ 24 w 38"/>
                <a:gd name="T39" fmla="*/ 120 h 58"/>
                <a:gd name="T40" fmla="*/ 26 w 38"/>
                <a:gd name="T41" fmla="*/ 116 h 58"/>
                <a:gd name="T42" fmla="*/ 43 w 38"/>
                <a:gd name="T43" fmla="*/ 113 h 58"/>
                <a:gd name="T44" fmla="*/ 19 w 38"/>
                <a:gd name="T45" fmla="*/ 104 h 58"/>
                <a:gd name="T46" fmla="*/ 19 w 38"/>
                <a:gd name="T47" fmla="*/ 87 h 58"/>
                <a:gd name="T48" fmla="*/ 26 w 38"/>
                <a:gd name="T49" fmla="*/ 85 h 58"/>
                <a:gd name="T50" fmla="*/ 36 w 38"/>
                <a:gd name="T51" fmla="*/ 85 h 58"/>
                <a:gd name="T52" fmla="*/ 40 w 38"/>
                <a:gd name="T53" fmla="*/ 69 h 58"/>
                <a:gd name="T54" fmla="*/ 31 w 38"/>
                <a:gd name="T55" fmla="*/ 57 h 58"/>
                <a:gd name="T56" fmla="*/ 19 w 38"/>
                <a:gd name="T57" fmla="*/ 61 h 58"/>
                <a:gd name="T58" fmla="*/ 19 w 38"/>
                <a:gd name="T59" fmla="*/ 47 h 58"/>
                <a:gd name="T60" fmla="*/ 9 w 38"/>
                <a:gd name="T61" fmla="*/ 40 h 58"/>
                <a:gd name="T62" fmla="*/ 0 w 38"/>
                <a:gd name="T63" fmla="*/ 14 h 58"/>
                <a:gd name="T64" fmla="*/ 14 w 38"/>
                <a:gd name="T65" fmla="*/ 0 h 58"/>
                <a:gd name="T66" fmla="*/ 40 w 38"/>
                <a:gd name="T67" fmla="*/ 0 h 58"/>
                <a:gd name="T68" fmla="*/ 26 w 38"/>
                <a:gd name="T69" fmla="*/ 14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" h="58">
                  <a:moveTo>
                    <a:pt x="11" y="6"/>
                  </a:moveTo>
                  <a:cubicBezTo>
                    <a:pt x="11" y="8"/>
                    <a:pt x="16" y="4"/>
                    <a:pt x="19" y="4"/>
                  </a:cubicBezTo>
                  <a:cubicBezTo>
                    <a:pt x="20" y="6"/>
                    <a:pt x="20" y="9"/>
                    <a:pt x="20" y="11"/>
                  </a:cubicBezTo>
                  <a:cubicBezTo>
                    <a:pt x="17" y="12"/>
                    <a:pt x="15" y="13"/>
                    <a:pt x="14" y="15"/>
                  </a:cubicBezTo>
                  <a:cubicBezTo>
                    <a:pt x="15" y="17"/>
                    <a:pt x="18" y="19"/>
                    <a:pt x="21" y="19"/>
                  </a:cubicBezTo>
                  <a:cubicBezTo>
                    <a:pt x="21" y="23"/>
                    <a:pt x="26" y="22"/>
                    <a:pt x="25" y="27"/>
                  </a:cubicBezTo>
                  <a:cubicBezTo>
                    <a:pt x="25" y="28"/>
                    <a:pt x="27" y="28"/>
                    <a:pt x="27" y="29"/>
                  </a:cubicBezTo>
                  <a:cubicBezTo>
                    <a:pt x="27" y="31"/>
                    <a:pt x="31" y="30"/>
                    <a:pt x="32" y="31"/>
                  </a:cubicBezTo>
                  <a:cubicBezTo>
                    <a:pt x="31" y="33"/>
                    <a:pt x="30" y="34"/>
                    <a:pt x="30" y="36"/>
                  </a:cubicBezTo>
                  <a:cubicBezTo>
                    <a:pt x="32" y="36"/>
                    <a:pt x="35" y="36"/>
                    <a:pt x="37" y="37"/>
                  </a:cubicBezTo>
                  <a:cubicBezTo>
                    <a:pt x="35" y="39"/>
                    <a:pt x="38" y="42"/>
                    <a:pt x="37" y="44"/>
                  </a:cubicBezTo>
                  <a:cubicBezTo>
                    <a:pt x="36" y="45"/>
                    <a:pt x="34" y="44"/>
                    <a:pt x="34" y="44"/>
                  </a:cubicBezTo>
                  <a:cubicBezTo>
                    <a:pt x="34" y="46"/>
                    <a:pt x="36" y="45"/>
                    <a:pt x="37" y="46"/>
                  </a:cubicBezTo>
                  <a:cubicBezTo>
                    <a:pt x="36" y="47"/>
                    <a:pt x="34" y="47"/>
                    <a:pt x="34" y="49"/>
                  </a:cubicBezTo>
                  <a:cubicBezTo>
                    <a:pt x="33" y="50"/>
                    <a:pt x="32" y="51"/>
                    <a:pt x="31" y="51"/>
                  </a:cubicBezTo>
                  <a:cubicBezTo>
                    <a:pt x="27" y="51"/>
                    <a:pt x="24" y="50"/>
                    <a:pt x="19" y="50"/>
                  </a:cubicBezTo>
                  <a:cubicBezTo>
                    <a:pt x="17" y="52"/>
                    <a:pt x="18" y="52"/>
                    <a:pt x="14" y="51"/>
                  </a:cubicBezTo>
                  <a:cubicBezTo>
                    <a:pt x="13" y="54"/>
                    <a:pt x="6" y="58"/>
                    <a:pt x="6" y="51"/>
                  </a:cubicBezTo>
                  <a:cubicBezTo>
                    <a:pt x="7" y="52"/>
                    <a:pt x="8" y="50"/>
                    <a:pt x="8" y="50"/>
                  </a:cubicBezTo>
                  <a:cubicBezTo>
                    <a:pt x="9" y="50"/>
                    <a:pt x="10" y="51"/>
                    <a:pt x="10" y="51"/>
                  </a:cubicBezTo>
                  <a:cubicBezTo>
                    <a:pt x="11" y="51"/>
                    <a:pt x="10" y="50"/>
                    <a:pt x="11" y="49"/>
                  </a:cubicBezTo>
                  <a:cubicBezTo>
                    <a:pt x="12" y="48"/>
                    <a:pt x="15" y="49"/>
                    <a:pt x="18" y="48"/>
                  </a:cubicBezTo>
                  <a:cubicBezTo>
                    <a:pt x="17" y="42"/>
                    <a:pt x="11" y="46"/>
                    <a:pt x="8" y="44"/>
                  </a:cubicBezTo>
                  <a:cubicBezTo>
                    <a:pt x="8" y="42"/>
                    <a:pt x="8" y="40"/>
                    <a:pt x="8" y="37"/>
                  </a:cubicBezTo>
                  <a:cubicBezTo>
                    <a:pt x="11" y="38"/>
                    <a:pt x="13" y="37"/>
                    <a:pt x="11" y="36"/>
                  </a:cubicBezTo>
                  <a:cubicBezTo>
                    <a:pt x="12" y="33"/>
                    <a:pt x="13" y="37"/>
                    <a:pt x="15" y="36"/>
                  </a:cubicBezTo>
                  <a:cubicBezTo>
                    <a:pt x="18" y="36"/>
                    <a:pt x="14" y="31"/>
                    <a:pt x="17" y="29"/>
                  </a:cubicBezTo>
                  <a:cubicBezTo>
                    <a:pt x="16" y="27"/>
                    <a:pt x="12" y="28"/>
                    <a:pt x="13" y="24"/>
                  </a:cubicBezTo>
                  <a:cubicBezTo>
                    <a:pt x="12" y="25"/>
                    <a:pt x="10" y="26"/>
                    <a:pt x="8" y="26"/>
                  </a:cubicBezTo>
                  <a:cubicBezTo>
                    <a:pt x="8" y="24"/>
                    <a:pt x="8" y="22"/>
                    <a:pt x="8" y="20"/>
                  </a:cubicBezTo>
                  <a:cubicBezTo>
                    <a:pt x="8" y="18"/>
                    <a:pt x="4" y="19"/>
                    <a:pt x="4" y="17"/>
                  </a:cubicBezTo>
                  <a:cubicBezTo>
                    <a:pt x="6" y="13"/>
                    <a:pt x="5" y="6"/>
                    <a:pt x="0" y="6"/>
                  </a:cubicBezTo>
                  <a:cubicBezTo>
                    <a:pt x="2" y="3"/>
                    <a:pt x="5" y="3"/>
                    <a:pt x="6" y="0"/>
                  </a:cubicBezTo>
                  <a:cubicBezTo>
                    <a:pt x="10" y="0"/>
                    <a:pt x="13" y="0"/>
                    <a:pt x="17" y="0"/>
                  </a:cubicBezTo>
                  <a:cubicBezTo>
                    <a:pt x="14" y="1"/>
                    <a:pt x="12" y="3"/>
                    <a:pt x="11" y="6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04" name="Freeform 93"/>
            <p:cNvSpPr/>
            <p:nvPr/>
          </p:nvSpPr>
          <p:spPr bwMode="auto">
            <a:xfrm>
              <a:off x="7952964" y="1923899"/>
              <a:ext cx="38100" cy="30162"/>
            </a:xfrm>
            <a:custGeom>
              <a:avLst/>
              <a:gdLst>
                <a:gd name="T0" fmla="*/ 22 w 10"/>
                <a:gd name="T1" fmla="*/ 2 h 8"/>
                <a:gd name="T2" fmla="*/ 24 w 10"/>
                <a:gd name="T3" fmla="*/ 14 h 8"/>
                <a:gd name="T4" fmla="*/ 12 w 10"/>
                <a:gd name="T5" fmla="*/ 19 h 8"/>
                <a:gd name="T6" fmla="*/ 12 w 10"/>
                <a:gd name="T7" fmla="*/ 14 h 8"/>
                <a:gd name="T8" fmla="*/ 5 w 10"/>
                <a:gd name="T9" fmla="*/ 17 h 8"/>
                <a:gd name="T10" fmla="*/ 7 w 10"/>
                <a:gd name="T11" fmla="*/ 14 h 8"/>
                <a:gd name="T12" fmla="*/ 22 w 10"/>
                <a:gd name="T13" fmla="*/ 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8">
                  <a:moveTo>
                    <a:pt x="9" y="1"/>
                  </a:moveTo>
                  <a:cubicBezTo>
                    <a:pt x="8" y="3"/>
                    <a:pt x="9" y="5"/>
                    <a:pt x="10" y="6"/>
                  </a:cubicBezTo>
                  <a:cubicBezTo>
                    <a:pt x="9" y="8"/>
                    <a:pt x="7" y="8"/>
                    <a:pt x="5" y="8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4" y="6"/>
                    <a:pt x="3" y="7"/>
                    <a:pt x="2" y="7"/>
                  </a:cubicBezTo>
                  <a:cubicBezTo>
                    <a:pt x="0" y="6"/>
                    <a:pt x="3" y="7"/>
                    <a:pt x="3" y="6"/>
                  </a:cubicBezTo>
                  <a:cubicBezTo>
                    <a:pt x="4" y="5"/>
                    <a:pt x="7" y="0"/>
                    <a:pt x="9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05" name="Freeform 94"/>
            <p:cNvSpPr/>
            <p:nvPr/>
          </p:nvSpPr>
          <p:spPr bwMode="auto">
            <a:xfrm>
              <a:off x="6590063" y="2278782"/>
              <a:ext cx="22225" cy="25400"/>
            </a:xfrm>
            <a:custGeom>
              <a:avLst/>
              <a:gdLst>
                <a:gd name="T0" fmla="*/ 2 w 6"/>
                <a:gd name="T1" fmla="*/ 5 h 7"/>
                <a:gd name="T2" fmla="*/ 14 w 6"/>
                <a:gd name="T3" fmla="*/ 0 h 7"/>
                <a:gd name="T4" fmla="*/ 0 w 6"/>
                <a:gd name="T5" fmla="*/ 14 h 7"/>
                <a:gd name="T6" fmla="*/ 2 w 6"/>
                <a:gd name="T7" fmla="*/ 5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7">
                  <a:moveTo>
                    <a:pt x="1" y="2"/>
                  </a:moveTo>
                  <a:cubicBezTo>
                    <a:pt x="2" y="0"/>
                    <a:pt x="3" y="2"/>
                    <a:pt x="6" y="0"/>
                  </a:cubicBezTo>
                  <a:cubicBezTo>
                    <a:pt x="5" y="3"/>
                    <a:pt x="4" y="7"/>
                    <a:pt x="0" y="6"/>
                  </a:cubicBezTo>
                  <a:cubicBezTo>
                    <a:pt x="0" y="5"/>
                    <a:pt x="5" y="3"/>
                    <a:pt x="1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06" name="Freeform 95"/>
            <p:cNvSpPr/>
            <p:nvPr/>
          </p:nvSpPr>
          <p:spPr bwMode="auto">
            <a:xfrm>
              <a:off x="6031263" y="2975694"/>
              <a:ext cx="179388" cy="201612"/>
            </a:xfrm>
            <a:custGeom>
              <a:avLst/>
              <a:gdLst>
                <a:gd name="T0" fmla="*/ 89 w 48"/>
                <a:gd name="T1" fmla="*/ 7 h 54"/>
                <a:gd name="T2" fmla="*/ 101 w 48"/>
                <a:gd name="T3" fmla="*/ 12 h 54"/>
                <a:gd name="T4" fmla="*/ 113 w 48"/>
                <a:gd name="T5" fmla="*/ 21 h 54"/>
                <a:gd name="T6" fmla="*/ 101 w 48"/>
                <a:gd name="T7" fmla="*/ 35 h 54"/>
                <a:gd name="T8" fmla="*/ 99 w 48"/>
                <a:gd name="T9" fmla="*/ 52 h 54"/>
                <a:gd name="T10" fmla="*/ 104 w 48"/>
                <a:gd name="T11" fmla="*/ 56 h 54"/>
                <a:gd name="T12" fmla="*/ 104 w 48"/>
                <a:gd name="T13" fmla="*/ 64 h 54"/>
                <a:gd name="T14" fmla="*/ 108 w 48"/>
                <a:gd name="T15" fmla="*/ 71 h 54"/>
                <a:gd name="T16" fmla="*/ 97 w 48"/>
                <a:gd name="T17" fmla="*/ 78 h 54"/>
                <a:gd name="T18" fmla="*/ 92 w 48"/>
                <a:gd name="T19" fmla="*/ 92 h 54"/>
                <a:gd name="T20" fmla="*/ 92 w 48"/>
                <a:gd name="T21" fmla="*/ 99 h 54"/>
                <a:gd name="T22" fmla="*/ 87 w 48"/>
                <a:gd name="T23" fmla="*/ 99 h 54"/>
                <a:gd name="T24" fmla="*/ 78 w 48"/>
                <a:gd name="T25" fmla="*/ 108 h 54"/>
                <a:gd name="T26" fmla="*/ 78 w 48"/>
                <a:gd name="T27" fmla="*/ 125 h 54"/>
                <a:gd name="T28" fmla="*/ 52 w 48"/>
                <a:gd name="T29" fmla="*/ 118 h 54"/>
                <a:gd name="T30" fmla="*/ 49 w 48"/>
                <a:gd name="T31" fmla="*/ 122 h 54"/>
                <a:gd name="T32" fmla="*/ 40 w 48"/>
                <a:gd name="T33" fmla="*/ 118 h 54"/>
                <a:gd name="T34" fmla="*/ 26 w 48"/>
                <a:gd name="T35" fmla="*/ 118 h 54"/>
                <a:gd name="T36" fmla="*/ 19 w 48"/>
                <a:gd name="T37" fmla="*/ 115 h 54"/>
                <a:gd name="T38" fmla="*/ 7 w 48"/>
                <a:gd name="T39" fmla="*/ 99 h 54"/>
                <a:gd name="T40" fmla="*/ 9 w 48"/>
                <a:gd name="T41" fmla="*/ 87 h 54"/>
                <a:gd name="T42" fmla="*/ 7 w 48"/>
                <a:gd name="T43" fmla="*/ 87 h 54"/>
                <a:gd name="T44" fmla="*/ 5 w 48"/>
                <a:gd name="T45" fmla="*/ 64 h 54"/>
                <a:gd name="T46" fmla="*/ 31 w 48"/>
                <a:gd name="T47" fmla="*/ 61 h 54"/>
                <a:gd name="T48" fmla="*/ 31 w 48"/>
                <a:gd name="T49" fmla="*/ 54 h 54"/>
                <a:gd name="T50" fmla="*/ 52 w 48"/>
                <a:gd name="T51" fmla="*/ 40 h 54"/>
                <a:gd name="T52" fmla="*/ 68 w 48"/>
                <a:gd name="T53" fmla="*/ 35 h 54"/>
                <a:gd name="T54" fmla="*/ 71 w 48"/>
                <a:gd name="T55" fmla="*/ 26 h 54"/>
                <a:gd name="T56" fmla="*/ 75 w 48"/>
                <a:gd name="T57" fmla="*/ 26 h 54"/>
                <a:gd name="T58" fmla="*/ 82 w 48"/>
                <a:gd name="T59" fmla="*/ 21 h 54"/>
                <a:gd name="T60" fmla="*/ 92 w 48"/>
                <a:gd name="T61" fmla="*/ 7 h 54"/>
                <a:gd name="T62" fmla="*/ 89 w 48"/>
                <a:gd name="T63" fmla="*/ 7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8" h="54">
                  <a:moveTo>
                    <a:pt x="38" y="3"/>
                  </a:moveTo>
                  <a:cubicBezTo>
                    <a:pt x="39" y="0"/>
                    <a:pt x="41" y="5"/>
                    <a:pt x="43" y="5"/>
                  </a:cubicBezTo>
                  <a:cubicBezTo>
                    <a:pt x="44" y="6"/>
                    <a:pt x="45" y="8"/>
                    <a:pt x="48" y="9"/>
                  </a:cubicBezTo>
                  <a:cubicBezTo>
                    <a:pt x="47" y="12"/>
                    <a:pt x="47" y="15"/>
                    <a:pt x="43" y="15"/>
                  </a:cubicBezTo>
                  <a:cubicBezTo>
                    <a:pt x="42" y="17"/>
                    <a:pt x="44" y="21"/>
                    <a:pt x="42" y="22"/>
                  </a:cubicBezTo>
                  <a:cubicBezTo>
                    <a:pt x="41" y="23"/>
                    <a:pt x="44" y="23"/>
                    <a:pt x="44" y="24"/>
                  </a:cubicBezTo>
                  <a:cubicBezTo>
                    <a:pt x="44" y="25"/>
                    <a:pt x="44" y="27"/>
                    <a:pt x="44" y="27"/>
                  </a:cubicBezTo>
                  <a:cubicBezTo>
                    <a:pt x="45" y="29"/>
                    <a:pt x="46" y="28"/>
                    <a:pt x="46" y="30"/>
                  </a:cubicBezTo>
                  <a:cubicBezTo>
                    <a:pt x="46" y="33"/>
                    <a:pt x="42" y="35"/>
                    <a:pt x="41" y="33"/>
                  </a:cubicBezTo>
                  <a:cubicBezTo>
                    <a:pt x="41" y="36"/>
                    <a:pt x="42" y="37"/>
                    <a:pt x="39" y="39"/>
                  </a:cubicBezTo>
                  <a:cubicBezTo>
                    <a:pt x="39" y="40"/>
                    <a:pt x="40" y="41"/>
                    <a:pt x="39" y="42"/>
                  </a:cubicBezTo>
                  <a:cubicBezTo>
                    <a:pt x="39" y="42"/>
                    <a:pt x="37" y="41"/>
                    <a:pt x="37" y="42"/>
                  </a:cubicBezTo>
                  <a:cubicBezTo>
                    <a:pt x="36" y="43"/>
                    <a:pt x="37" y="48"/>
                    <a:pt x="33" y="46"/>
                  </a:cubicBezTo>
                  <a:cubicBezTo>
                    <a:pt x="36" y="48"/>
                    <a:pt x="33" y="49"/>
                    <a:pt x="33" y="53"/>
                  </a:cubicBezTo>
                  <a:cubicBezTo>
                    <a:pt x="27" y="54"/>
                    <a:pt x="26" y="51"/>
                    <a:pt x="22" y="50"/>
                  </a:cubicBezTo>
                  <a:cubicBezTo>
                    <a:pt x="21" y="50"/>
                    <a:pt x="21" y="51"/>
                    <a:pt x="21" y="52"/>
                  </a:cubicBezTo>
                  <a:cubicBezTo>
                    <a:pt x="18" y="53"/>
                    <a:pt x="18" y="50"/>
                    <a:pt x="17" y="50"/>
                  </a:cubicBezTo>
                  <a:cubicBezTo>
                    <a:pt x="15" y="49"/>
                    <a:pt x="13" y="51"/>
                    <a:pt x="11" y="50"/>
                  </a:cubicBezTo>
                  <a:cubicBezTo>
                    <a:pt x="10" y="49"/>
                    <a:pt x="12" y="46"/>
                    <a:pt x="8" y="49"/>
                  </a:cubicBezTo>
                  <a:cubicBezTo>
                    <a:pt x="7" y="46"/>
                    <a:pt x="7" y="42"/>
                    <a:pt x="3" y="42"/>
                  </a:cubicBezTo>
                  <a:cubicBezTo>
                    <a:pt x="3" y="40"/>
                    <a:pt x="4" y="39"/>
                    <a:pt x="4" y="37"/>
                  </a:cubicBezTo>
                  <a:cubicBezTo>
                    <a:pt x="4" y="35"/>
                    <a:pt x="3" y="37"/>
                    <a:pt x="3" y="37"/>
                  </a:cubicBezTo>
                  <a:cubicBezTo>
                    <a:pt x="0" y="35"/>
                    <a:pt x="2" y="32"/>
                    <a:pt x="2" y="27"/>
                  </a:cubicBezTo>
                  <a:cubicBezTo>
                    <a:pt x="6" y="28"/>
                    <a:pt x="10" y="28"/>
                    <a:pt x="13" y="26"/>
                  </a:cubicBezTo>
                  <a:cubicBezTo>
                    <a:pt x="13" y="24"/>
                    <a:pt x="15" y="23"/>
                    <a:pt x="13" y="23"/>
                  </a:cubicBezTo>
                  <a:cubicBezTo>
                    <a:pt x="15" y="21"/>
                    <a:pt x="24" y="18"/>
                    <a:pt x="22" y="17"/>
                  </a:cubicBezTo>
                  <a:cubicBezTo>
                    <a:pt x="23" y="15"/>
                    <a:pt x="26" y="15"/>
                    <a:pt x="29" y="15"/>
                  </a:cubicBezTo>
                  <a:cubicBezTo>
                    <a:pt x="31" y="15"/>
                    <a:pt x="29" y="12"/>
                    <a:pt x="30" y="11"/>
                  </a:cubicBezTo>
                  <a:cubicBezTo>
                    <a:pt x="30" y="11"/>
                    <a:pt x="32" y="11"/>
                    <a:pt x="32" y="11"/>
                  </a:cubicBezTo>
                  <a:cubicBezTo>
                    <a:pt x="33" y="10"/>
                    <a:pt x="32" y="8"/>
                    <a:pt x="35" y="9"/>
                  </a:cubicBezTo>
                  <a:cubicBezTo>
                    <a:pt x="33" y="4"/>
                    <a:pt x="38" y="5"/>
                    <a:pt x="39" y="3"/>
                  </a:cubicBezTo>
                  <a:cubicBezTo>
                    <a:pt x="39" y="3"/>
                    <a:pt x="39" y="3"/>
                    <a:pt x="38" y="3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07" name="Freeform 96"/>
            <p:cNvSpPr/>
            <p:nvPr/>
          </p:nvSpPr>
          <p:spPr bwMode="auto">
            <a:xfrm>
              <a:off x="6215413" y="3121744"/>
              <a:ext cx="77788" cy="90487"/>
            </a:xfrm>
            <a:custGeom>
              <a:avLst/>
              <a:gdLst>
                <a:gd name="T0" fmla="*/ 44 w 21"/>
                <a:gd name="T1" fmla="*/ 0 h 24"/>
                <a:gd name="T2" fmla="*/ 35 w 21"/>
                <a:gd name="T3" fmla="*/ 12 h 24"/>
                <a:gd name="T4" fmla="*/ 33 w 21"/>
                <a:gd name="T5" fmla="*/ 12 h 24"/>
                <a:gd name="T6" fmla="*/ 35 w 21"/>
                <a:gd name="T7" fmla="*/ 21 h 24"/>
                <a:gd name="T8" fmla="*/ 40 w 21"/>
                <a:gd name="T9" fmla="*/ 26 h 24"/>
                <a:gd name="T10" fmla="*/ 44 w 21"/>
                <a:gd name="T11" fmla="*/ 50 h 24"/>
                <a:gd name="T12" fmla="*/ 33 w 21"/>
                <a:gd name="T13" fmla="*/ 50 h 24"/>
                <a:gd name="T14" fmla="*/ 23 w 21"/>
                <a:gd name="T15" fmla="*/ 24 h 24"/>
                <a:gd name="T16" fmla="*/ 14 w 21"/>
                <a:gd name="T17" fmla="*/ 31 h 24"/>
                <a:gd name="T18" fmla="*/ 14 w 21"/>
                <a:gd name="T19" fmla="*/ 48 h 24"/>
                <a:gd name="T20" fmla="*/ 5 w 21"/>
                <a:gd name="T21" fmla="*/ 57 h 24"/>
                <a:gd name="T22" fmla="*/ 2 w 21"/>
                <a:gd name="T23" fmla="*/ 43 h 24"/>
                <a:gd name="T24" fmla="*/ 5 w 21"/>
                <a:gd name="T25" fmla="*/ 40 h 24"/>
                <a:gd name="T26" fmla="*/ 2 w 21"/>
                <a:gd name="T27" fmla="*/ 38 h 24"/>
                <a:gd name="T28" fmla="*/ 5 w 21"/>
                <a:gd name="T29" fmla="*/ 26 h 24"/>
                <a:gd name="T30" fmla="*/ 0 w 21"/>
                <a:gd name="T31" fmla="*/ 21 h 24"/>
                <a:gd name="T32" fmla="*/ 21 w 21"/>
                <a:gd name="T33" fmla="*/ 0 h 24"/>
                <a:gd name="T34" fmla="*/ 44 w 21"/>
                <a:gd name="T35" fmla="*/ 0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" h="24">
                  <a:moveTo>
                    <a:pt x="19" y="0"/>
                  </a:moveTo>
                  <a:cubicBezTo>
                    <a:pt x="21" y="5"/>
                    <a:pt x="13" y="3"/>
                    <a:pt x="15" y="5"/>
                  </a:cubicBezTo>
                  <a:cubicBezTo>
                    <a:pt x="17" y="7"/>
                    <a:pt x="15" y="5"/>
                    <a:pt x="14" y="5"/>
                  </a:cubicBezTo>
                  <a:cubicBezTo>
                    <a:pt x="14" y="7"/>
                    <a:pt x="14" y="7"/>
                    <a:pt x="15" y="9"/>
                  </a:cubicBezTo>
                  <a:cubicBezTo>
                    <a:pt x="15" y="9"/>
                    <a:pt x="17" y="10"/>
                    <a:pt x="17" y="11"/>
                  </a:cubicBezTo>
                  <a:cubicBezTo>
                    <a:pt x="18" y="14"/>
                    <a:pt x="18" y="18"/>
                    <a:pt x="19" y="21"/>
                  </a:cubicBezTo>
                  <a:cubicBezTo>
                    <a:pt x="17" y="21"/>
                    <a:pt x="15" y="21"/>
                    <a:pt x="14" y="21"/>
                  </a:cubicBezTo>
                  <a:cubicBezTo>
                    <a:pt x="13" y="18"/>
                    <a:pt x="11" y="14"/>
                    <a:pt x="10" y="10"/>
                  </a:cubicBezTo>
                  <a:cubicBezTo>
                    <a:pt x="8" y="10"/>
                    <a:pt x="9" y="14"/>
                    <a:pt x="6" y="13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6" y="23"/>
                    <a:pt x="2" y="22"/>
                    <a:pt x="2" y="24"/>
                  </a:cubicBezTo>
                  <a:cubicBezTo>
                    <a:pt x="0" y="24"/>
                    <a:pt x="0" y="20"/>
                    <a:pt x="1" y="18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2" y="15"/>
                    <a:pt x="1" y="16"/>
                    <a:pt x="1" y="16"/>
                  </a:cubicBezTo>
                  <a:cubicBezTo>
                    <a:pt x="1" y="15"/>
                    <a:pt x="3" y="13"/>
                    <a:pt x="2" y="11"/>
                  </a:cubicBezTo>
                  <a:cubicBezTo>
                    <a:pt x="3" y="9"/>
                    <a:pt x="1" y="9"/>
                    <a:pt x="0" y="9"/>
                  </a:cubicBezTo>
                  <a:cubicBezTo>
                    <a:pt x="1" y="4"/>
                    <a:pt x="3" y="0"/>
                    <a:pt x="9" y="0"/>
                  </a:cubicBezTo>
                  <a:cubicBezTo>
                    <a:pt x="5" y="4"/>
                    <a:pt x="16" y="0"/>
                    <a:pt x="19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08" name="Freeform 97"/>
            <p:cNvSpPr/>
            <p:nvPr/>
          </p:nvSpPr>
          <p:spPr bwMode="auto">
            <a:xfrm>
              <a:off x="5970938" y="3212232"/>
              <a:ext cx="187325" cy="52387"/>
            </a:xfrm>
            <a:custGeom>
              <a:avLst/>
              <a:gdLst>
                <a:gd name="T0" fmla="*/ 2 w 50"/>
                <a:gd name="T1" fmla="*/ 12 h 14"/>
                <a:gd name="T2" fmla="*/ 14 w 50"/>
                <a:gd name="T3" fmla="*/ 2 h 14"/>
                <a:gd name="T4" fmla="*/ 19 w 50"/>
                <a:gd name="T5" fmla="*/ 7 h 14"/>
                <a:gd name="T6" fmla="*/ 26 w 50"/>
                <a:gd name="T7" fmla="*/ 12 h 14"/>
                <a:gd name="T8" fmla="*/ 52 w 50"/>
                <a:gd name="T9" fmla="*/ 17 h 14"/>
                <a:gd name="T10" fmla="*/ 80 w 50"/>
                <a:gd name="T11" fmla="*/ 14 h 14"/>
                <a:gd name="T12" fmla="*/ 87 w 50"/>
                <a:gd name="T13" fmla="*/ 19 h 14"/>
                <a:gd name="T14" fmla="*/ 94 w 50"/>
                <a:gd name="T15" fmla="*/ 21 h 14"/>
                <a:gd name="T16" fmla="*/ 109 w 50"/>
                <a:gd name="T17" fmla="*/ 21 h 14"/>
                <a:gd name="T18" fmla="*/ 111 w 50"/>
                <a:gd name="T19" fmla="*/ 31 h 14"/>
                <a:gd name="T20" fmla="*/ 106 w 50"/>
                <a:gd name="T21" fmla="*/ 31 h 14"/>
                <a:gd name="T22" fmla="*/ 50 w 50"/>
                <a:gd name="T23" fmla="*/ 21 h 14"/>
                <a:gd name="T24" fmla="*/ 35 w 50"/>
                <a:gd name="T25" fmla="*/ 21 h 14"/>
                <a:gd name="T26" fmla="*/ 17 w 50"/>
                <a:gd name="T27" fmla="*/ 17 h 14"/>
                <a:gd name="T28" fmla="*/ 2 w 50"/>
                <a:gd name="T29" fmla="*/ 12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" h="14">
                  <a:moveTo>
                    <a:pt x="1" y="5"/>
                  </a:moveTo>
                  <a:cubicBezTo>
                    <a:pt x="0" y="1"/>
                    <a:pt x="5" y="3"/>
                    <a:pt x="6" y="1"/>
                  </a:cubicBezTo>
                  <a:cubicBezTo>
                    <a:pt x="8" y="0"/>
                    <a:pt x="7" y="3"/>
                    <a:pt x="8" y="3"/>
                  </a:cubicBezTo>
                  <a:cubicBezTo>
                    <a:pt x="9" y="4"/>
                    <a:pt x="11" y="3"/>
                    <a:pt x="11" y="5"/>
                  </a:cubicBezTo>
                  <a:cubicBezTo>
                    <a:pt x="16" y="3"/>
                    <a:pt x="18" y="4"/>
                    <a:pt x="22" y="7"/>
                  </a:cubicBezTo>
                  <a:cubicBezTo>
                    <a:pt x="27" y="4"/>
                    <a:pt x="28" y="6"/>
                    <a:pt x="34" y="6"/>
                  </a:cubicBezTo>
                  <a:cubicBezTo>
                    <a:pt x="36" y="5"/>
                    <a:pt x="36" y="7"/>
                    <a:pt x="37" y="8"/>
                  </a:cubicBezTo>
                  <a:cubicBezTo>
                    <a:pt x="38" y="8"/>
                    <a:pt x="40" y="8"/>
                    <a:pt x="40" y="9"/>
                  </a:cubicBezTo>
                  <a:cubicBezTo>
                    <a:pt x="43" y="8"/>
                    <a:pt x="46" y="12"/>
                    <a:pt x="46" y="9"/>
                  </a:cubicBezTo>
                  <a:cubicBezTo>
                    <a:pt x="50" y="9"/>
                    <a:pt x="43" y="13"/>
                    <a:pt x="47" y="13"/>
                  </a:cubicBezTo>
                  <a:cubicBezTo>
                    <a:pt x="47" y="14"/>
                    <a:pt x="46" y="13"/>
                    <a:pt x="45" y="13"/>
                  </a:cubicBezTo>
                  <a:cubicBezTo>
                    <a:pt x="36" y="14"/>
                    <a:pt x="28" y="11"/>
                    <a:pt x="21" y="9"/>
                  </a:cubicBezTo>
                  <a:cubicBezTo>
                    <a:pt x="19" y="9"/>
                    <a:pt x="17" y="10"/>
                    <a:pt x="15" y="9"/>
                  </a:cubicBezTo>
                  <a:cubicBezTo>
                    <a:pt x="12" y="9"/>
                    <a:pt x="10" y="8"/>
                    <a:pt x="7" y="7"/>
                  </a:cubicBezTo>
                  <a:cubicBezTo>
                    <a:pt x="5" y="6"/>
                    <a:pt x="2" y="7"/>
                    <a:pt x="1" y="5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09" name="Freeform 98"/>
            <p:cNvSpPr/>
            <p:nvPr/>
          </p:nvSpPr>
          <p:spPr bwMode="auto">
            <a:xfrm>
              <a:off x="6221763" y="3275732"/>
              <a:ext cx="26988" cy="11112"/>
            </a:xfrm>
            <a:custGeom>
              <a:avLst/>
              <a:gdLst>
                <a:gd name="T0" fmla="*/ 5 w 7"/>
                <a:gd name="T1" fmla="*/ 5 h 3"/>
                <a:gd name="T2" fmla="*/ 17 w 7"/>
                <a:gd name="T3" fmla="*/ 7 h 3"/>
                <a:gd name="T4" fmla="*/ 5 w 7"/>
                <a:gd name="T5" fmla="*/ 7 h 3"/>
                <a:gd name="T6" fmla="*/ 2 w 7"/>
                <a:gd name="T7" fmla="*/ 5 h 3"/>
                <a:gd name="T8" fmla="*/ 5 w 7"/>
                <a:gd name="T9" fmla="*/ 5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3">
                  <a:moveTo>
                    <a:pt x="2" y="2"/>
                  </a:moveTo>
                  <a:cubicBezTo>
                    <a:pt x="4" y="2"/>
                    <a:pt x="7" y="1"/>
                    <a:pt x="7" y="3"/>
                  </a:cubicBezTo>
                  <a:cubicBezTo>
                    <a:pt x="6" y="3"/>
                    <a:pt x="4" y="3"/>
                    <a:pt x="2" y="3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0"/>
                    <a:pt x="2" y="0"/>
                    <a:pt x="2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10" name="Freeform 99"/>
            <p:cNvSpPr/>
            <p:nvPr/>
          </p:nvSpPr>
          <p:spPr bwMode="auto">
            <a:xfrm>
              <a:off x="7063138" y="3882157"/>
              <a:ext cx="138113" cy="139700"/>
            </a:xfrm>
            <a:custGeom>
              <a:avLst/>
              <a:gdLst>
                <a:gd name="T0" fmla="*/ 2 w 37"/>
                <a:gd name="T1" fmla="*/ 76 h 37"/>
                <a:gd name="T2" fmla="*/ 7 w 37"/>
                <a:gd name="T3" fmla="*/ 64 h 37"/>
                <a:gd name="T4" fmla="*/ 14 w 37"/>
                <a:gd name="T5" fmla="*/ 62 h 37"/>
                <a:gd name="T6" fmla="*/ 14 w 37"/>
                <a:gd name="T7" fmla="*/ 55 h 37"/>
                <a:gd name="T8" fmla="*/ 19 w 37"/>
                <a:gd name="T9" fmla="*/ 55 h 37"/>
                <a:gd name="T10" fmla="*/ 21 w 37"/>
                <a:gd name="T11" fmla="*/ 50 h 37"/>
                <a:gd name="T12" fmla="*/ 33 w 37"/>
                <a:gd name="T13" fmla="*/ 48 h 37"/>
                <a:gd name="T14" fmla="*/ 38 w 37"/>
                <a:gd name="T15" fmla="*/ 40 h 37"/>
                <a:gd name="T16" fmla="*/ 45 w 37"/>
                <a:gd name="T17" fmla="*/ 33 h 37"/>
                <a:gd name="T18" fmla="*/ 49 w 37"/>
                <a:gd name="T19" fmla="*/ 29 h 37"/>
                <a:gd name="T20" fmla="*/ 59 w 37"/>
                <a:gd name="T21" fmla="*/ 31 h 37"/>
                <a:gd name="T22" fmla="*/ 54 w 37"/>
                <a:gd name="T23" fmla="*/ 19 h 37"/>
                <a:gd name="T24" fmla="*/ 66 w 37"/>
                <a:gd name="T25" fmla="*/ 5 h 37"/>
                <a:gd name="T26" fmla="*/ 75 w 37"/>
                <a:gd name="T27" fmla="*/ 0 h 37"/>
                <a:gd name="T28" fmla="*/ 82 w 37"/>
                <a:gd name="T29" fmla="*/ 5 h 37"/>
                <a:gd name="T30" fmla="*/ 85 w 37"/>
                <a:gd name="T31" fmla="*/ 19 h 37"/>
                <a:gd name="T32" fmla="*/ 82 w 37"/>
                <a:gd name="T33" fmla="*/ 29 h 37"/>
                <a:gd name="T34" fmla="*/ 78 w 37"/>
                <a:gd name="T35" fmla="*/ 29 h 37"/>
                <a:gd name="T36" fmla="*/ 75 w 37"/>
                <a:gd name="T37" fmla="*/ 40 h 37"/>
                <a:gd name="T38" fmla="*/ 63 w 37"/>
                <a:gd name="T39" fmla="*/ 45 h 37"/>
                <a:gd name="T40" fmla="*/ 54 w 37"/>
                <a:gd name="T41" fmla="*/ 64 h 37"/>
                <a:gd name="T42" fmla="*/ 49 w 37"/>
                <a:gd name="T43" fmla="*/ 76 h 37"/>
                <a:gd name="T44" fmla="*/ 45 w 37"/>
                <a:gd name="T45" fmla="*/ 81 h 37"/>
                <a:gd name="T46" fmla="*/ 21 w 37"/>
                <a:gd name="T47" fmla="*/ 71 h 37"/>
                <a:gd name="T48" fmla="*/ 12 w 37"/>
                <a:gd name="T49" fmla="*/ 76 h 37"/>
                <a:gd name="T50" fmla="*/ 7 w 37"/>
                <a:gd name="T51" fmla="*/ 69 h 37"/>
                <a:gd name="T52" fmla="*/ 2 w 37"/>
                <a:gd name="T53" fmla="*/ 76 h 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7" h="37">
                  <a:moveTo>
                    <a:pt x="1" y="32"/>
                  </a:moveTo>
                  <a:cubicBezTo>
                    <a:pt x="0" y="30"/>
                    <a:pt x="2" y="28"/>
                    <a:pt x="3" y="27"/>
                  </a:cubicBezTo>
                  <a:cubicBezTo>
                    <a:pt x="4" y="26"/>
                    <a:pt x="6" y="26"/>
                    <a:pt x="6" y="26"/>
                  </a:cubicBezTo>
                  <a:cubicBezTo>
                    <a:pt x="6" y="25"/>
                    <a:pt x="5" y="24"/>
                    <a:pt x="6" y="23"/>
                  </a:cubicBezTo>
                  <a:cubicBezTo>
                    <a:pt x="6" y="23"/>
                    <a:pt x="8" y="24"/>
                    <a:pt x="8" y="23"/>
                  </a:cubicBezTo>
                  <a:cubicBezTo>
                    <a:pt x="8" y="23"/>
                    <a:pt x="9" y="21"/>
                    <a:pt x="9" y="21"/>
                  </a:cubicBezTo>
                  <a:cubicBezTo>
                    <a:pt x="11" y="20"/>
                    <a:pt x="13" y="21"/>
                    <a:pt x="14" y="20"/>
                  </a:cubicBezTo>
                  <a:cubicBezTo>
                    <a:pt x="15" y="18"/>
                    <a:pt x="14" y="18"/>
                    <a:pt x="16" y="17"/>
                  </a:cubicBezTo>
                  <a:cubicBezTo>
                    <a:pt x="19" y="17"/>
                    <a:pt x="18" y="15"/>
                    <a:pt x="19" y="14"/>
                  </a:cubicBezTo>
                  <a:cubicBezTo>
                    <a:pt x="19" y="14"/>
                    <a:pt x="22" y="17"/>
                    <a:pt x="21" y="12"/>
                  </a:cubicBezTo>
                  <a:cubicBezTo>
                    <a:pt x="23" y="11"/>
                    <a:pt x="23" y="13"/>
                    <a:pt x="25" y="13"/>
                  </a:cubicBezTo>
                  <a:cubicBezTo>
                    <a:pt x="25" y="11"/>
                    <a:pt x="23" y="10"/>
                    <a:pt x="23" y="8"/>
                  </a:cubicBezTo>
                  <a:cubicBezTo>
                    <a:pt x="28" y="9"/>
                    <a:pt x="27" y="4"/>
                    <a:pt x="28" y="2"/>
                  </a:cubicBezTo>
                  <a:cubicBezTo>
                    <a:pt x="29" y="1"/>
                    <a:pt x="32" y="2"/>
                    <a:pt x="32" y="0"/>
                  </a:cubicBezTo>
                  <a:cubicBezTo>
                    <a:pt x="33" y="1"/>
                    <a:pt x="33" y="2"/>
                    <a:pt x="35" y="2"/>
                  </a:cubicBezTo>
                  <a:cubicBezTo>
                    <a:pt x="34" y="5"/>
                    <a:pt x="37" y="5"/>
                    <a:pt x="36" y="8"/>
                  </a:cubicBezTo>
                  <a:cubicBezTo>
                    <a:pt x="35" y="8"/>
                    <a:pt x="36" y="10"/>
                    <a:pt x="35" y="12"/>
                  </a:cubicBezTo>
                  <a:cubicBezTo>
                    <a:pt x="35" y="12"/>
                    <a:pt x="33" y="11"/>
                    <a:pt x="33" y="12"/>
                  </a:cubicBezTo>
                  <a:cubicBezTo>
                    <a:pt x="32" y="12"/>
                    <a:pt x="32" y="15"/>
                    <a:pt x="32" y="17"/>
                  </a:cubicBezTo>
                  <a:cubicBezTo>
                    <a:pt x="29" y="19"/>
                    <a:pt x="29" y="17"/>
                    <a:pt x="27" y="19"/>
                  </a:cubicBezTo>
                  <a:cubicBezTo>
                    <a:pt x="24" y="20"/>
                    <a:pt x="25" y="24"/>
                    <a:pt x="23" y="27"/>
                  </a:cubicBezTo>
                  <a:cubicBezTo>
                    <a:pt x="23" y="28"/>
                    <a:pt x="20" y="28"/>
                    <a:pt x="21" y="32"/>
                  </a:cubicBezTo>
                  <a:cubicBezTo>
                    <a:pt x="19" y="31"/>
                    <a:pt x="19" y="32"/>
                    <a:pt x="19" y="34"/>
                  </a:cubicBezTo>
                  <a:cubicBezTo>
                    <a:pt x="16" y="31"/>
                    <a:pt x="10" y="37"/>
                    <a:pt x="9" y="30"/>
                  </a:cubicBezTo>
                  <a:cubicBezTo>
                    <a:pt x="8" y="31"/>
                    <a:pt x="6" y="32"/>
                    <a:pt x="5" y="32"/>
                  </a:cubicBezTo>
                  <a:cubicBezTo>
                    <a:pt x="4" y="32"/>
                    <a:pt x="3" y="29"/>
                    <a:pt x="3" y="29"/>
                  </a:cubicBezTo>
                  <a:cubicBezTo>
                    <a:pt x="1" y="29"/>
                    <a:pt x="6" y="34"/>
                    <a:pt x="1" y="3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11" name="Freeform 100"/>
            <p:cNvSpPr/>
            <p:nvPr/>
          </p:nvSpPr>
          <p:spPr bwMode="auto">
            <a:xfrm>
              <a:off x="9003889" y="1166662"/>
              <a:ext cx="195263" cy="142875"/>
            </a:xfrm>
            <a:custGeom>
              <a:avLst/>
              <a:gdLst>
                <a:gd name="T0" fmla="*/ 33 w 52"/>
                <a:gd name="T1" fmla="*/ 0 h 38"/>
                <a:gd name="T2" fmla="*/ 47 w 52"/>
                <a:gd name="T3" fmla="*/ 9 h 38"/>
                <a:gd name="T4" fmla="*/ 57 w 52"/>
                <a:gd name="T5" fmla="*/ 12 h 38"/>
                <a:gd name="T6" fmla="*/ 62 w 52"/>
                <a:gd name="T7" fmla="*/ 12 h 38"/>
                <a:gd name="T8" fmla="*/ 64 w 52"/>
                <a:gd name="T9" fmla="*/ 17 h 38"/>
                <a:gd name="T10" fmla="*/ 73 w 52"/>
                <a:gd name="T11" fmla="*/ 21 h 38"/>
                <a:gd name="T12" fmla="*/ 80 w 52"/>
                <a:gd name="T13" fmla="*/ 21 h 38"/>
                <a:gd name="T14" fmla="*/ 97 w 52"/>
                <a:gd name="T15" fmla="*/ 26 h 38"/>
                <a:gd name="T16" fmla="*/ 97 w 52"/>
                <a:gd name="T17" fmla="*/ 36 h 38"/>
                <a:gd name="T18" fmla="*/ 106 w 52"/>
                <a:gd name="T19" fmla="*/ 36 h 38"/>
                <a:gd name="T20" fmla="*/ 106 w 52"/>
                <a:gd name="T21" fmla="*/ 40 h 38"/>
                <a:gd name="T22" fmla="*/ 123 w 52"/>
                <a:gd name="T23" fmla="*/ 52 h 38"/>
                <a:gd name="T24" fmla="*/ 121 w 52"/>
                <a:gd name="T25" fmla="*/ 59 h 38"/>
                <a:gd name="T26" fmla="*/ 114 w 52"/>
                <a:gd name="T27" fmla="*/ 57 h 38"/>
                <a:gd name="T28" fmla="*/ 99 w 52"/>
                <a:gd name="T29" fmla="*/ 66 h 38"/>
                <a:gd name="T30" fmla="*/ 97 w 52"/>
                <a:gd name="T31" fmla="*/ 71 h 38"/>
                <a:gd name="T32" fmla="*/ 92 w 52"/>
                <a:gd name="T33" fmla="*/ 78 h 38"/>
                <a:gd name="T34" fmla="*/ 76 w 52"/>
                <a:gd name="T35" fmla="*/ 78 h 38"/>
                <a:gd name="T36" fmla="*/ 76 w 52"/>
                <a:gd name="T37" fmla="*/ 81 h 38"/>
                <a:gd name="T38" fmla="*/ 64 w 52"/>
                <a:gd name="T39" fmla="*/ 83 h 38"/>
                <a:gd name="T40" fmla="*/ 62 w 52"/>
                <a:gd name="T41" fmla="*/ 78 h 38"/>
                <a:gd name="T42" fmla="*/ 45 w 52"/>
                <a:gd name="T43" fmla="*/ 78 h 38"/>
                <a:gd name="T44" fmla="*/ 40 w 52"/>
                <a:gd name="T45" fmla="*/ 71 h 38"/>
                <a:gd name="T46" fmla="*/ 47 w 52"/>
                <a:gd name="T47" fmla="*/ 66 h 38"/>
                <a:gd name="T48" fmla="*/ 33 w 52"/>
                <a:gd name="T49" fmla="*/ 64 h 38"/>
                <a:gd name="T50" fmla="*/ 43 w 52"/>
                <a:gd name="T51" fmla="*/ 57 h 38"/>
                <a:gd name="T52" fmla="*/ 47 w 52"/>
                <a:gd name="T53" fmla="*/ 52 h 38"/>
                <a:gd name="T54" fmla="*/ 57 w 52"/>
                <a:gd name="T55" fmla="*/ 54 h 38"/>
                <a:gd name="T56" fmla="*/ 52 w 52"/>
                <a:gd name="T57" fmla="*/ 47 h 38"/>
                <a:gd name="T58" fmla="*/ 28 w 52"/>
                <a:gd name="T59" fmla="*/ 52 h 38"/>
                <a:gd name="T60" fmla="*/ 19 w 52"/>
                <a:gd name="T61" fmla="*/ 50 h 38"/>
                <a:gd name="T62" fmla="*/ 14 w 52"/>
                <a:gd name="T63" fmla="*/ 43 h 38"/>
                <a:gd name="T64" fmla="*/ 2 w 52"/>
                <a:gd name="T65" fmla="*/ 38 h 38"/>
                <a:gd name="T66" fmla="*/ 0 w 52"/>
                <a:gd name="T67" fmla="*/ 28 h 38"/>
                <a:gd name="T68" fmla="*/ 9 w 52"/>
                <a:gd name="T69" fmla="*/ 24 h 38"/>
                <a:gd name="T70" fmla="*/ 14 w 52"/>
                <a:gd name="T71" fmla="*/ 19 h 38"/>
                <a:gd name="T72" fmla="*/ 17 w 52"/>
                <a:gd name="T73" fmla="*/ 9 h 38"/>
                <a:gd name="T74" fmla="*/ 21 w 52"/>
                <a:gd name="T75" fmla="*/ 9 h 38"/>
                <a:gd name="T76" fmla="*/ 28 w 52"/>
                <a:gd name="T77" fmla="*/ 5 h 38"/>
                <a:gd name="T78" fmla="*/ 33 w 52"/>
                <a:gd name="T79" fmla="*/ 0 h 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2" h="38">
                  <a:moveTo>
                    <a:pt x="14" y="0"/>
                  </a:moveTo>
                  <a:cubicBezTo>
                    <a:pt x="16" y="1"/>
                    <a:pt x="19" y="2"/>
                    <a:pt x="20" y="4"/>
                  </a:cubicBezTo>
                  <a:cubicBezTo>
                    <a:pt x="22" y="3"/>
                    <a:pt x="23" y="5"/>
                    <a:pt x="24" y="5"/>
                  </a:cubicBezTo>
                  <a:cubicBezTo>
                    <a:pt x="24" y="6"/>
                    <a:pt x="26" y="5"/>
                    <a:pt x="26" y="5"/>
                  </a:cubicBezTo>
                  <a:cubicBezTo>
                    <a:pt x="26" y="6"/>
                    <a:pt x="26" y="7"/>
                    <a:pt x="27" y="7"/>
                  </a:cubicBezTo>
                  <a:cubicBezTo>
                    <a:pt x="29" y="5"/>
                    <a:pt x="28" y="8"/>
                    <a:pt x="31" y="9"/>
                  </a:cubicBezTo>
                  <a:cubicBezTo>
                    <a:pt x="32" y="9"/>
                    <a:pt x="33" y="9"/>
                    <a:pt x="34" y="9"/>
                  </a:cubicBezTo>
                  <a:cubicBezTo>
                    <a:pt x="35" y="9"/>
                    <a:pt x="37" y="13"/>
                    <a:pt x="41" y="11"/>
                  </a:cubicBezTo>
                  <a:cubicBezTo>
                    <a:pt x="41" y="12"/>
                    <a:pt x="41" y="14"/>
                    <a:pt x="41" y="15"/>
                  </a:cubicBezTo>
                  <a:cubicBezTo>
                    <a:pt x="42" y="15"/>
                    <a:pt x="44" y="14"/>
                    <a:pt x="45" y="15"/>
                  </a:cubicBezTo>
                  <a:cubicBezTo>
                    <a:pt x="45" y="15"/>
                    <a:pt x="44" y="17"/>
                    <a:pt x="45" y="17"/>
                  </a:cubicBezTo>
                  <a:cubicBezTo>
                    <a:pt x="47" y="19"/>
                    <a:pt x="49" y="20"/>
                    <a:pt x="52" y="22"/>
                  </a:cubicBezTo>
                  <a:cubicBezTo>
                    <a:pt x="52" y="23"/>
                    <a:pt x="51" y="25"/>
                    <a:pt x="51" y="25"/>
                  </a:cubicBezTo>
                  <a:cubicBezTo>
                    <a:pt x="50" y="26"/>
                    <a:pt x="48" y="24"/>
                    <a:pt x="48" y="24"/>
                  </a:cubicBezTo>
                  <a:cubicBezTo>
                    <a:pt x="46" y="25"/>
                    <a:pt x="45" y="27"/>
                    <a:pt x="42" y="28"/>
                  </a:cubicBezTo>
                  <a:cubicBezTo>
                    <a:pt x="41" y="28"/>
                    <a:pt x="42" y="29"/>
                    <a:pt x="41" y="30"/>
                  </a:cubicBezTo>
                  <a:cubicBezTo>
                    <a:pt x="39" y="30"/>
                    <a:pt x="39" y="31"/>
                    <a:pt x="39" y="33"/>
                  </a:cubicBezTo>
                  <a:cubicBezTo>
                    <a:pt x="35" y="33"/>
                    <a:pt x="34" y="30"/>
                    <a:pt x="32" y="33"/>
                  </a:cubicBezTo>
                  <a:cubicBezTo>
                    <a:pt x="31" y="33"/>
                    <a:pt x="31" y="34"/>
                    <a:pt x="32" y="34"/>
                  </a:cubicBezTo>
                  <a:cubicBezTo>
                    <a:pt x="32" y="38"/>
                    <a:pt x="27" y="31"/>
                    <a:pt x="27" y="35"/>
                  </a:cubicBezTo>
                  <a:cubicBezTo>
                    <a:pt x="26" y="35"/>
                    <a:pt x="26" y="33"/>
                    <a:pt x="26" y="33"/>
                  </a:cubicBezTo>
                  <a:cubicBezTo>
                    <a:pt x="24" y="35"/>
                    <a:pt x="23" y="32"/>
                    <a:pt x="19" y="33"/>
                  </a:cubicBezTo>
                  <a:cubicBezTo>
                    <a:pt x="19" y="30"/>
                    <a:pt x="18" y="30"/>
                    <a:pt x="17" y="30"/>
                  </a:cubicBezTo>
                  <a:cubicBezTo>
                    <a:pt x="17" y="28"/>
                    <a:pt x="20" y="30"/>
                    <a:pt x="20" y="28"/>
                  </a:cubicBezTo>
                  <a:cubicBezTo>
                    <a:pt x="20" y="25"/>
                    <a:pt x="16" y="27"/>
                    <a:pt x="14" y="27"/>
                  </a:cubicBezTo>
                  <a:cubicBezTo>
                    <a:pt x="13" y="24"/>
                    <a:pt x="16" y="25"/>
                    <a:pt x="18" y="24"/>
                  </a:cubicBezTo>
                  <a:cubicBezTo>
                    <a:pt x="18" y="24"/>
                    <a:pt x="20" y="22"/>
                    <a:pt x="20" y="22"/>
                  </a:cubicBezTo>
                  <a:cubicBezTo>
                    <a:pt x="21" y="22"/>
                    <a:pt x="22" y="24"/>
                    <a:pt x="24" y="23"/>
                  </a:cubicBezTo>
                  <a:cubicBezTo>
                    <a:pt x="24" y="21"/>
                    <a:pt x="23" y="21"/>
                    <a:pt x="22" y="20"/>
                  </a:cubicBezTo>
                  <a:cubicBezTo>
                    <a:pt x="21" y="20"/>
                    <a:pt x="14" y="20"/>
                    <a:pt x="12" y="22"/>
                  </a:cubicBezTo>
                  <a:cubicBezTo>
                    <a:pt x="10" y="24"/>
                    <a:pt x="12" y="22"/>
                    <a:pt x="8" y="21"/>
                  </a:cubicBezTo>
                  <a:cubicBezTo>
                    <a:pt x="5" y="20"/>
                    <a:pt x="2" y="21"/>
                    <a:pt x="6" y="18"/>
                  </a:cubicBezTo>
                  <a:cubicBezTo>
                    <a:pt x="6" y="16"/>
                    <a:pt x="2" y="18"/>
                    <a:pt x="1" y="16"/>
                  </a:cubicBezTo>
                  <a:cubicBezTo>
                    <a:pt x="3" y="14"/>
                    <a:pt x="5" y="10"/>
                    <a:pt x="0" y="12"/>
                  </a:cubicBezTo>
                  <a:cubicBezTo>
                    <a:pt x="1" y="11"/>
                    <a:pt x="2" y="10"/>
                    <a:pt x="4" y="10"/>
                  </a:cubicBezTo>
                  <a:cubicBezTo>
                    <a:pt x="5" y="10"/>
                    <a:pt x="4" y="8"/>
                    <a:pt x="6" y="8"/>
                  </a:cubicBezTo>
                  <a:cubicBezTo>
                    <a:pt x="8" y="8"/>
                    <a:pt x="6" y="5"/>
                    <a:pt x="7" y="4"/>
                  </a:cubicBezTo>
                  <a:cubicBezTo>
                    <a:pt x="7" y="4"/>
                    <a:pt x="9" y="4"/>
                    <a:pt x="9" y="4"/>
                  </a:cubicBezTo>
                  <a:cubicBezTo>
                    <a:pt x="11" y="4"/>
                    <a:pt x="10" y="2"/>
                    <a:pt x="12" y="2"/>
                  </a:cubicBezTo>
                  <a:cubicBezTo>
                    <a:pt x="12" y="1"/>
                    <a:pt x="14" y="1"/>
                    <a:pt x="14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12" name="Freeform 101"/>
            <p:cNvSpPr/>
            <p:nvPr/>
          </p:nvSpPr>
          <p:spPr bwMode="auto">
            <a:xfrm>
              <a:off x="4264375" y="1216744"/>
              <a:ext cx="258763" cy="127000"/>
            </a:xfrm>
            <a:custGeom>
              <a:avLst/>
              <a:gdLst>
                <a:gd name="T0" fmla="*/ 57 w 69"/>
                <a:gd name="T1" fmla="*/ 54 h 34"/>
                <a:gd name="T2" fmla="*/ 52 w 69"/>
                <a:gd name="T3" fmla="*/ 56 h 34"/>
                <a:gd name="T4" fmla="*/ 38 w 69"/>
                <a:gd name="T5" fmla="*/ 54 h 34"/>
                <a:gd name="T6" fmla="*/ 45 w 69"/>
                <a:gd name="T7" fmla="*/ 49 h 34"/>
                <a:gd name="T8" fmla="*/ 61 w 69"/>
                <a:gd name="T9" fmla="*/ 38 h 34"/>
                <a:gd name="T10" fmla="*/ 57 w 69"/>
                <a:gd name="T11" fmla="*/ 31 h 34"/>
                <a:gd name="T12" fmla="*/ 43 w 69"/>
                <a:gd name="T13" fmla="*/ 31 h 34"/>
                <a:gd name="T14" fmla="*/ 28 w 69"/>
                <a:gd name="T15" fmla="*/ 40 h 34"/>
                <a:gd name="T16" fmla="*/ 9 w 69"/>
                <a:gd name="T17" fmla="*/ 38 h 34"/>
                <a:gd name="T18" fmla="*/ 12 w 69"/>
                <a:gd name="T19" fmla="*/ 19 h 34"/>
                <a:gd name="T20" fmla="*/ 7 w 69"/>
                <a:gd name="T21" fmla="*/ 21 h 34"/>
                <a:gd name="T22" fmla="*/ 5 w 69"/>
                <a:gd name="T23" fmla="*/ 7 h 34"/>
                <a:gd name="T24" fmla="*/ 9 w 69"/>
                <a:gd name="T25" fmla="*/ 9 h 34"/>
                <a:gd name="T26" fmla="*/ 26 w 69"/>
                <a:gd name="T27" fmla="*/ 5 h 34"/>
                <a:gd name="T28" fmla="*/ 28 w 69"/>
                <a:gd name="T29" fmla="*/ 14 h 34"/>
                <a:gd name="T30" fmla="*/ 52 w 69"/>
                <a:gd name="T31" fmla="*/ 16 h 34"/>
                <a:gd name="T32" fmla="*/ 59 w 69"/>
                <a:gd name="T33" fmla="*/ 5 h 34"/>
                <a:gd name="T34" fmla="*/ 87 w 69"/>
                <a:gd name="T35" fmla="*/ 7 h 34"/>
                <a:gd name="T36" fmla="*/ 90 w 69"/>
                <a:gd name="T37" fmla="*/ 7 h 34"/>
                <a:gd name="T38" fmla="*/ 102 w 69"/>
                <a:gd name="T39" fmla="*/ 16 h 34"/>
                <a:gd name="T40" fmla="*/ 99 w 69"/>
                <a:gd name="T41" fmla="*/ 21 h 34"/>
                <a:gd name="T42" fmla="*/ 113 w 69"/>
                <a:gd name="T43" fmla="*/ 19 h 34"/>
                <a:gd name="T44" fmla="*/ 130 w 69"/>
                <a:gd name="T45" fmla="*/ 24 h 34"/>
                <a:gd name="T46" fmla="*/ 132 w 69"/>
                <a:gd name="T47" fmla="*/ 31 h 34"/>
                <a:gd name="T48" fmla="*/ 135 w 69"/>
                <a:gd name="T49" fmla="*/ 33 h 34"/>
                <a:gd name="T50" fmla="*/ 137 w 69"/>
                <a:gd name="T51" fmla="*/ 38 h 34"/>
                <a:gd name="T52" fmla="*/ 144 w 69"/>
                <a:gd name="T53" fmla="*/ 38 h 34"/>
                <a:gd name="T54" fmla="*/ 144 w 69"/>
                <a:gd name="T55" fmla="*/ 45 h 34"/>
                <a:gd name="T56" fmla="*/ 149 w 69"/>
                <a:gd name="T57" fmla="*/ 45 h 34"/>
                <a:gd name="T58" fmla="*/ 151 w 69"/>
                <a:gd name="T59" fmla="*/ 52 h 34"/>
                <a:gd name="T60" fmla="*/ 161 w 69"/>
                <a:gd name="T61" fmla="*/ 52 h 34"/>
                <a:gd name="T62" fmla="*/ 151 w 69"/>
                <a:gd name="T63" fmla="*/ 56 h 34"/>
                <a:gd name="T64" fmla="*/ 151 w 69"/>
                <a:gd name="T65" fmla="*/ 61 h 34"/>
                <a:gd name="T66" fmla="*/ 123 w 69"/>
                <a:gd name="T67" fmla="*/ 61 h 34"/>
                <a:gd name="T68" fmla="*/ 123 w 69"/>
                <a:gd name="T69" fmla="*/ 45 h 34"/>
                <a:gd name="T70" fmla="*/ 97 w 69"/>
                <a:gd name="T71" fmla="*/ 40 h 34"/>
                <a:gd name="T72" fmla="*/ 92 w 69"/>
                <a:gd name="T73" fmla="*/ 49 h 34"/>
                <a:gd name="T74" fmla="*/ 87 w 69"/>
                <a:gd name="T75" fmla="*/ 49 h 34"/>
                <a:gd name="T76" fmla="*/ 83 w 69"/>
                <a:gd name="T77" fmla="*/ 54 h 34"/>
                <a:gd name="T78" fmla="*/ 85 w 69"/>
                <a:gd name="T79" fmla="*/ 56 h 34"/>
                <a:gd name="T80" fmla="*/ 76 w 69"/>
                <a:gd name="T81" fmla="*/ 61 h 34"/>
                <a:gd name="T82" fmla="*/ 76 w 69"/>
                <a:gd name="T83" fmla="*/ 78 h 34"/>
                <a:gd name="T84" fmla="*/ 40 w 69"/>
                <a:gd name="T85" fmla="*/ 66 h 34"/>
                <a:gd name="T86" fmla="*/ 50 w 69"/>
                <a:gd name="T87" fmla="*/ 61 h 34"/>
                <a:gd name="T88" fmla="*/ 59 w 69"/>
                <a:gd name="T89" fmla="*/ 61 h 34"/>
                <a:gd name="T90" fmla="*/ 57 w 69"/>
                <a:gd name="T91" fmla="*/ 54 h 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9" h="34">
                  <a:moveTo>
                    <a:pt x="24" y="23"/>
                  </a:moveTo>
                  <a:cubicBezTo>
                    <a:pt x="24" y="21"/>
                    <a:pt x="22" y="24"/>
                    <a:pt x="22" y="24"/>
                  </a:cubicBezTo>
                  <a:cubicBezTo>
                    <a:pt x="20" y="25"/>
                    <a:pt x="19" y="22"/>
                    <a:pt x="16" y="23"/>
                  </a:cubicBezTo>
                  <a:cubicBezTo>
                    <a:pt x="16" y="21"/>
                    <a:pt x="18" y="22"/>
                    <a:pt x="19" y="21"/>
                  </a:cubicBezTo>
                  <a:cubicBezTo>
                    <a:pt x="22" y="19"/>
                    <a:pt x="23" y="16"/>
                    <a:pt x="26" y="16"/>
                  </a:cubicBezTo>
                  <a:cubicBezTo>
                    <a:pt x="26" y="15"/>
                    <a:pt x="24" y="15"/>
                    <a:pt x="24" y="13"/>
                  </a:cubicBezTo>
                  <a:cubicBezTo>
                    <a:pt x="22" y="12"/>
                    <a:pt x="19" y="16"/>
                    <a:pt x="18" y="13"/>
                  </a:cubicBezTo>
                  <a:cubicBezTo>
                    <a:pt x="16" y="14"/>
                    <a:pt x="15" y="16"/>
                    <a:pt x="12" y="17"/>
                  </a:cubicBezTo>
                  <a:cubicBezTo>
                    <a:pt x="9" y="18"/>
                    <a:pt x="8" y="15"/>
                    <a:pt x="4" y="16"/>
                  </a:cubicBezTo>
                  <a:cubicBezTo>
                    <a:pt x="6" y="14"/>
                    <a:pt x="7" y="11"/>
                    <a:pt x="5" y="8"/>
                  </a:cubicBezTo>
                  <a:cubicBezTo>
                    <a:pt x="4" y="8"/>
                    <a:pt x="3" y="8"/>
                    <a:pt x="3" y="9"/>
                  </a:cubicBezTo>
                  <a:cubicBezTo>
                    <a:pt x="0" y="9"/>
                    <a:pt x="2" y="5"/>
                    <a:pt x="2" y="3"/>
                  </a:cubicBezTo>
                  <a:cubicBezTo>
                    <a:pt x="3" y="3"/>
                    <a:pt x="4" y="3"/>
                    <a:pt x="4" y="4"/>
                  </a:cubicBezTo>
                  <a:cubicBezTo>
                    <a:pt x="5" y="2"/>
                    <a:pt x="11" y="5"/>
                    <a:pt x="11" y="2"/>
                  </a:cubicBezTo>
                  <a:cubicBezTo>
                    <a:pt x="13" y="2"/>
                    <a:pt x="12" y="4"/>
                    <a:pt x="12" y="6"/>
                  </a:cubicBezTo>
                  <a:cubicBezTo>
                    <a:pt x="17" y="6"/>
                    <a:pt x="21" y="0"/>
                    <a:pt x="22" y="7"/>
                  </a:cubicBezTo>
                  <a:cubicBezTo>
                    <a:pt x="25" y="7"/>
                    <a:pt x="26" y="5"/>
                    <a:pt x="25" y="2"/>
                  </a:cubicBezTo>
                  <a:cubicBezTo>
                    <a:pt x="28" y="3"/>
                    <a:pt x="32" y="3"/>
                    <a:pt x="37" y="3"/>
                  </a:cubicBezTo>
                  <a:cubicBezTo>
                    <a:pt x="37" y="3"/>
                    <a:pt x="38" y="5"/>
                    <a:pt x="38" y="3"/>
                  </a:cubicBezTo>
                  <a:cubicBezTo>
                    <a:pt x="41" y="4"/>
                    <a:pt x="38" y="9"/>
                    <a:pt x="43" y="7"/>
                  </a:cubicBezTo>
                  <a:cubicBezTo>
                    <a:pt x="43" y="8"/>
                    <a:pt x="42" y="8"/>
                    <a:pt x="42" y="9"/>
                  </a:cubicBezTo>
                  <a:cubicBezTo>
                    <a:pt x="43" y="8"/>
                    <a:pt x="48" y="10"/>
                    <a:pt x="48" y="8"/>
                  </a:cubicBezTo>
                  <a:cubicBezTo>
                    <a:pt x="49" y="9"/>
                    <a:pt x="50" y="11"/>
                    <a:pt x="55" y="10"/>
                  </a:cubicBezTo>
                  <a:cubicBezTo>
                    <a:pt x="53" y="12"/>
                    <a:pt x="54" y="12"/>
                    <a:pt x="56" y="13"/>
                  </a:cubicBezTo>
                  <a:cubicBezTo>
                    <a:pt x="56" y="13"/>
                    <a:pt x="56" y="14"/>
                    <a:pt x="57" y="14"/>
                  </a:cubicBezTo>
                  <a:cubicBezTo>
                    <a:pt x="59" y="14"/>
                    <a:pt x="57" y="15"/>
                    <a:pt x="58" y="16"/>
                  </a:cubicBezTo>
                  <a:cubicBezTo>
                    <a:pt x="59" y="17"/>
                    <a:pt x="60" y="16"/>
                    <a:pt x="61" y="16"/>
                  </a:cubicBezTo>
                  <a:cubicBezTo>
                    <a:pt x="61" y="17"/>
                    <a:pt x="60" y="18"/>
                    <a:pt x="61" y="19"/>
                  </a:cubicBezTo>
                  <a:cubicBezTo>
                    <a:pt x="61" y="19"/>
                    <a:pt x="63" y="18"/>
                    <a:pt x="63" y="19"/>
                  </a:cubicBezTo>
                  <a:cubicBezTo>
                    <a:pt x="64" y="20"/>
                    <a:pt x="63" y="21"/>
                    <a:pt x="64" y="22"/>
                  </a:cubicBezTo>
                  <a:cubicBezTo>
                    <a:pt x="66" y="22"/>
                    <a:pt x="67" y="20"/>
                    <a:pt x="68" y="22"/>
                  </a:cubicBezTo>
                  <a:cubicBezTo>
                    <a:pt x="69" y="25"/>
                    <a:pt x="65" y="23"/>
                    <a:pt x="64" y="24"/>
                  </a:cubicBezTo>
                  <a:cubicBezTo>
                    <a:pt x="64" y="24"/>
                    <a:pt x="64" y="26"/>
                    <a:pt x="64" y="26"/>
                  </a:cubicBezTo>
                  <a:cubicBezTo>
                    <a:pt x="61" y="26"/>
                    <a:pt x="56" y="25"/>
                    <a:pt x="52" y="26"/>
                  </a:cubicBezTo>
                  <a:cubicBezTo>
                    <a:pt x="51" y="22"/>
                    <a:pt x="52" y="23"/>
                    <a:pt x="52" y="19"/>
                  </a:cubicBezTo>
                  <a:cubicBezTo>
                    <a:pt x="51" y="15"/>
                    <a:pt x="43" y="15"/>
                    <a:pt x="41" y="17"/>
                  </a:cubicBezTo>
                  <a:cubicBezTo>
                    <a:pt x="39" y="17"/>
                    <a:pt x="40" y="20"/>
                    <a:pt x="39" y="21"/>
                  </a:cubicBezTo>
                  <a:cubicBezTo>
                    <a:pt x="39" y="21"/>
                    <a:pt x="37" y="20"/>
                    <a:pt x="37" y="21"/>
                  </a:cubicBezTo>
                  <a:cubicBezTo>
                    <a:pt x="36" y="22"/>
                    <a:pt x="37" y="24"/>
                    <a:pt x="35" y="23"/>
                  </a:cubicBezTo>
                  <a:cubicBezTo>
                    <a:pt x="34" y="24"/>
                    <a:pt x="35" y="24"/>
                    <a:pt x="36" y="24"/>
                  </a:cubicBezTo>
                  <a:cubicBezTo>
                    <a:pt x="36" y="26"/>
                    <a:pt x="34" y="25"/>
                    <a:pt x="32" y="26"/>
                  </a:cubicBezTo>
                  <a:cubicBezTo>
                    <a:pt x="31" y="29"/>
                    <a:pt x="32" y="28"/>
                    <a:pt x="32" y="33"/>
                  </a:cubicBezTo>
                  <a:cubicBezTo>
                    <a:pt x="28" y="34"/>
                    <a:pt x="18" y="34"/>
                    <a:pt x="17" y="28"/>
                  </a:cubicBezTo>
                  <a:cubicBezTo>
                    <a:pt x="19" y="28"/>
                    <a:pt x="20" y="27"/>
                    <a:pt x="21" y="26"/>
                  </a:cubicBezTo>
                  <a:cubicBezTo>
                    <a:pt x="24" y="25"/>
                    <a:pt x="23" y="28"/>
                    <a:pt x="25" y="26"/>
                  </a:cubicBezTo>
                  <a:cubicBezTo>
                    <a:pt x="25" y="24"/>
                    <a:pt x="22" y="24"/>
                    <a:pt x="24" y="23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13" name="Freeform 102"/>
            <p:cNvSpPr/>
            <p:nvPr/>
          </p:nvSpPr>
          <p:spPr bwMode="auto">
            <a:xfrm>
              <a:off x="8530814" y="1317474"/>
              <a:ext cx="120650" cy="66675"/>
            </a:xfrm>
            <a:custGeom>
              <a:avLst/>
              <a:gdLst>
                <a:gd name="T0" fmla="*/ 76 w 32"/>
                <a:gd name="T1" fmla="*/ 7 h 18"/>
                <a:gd name="T2" fmla="*/ 76 w 32"/>
                <a:gd name="T3" fmla="*/ 16 h 18"/>
                <a:gd name="T4" fmla="*/ 71 w 32"/>
                <a:gd name="T5" fmla="*/ 16 h 18"/>
                <a:gd name="T6" fmla="*/ 71 w 32"/>
                <a:gd name="T7" fmla="*/ 23 h 18"/>
                <a:gd name="T8" fmla="*/ 62 w 32"/>
                <a:gd name="T9" fmla="*/ 30 h 18"/>
                <a:gd name="T10" fmla="*/ 52 w 32"/>
                <a:gd name="T11" fmla="*/ 21 h 18"/>
                <a:gd name="T12" fmla="*/ 45 w 32"/>
                <a:gd name="T13" fmla="*/ 26 h 18"/>
                <a:gd name="T14" fmla="*/ 33 w 32"/>
                <a:gd name="T15" fmla="*/ 37 h 18"/>
                <a:gd name="T16" fmla="*/ 2 w 32"/>
                <a:gd name="T17" fmla="*/ 37 h 18"/>
                <a:gd name="T18" fmla="*/ 0 w 32"/>
                <a:gd name="T19" fmla="*/ 26 h 18"/>
                <a:gd name="T20" fmla="*/ 12 w 32"/>
                <a:gd name="T21" fmla="*/ 30 h 18"/>
                <a:gd name="T22" fmla="*/ 24 w 32"/>
                <a:gd name="T23" fmla="*/ 21 h 18"/>
                <a:gd name="T24" fmla="*/ 29 w 32"/>
                <a:gd name="T25" fmla="*/ 16 h 18"/>
                <a:gd name="T26" fmla="*/ 36 w 32"/>
                <a:gd name="T27" fmla="*/ 12 h 18"/>
                <a:gd name="T28" fmla="*/ 40 w 32"/>
                <a:gd name="T29" fmla="*/ 12 h 18"/>
                <a:gd name="T30" fmla="*/ 45 w 32"/>
                <a:gd name="T31" fmla="*/ 7 h 18"/>
                <a:gd name="T32" fmla="*/ 57 w 32"/>
                <a:gd name="T33" fmla="*/ 7 h 18"/>
                <a:gd name="T34" fmla="*/ 76 w 32"/>
                <a:gd name="T35" fmla="*/ 7 h 1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18">
                  <a:moveTo>
                    <a:pt x="32" y="3"/>
                  </a:moveTo>
                  <a:cubicBezTo>
                    <a:pt x="31" y="4"/>
                    <a:pt x="32" y="6"/>
                    <a:pt x="32" y="7"/>
                  </a:cubicBezTo>
                  <a:cubicBezTo>
                    <a:pt x="32" y="7"/>
                    <a:pt x="30" y="6"/>
                    <a:pt x="30" y="7"/>
                  </a:cubicBezTo>
                  <a:cubicBezTo>
                    <a:pt x="30" y="7"/>
                    <a:pt x="31" y="10"/>
                    <a:pt x="30" y="10"/>
                  </a:cubicBezTo>
                  <a:cubicBezTo>
                    <a:pt x="28" y="10"/>
                    <a:pt x="27" y="8"/>
                    <a:pt x="26" y="13"/>
                  </a:cubicBezTo>
                  <a:cubicBezTo>
                    <a:pt x="24" y="12"/>
                    <a:pt x="25" y="9"/>
                    <a:pt x="22" y="9"/>
                  </a:cubicBezTo>
                  <a:cubicBezTo>
                    <a:pt x="20" y="8"/>
                    <a:pt x="21" y="11"/>
                    <a:pt x="19" y="11"/>
                  </a:cubicBezTo>
                  <a:cubicBezTo>
                    <a:pt x="18" y="13"/>
                    <a:pt x="14" y="13"/>
                    <a:pt x="14" y="16"/>
                  </a:cubicBezTo>
                  <a:cubicBezTo>
                    <a:pt x="9" y="18"/>
                    <a:pt x="7" y="17"/>
                    <a:pt x="1" y="16"/>
                  </a:cubicBezTo>
                  <a:cubicBezTo>
                    <a:pt x="1" y="14"/>
                    <a:pt x="0" y="14"/>
                    <a:pt x="0" y="11"/>
                  </a:cubicBezTo>
                  <a:cubicBezTo>
                    <a:pt x="1" y="12"/>
                    <a:pt x="3" y="13"/>
                    <a:pt x="5" y="13"/>
                  </a:cubicBezTo>
                  <a:cubicBezTo>
                    <a:pt x="7" y="13"/>
                    <a:pt x="7" y="9"/>
                    <a:pt x="10" y="9"/>
                  </a:cubicBezTo>
                  <a:cubicBezTo>
                    <a:pt x="10" y="9"/>
                    <a:pt x="11" y="6"/>
                    <a:pt x="12" y="7"/>
                  </a:cubicBezTo>
                  <a:cubicBezTo>
                    <a:pt x="14" y="9"/>
                    <a:pt x="12" y="6"/>
                    <a:pt x="15" y="5"/>
                  </a:cubicBezTo>
                  <a:cubicBezTo>
                    <a:pt x="16" y="5"/>
                    <a:pt x="16" y="6"/>
                    <a:pt x="17" y="5"/>
                  </a:cubicBezTo>
                  <a:cubicBezTo>
                    <a:pt x="17" y="5"/>
                    <a:pt x="19" y="3"/>
                    <a:pt x="19" y="3"/>
                  </a:cubicBezTo>
                  <a:cubicBezTo>
                    <a:pt x="20" y="3"/>
                    <a:pt x="22" y="3"/>
                    <a:pt x="24" y="3"/>
                  </a:cubicBezTo>
                  <a:cubicBezTo>
                    <a:pt x="25" y="3"/>
                    <a:pt x="29" y="0"/>
                    <a:pt x="32" y="3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14" name="Freeform 103"/>
            <p:cNvSpPr/>
            <p:nvPr/>
          </p:nvSpPr>
          <p:spPr bwMode="auto">
            <a:xfrm>
              <a:off x="8861014" y="1342874"/>
              <a:ext cx="123825" cy="63500"/>
            </a:xfrm>
            <a:custGeom>
              <a:avLst/>
              <a:gdLst>
                <a:gd name="T0" fmla="*/ 71 w 33"/>
                <a:gd name="T1" fmla="*/ 5 h 17"/>
                <a:gd name="T2" fmla="*/ 78 w 33"/>
                <a:gd name="T3" fmla="*/ 31 h 17"/>
                <a:gd name="T4" fmla="*/ 73 w 33"/>
                <a:gd name="T5" fmla="*/ 26 h 17"/>
                <a:gd name="T6" fmla="*/ 73 w 33"/>
                <a:gd name="T7" fmla="*/ 35 h 17"/>
                <a:gd name="T8" fmla="*/ 61 w 33"/>
                <a:gd name="T9" fmla="*/ 38 h 17"/>
                <a:gd name="T10" fmla="*/ 59 w 33"/>
                <a:gd name="T11" fmla="*/ 40 h 17"/>
                <a:gd name="T12" fmla="*/ 52 w 33"/>
                <a:gd name="T13" fmla="*/ 40 h 17"/>
                <a:gd name="T14" fmla="*/ 52 w 33"/>
                <a:gd name="T15" fmla="*/ 31 h 17"/>
                <a:gd name="T16" fmla="*/ 24 w 33"/>
                <a:gd name="T17" fmla="*/ 26 h 17"/>
                <a:gd name="T18" fmla="*/ 0 w 33"/>
                <a:gd name="T19" fmla="*/ 14 h 17"/>
                <a:gd name="T20" fmla="*/ 5 w 33"/>
                <a:gd name="T21" fmla="*/ 7 h 17"/>
                <a:gd name="T22" fmla="*/ 9 w 33"/>
                <a:gd name="T23" fmla="*/ 9 h 17"/>
                <a:gd name="T24" fmla="*/ 24 w 33"/>
                <a:gd name="T25" fmla="*/ 16 h 17"/>
                <a:gd name="T26" fmla="*/ 28 w 33"/>
                <a:gd name="T27" fmla="*/ 16 h 17"/>
                <a:gd name="T28" fmla="*/ 31 w 33"/>
                <a:gd name="T29" fmla="*/ 21 h 17"/>
                <a:gd name="T30" fmla="*/ 35 w 33"/>
                <a:gd name="T31" fmla="*/ 9 h 17"/>
                <a:gd name="T32" fmla="*/ 40 w 33"/>
                <a:gd name="T33" fmla="*/ 16 h 17"/>
                <a:gd name="T34" fmla="*/ 71 w 33"/>
                <a:gd name="T35" fmla="*/ 5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" h="17">
                  <a:moveTo>
                    <a:pt x="30" y="2"/>
                  </a:moveTo>
                  <a:cubicBezTo>
                    <a:pt x="28" y="8"/>
                    <a:pt x="33" y="8"/>
                    <a:pt x="33" y="13"/>
                  </a:cubicBezTo>
                  <a:cubicBezTo>
                    <a:pt x="33" y="13"/>
                    <a:pt x="32" y="11"/>
                    <a:pt x="31" y="11"/>
                  </a:cubicBezTo>
                  <a:cubicBezTo>
                    <a:pt x="30" y="12"/>
                    <a:pt x="32" y="14"/>
                    <a:pt x="31" y="15"/>
                  </a:cubicBezTo>
                  <a:cubicBezTo>
                    <a:pt x="30" y="16"/>
                    <a:pt x="28" y="16"/>
                    <a:pt x="26" y="16"/>
                  </a:cubicBezTo>
                  <a:cubicBezTo>
                    <a:pt x="26" y="16"/>
                    <a:pt x="26" y="17"/>
                    <a:pt x="25" y="17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20" y="16"/>
                    <a:pt x="20" y="14"/>
                    <a:pt x="22" y="13"/>
                  </a:cubicBezTo>
                  <a:cubicBezTo>
                    <a:pt x="18" y="15"/>
                    <a:pt x="15" y="11"/>
                    <a:pt x="10" y="11"/>
                  </a:cubicBezTo>
                  <a:cubicBezTo>
                    <a:pt x="9" y="7"/>
                    <a:pt x="3" y="8"/>
                    <a:pt x="0" y="6"/>
                  </a:cubicBezTo>
                  <a:cubicBezTo>
                    <a:pt x="1" y="5"/>
                    <a:pt x="1" y="3"/>
                    <a:pt x="2" y="3"/>
                  </a:cubicBezTo>
                  <a:cubicBezTo>
                    <a:pt x="3" y="3"/>
                    <a:pt x="3" y="4"/>
                    <a:pt x="4" y="4"/>
                  </a:cubicBezTo>
                  <a:cubicBezTo>
                    <a:pt x="6" y="5"/>
                    <a:pt x="9" y="5"/>
                    <a:pt x="10" y="7"/>
                  </a:cubicBezTo>
                  <a:cubicBezTo>
                    <a:pt x="10" y="7"/>
                    <a:pt x="12" y="6"/>
                    <a:pt x="12" y="7"/>
                  </a:cubicBezTo>
                  <a:cubicBezTo>
                    <a:pt x="13" y="7"/>
                    <a:pt x="12" y="9"/>
                    <a:pt x="13" y="9"/>
                  </a:cubicBezTo>
                  <a:cubicBezTo>
                    <a:pt x="17" y="8"/>
                    <a:pt x="12" y="6"/>
                    <a:pt x="15" y="4"/>
                  </a:cubicBezTo>
                  <a:cubicBezTo>
                    <a:pt x="17" y="3"/>
                    <a:pt x="17" y="7"/>
                    <a:pt x="17" y="7"/>
                  </a:cubicBezTo>
                  <a:cubicBezTo>
                    <a:pt x="21" y="7"/>
                    <a:pt x="23" y="0"/>
                    <a:pt x="30" y="2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15" name="Freeform 104"/>
            <p:cNvSpPr/>
            <p:nvPr/>
          </p:nvSpPr>
          <p:spPr bwMode="auto">
            <a:xfrm>
              <a:off x="8629239" y="1346049"/>
              <a:ext cx="217488" cy="82550"/>
            </a:xfrm>
            <a:custGeom>
              <a:avLst/>
              <a:gdLst>
                <a:gd name="T0" fmla="*/ 61 w 58"/>
                <a:gd name="T1" fmla="*/ 19 h 22"/>
                <a:gd name="T2" fmla="*/ 90 w 58"/>
                <a:gd name="T3" fmla="*/ 31 h 22"/>
                <a:gd name="T4" fmla="*/ 90 w 58"/>
                <a:gd name="T5" fmla="*/ 17 h 22"/>
                <a:gd name="T6" fmla="*/ 80 w 58"/>
                <a:gd name="T7" fmla="*/ 5 h 22"/>
                <a:gd name="T8" fmla="*/ 99 w 58"/>
                <a:gd name="T9" fmla="*/ 2 h 22"/>
                <a:gd name="T10" fmla="*/ 106 w 58"/>
                <a:gd name="T11" fmla="*/ 7 h 22"/>
                <a:gd name="T12" fmla="*/ 106 w 58"/>
                <a:gd name="T13" fmla="*/ 14 h 22"/>
                <a:gd name="T14" fmla="*/ 116 w 58"/>
                <a:gd name="T15" fmla="*/ 21 h 22"/>
                <a:gd name="T16" fmla="*/ 125 w 58"/>
                <a:gd name="T17" fmla="*/ 17 h 22"/>
                <a:gd name="T18" fmla="*/ 135 w 58"/>
                <a:gd name="T19" fmla="*/ 21 h 22"/>
                <a:gd name="T20" fmla="*/ 137 w 58"/>
                <a:gd name="T21" fmla="*/ 28 h 22"/>
                <a:gd name="T22" fmla="*/ 135 w 58"/>
                <a:gd name="T23" fmla="*/ 38 h 22"/>
                <a:gd name="T24" fmla="*/ 116 w 58"/>
                <a:gd name="T25" fmla="*/ 40 h 22"/>
                <a:gd name="T26" fmla="*/ 106 w 58"/>
                <a:gd name="T27" fmla="*/ 38 h 22"/>
                <a:gd name="T28" fmla="*/ 80 w 58"/>
                <a:gd name="T29" fmla="*/ 45 h 22"/>
                <a:gd name="T30" fmla="*/ 76 w 58"/>
                <a:gd name="T31" fmla="*/ 45 h 22"/>
                <a:gd name="T32" fmla="*/ 66 w 58"/>
                <a:gd name="T33" fmla="*/ 47 h 22"/>
                <a:gd name="T34" fmla="*/ 38 w 58"/>
                <a:gd name="T35" fmla="*/ 52 h 22"/>
                <a:gd name="T36" fmla="*/ 64 w 58"/>
                <a:gd name="T37" fmla="*/ 45 h 22"/>
                <a:gd name="T38" fmla="*/ 50 w 58"/>
                <a:gd name="T39" fmla="*/ 38 h 22"/>
                <a:gd name="T40" fmla="*/ 38 w 58"/>
                <a:gd name="T41" fmla="*/ 33 h 22"/>
                <a:gd name="T42" fmla="*/ 28 w 58"/>
                <a:gd name="T43" fmla="*/ 38 h 22"/>
                <a:gd name="T44" fmla="*/ 19 w 58"/>
                <a:gd name="T45" fmla="*/ 35 h 22"/>
                <a:gd name="T46" fmla="*/ 0 w 58"/>
                <a:gd name="T47" fmla="*/ 33 h 22"/>
                <a:gd name="T48" fmla="*/ 5 w 58"/>
                <a:gd name="T49" fmla="*/ 28 h 22"/>
                <a:gd name="T50" fmla="*/ 9 w 58"/>
                <a:gd name="T51" fmla="*/ 19 h 22"/>
                <a:gd name="T52" fmla="*/ 19 w 58"/>
                <a:gd name="T53" fmla="*/ 17 h 22"/>
                <a:gd name="T54" fmla="*/ 17 w 58"/>
                <a:gd name="T55" fmla="*/ 12 h 22"/>
                <a:gd name="T56" fmla="*/ 21 w 58"/>
                <a:gd name="T57" fmla="*/ 12 h 22"/>
                <a:gd name="T58" fmla="*/ 31 w 58"/>
                <a:gd name="T59" fmla="*/ 7 h 22"/>
                <a:gd name="T60" fmla="*/ 45 w 58"/>
                <a:gd name="T61" fmla="*/ 12 h 22"/>
                <a:gd name="T62" fmla="*/ 47 w 58"/>
                <a:gd name="T63" fmla="*/ 17 h 22"/>
                <a:gd name="T64" fmla="*/ 52 w 58"/>
                <a:gd name="T65" fmla="*/ 17 h 22"/>
                <a:gd name="T66" fmla="*/ 52 w 58"/>
                <a:gd name="T67" fmla="*/ 24 h 22"/>
                <a:gd name="T68" fmla="*/ 61 w 58"/>
                <a:gd name="T69" fmla="*/ 19 h 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8" h="22">
                  <a:moveTo>
                    <a:pt x="26" y="8"/>
                  </a:moveTo>
                  <a:cubicBezTo>
                    <a:pt x="25" y="12"/>
                    <a:pt x="35" y="10"/>
                    <a:pt x="38" y="13"/>
                  </a:cubicBezTo>
                  <a:cubicBezTo>
                    <a:pt x="40" y="8"/>
                    <a:pt x="30" y="7"/>
                    <a:pt x="38" y="7"/>
                  </a:cubicBezTo>
                  <a:cubicBezTo>
                    <a:pt x="39" y="2"/>
                    <a:pt x="32" y="7"/>
                    <a:pt x="34" y="2"/>
                  </a:cubicBezTo>
                  <a:cubicBezTo>
                    <a:pt x="38" y="3"/>
                    <a:pt x="38" y="0"/>
                    <a:pt x="42" y="1"/>
                  </a:cubicBezTo>
                  <a:cubicBezTo>
                    <a:pt x="41" y="3"/>
                    <a:pt x="44" y="3"/>
                    <a:pt x="45" y="3"/>
                  </a:cubicBezTo>
                  <a:cubicBezTo>
                    <a:pt x="45" y="4"/>
                    <a:pt x="44" y="5"/>
                    <a:pt x="45" y="6"/>
                  </a:cubicBezTo>
                  <a:cubicBezTo>
                    <a:pt x="46" y="7"/>
                    <a:pt x="48" y="7"/>
                    <a:pt x="49" y="9"/>
                  </a:cubicBezTo>
                  <a:cubicBezTo>
                    <a:pt x="51" y="8"/>
                    <a:pt x="51" y="7"/>
                    <a:pt x="53" y="7"/>
                  </a:cubicBezTo>
                  <a:cubicBezTo>
                    <a:pt x="55" y="7"/>
                    <a:pt x="56" y="8"/>
                    <a:pt x="57" y="9"/>
                  </a:cubicBezTo>
                  <a:cubicBezTo>
                    <a:pt x="57" y="9"/>
                    <a:pt x="58" y="11"/>
                    <a:pt x="58" y="12"/>
                  </a:cubicBezTo>
                  <a:cubicBezTo>
                    <a:pt x="56" y="13"/>
                    <a:pt x="58" y="13"/>
                    <a:pt x="57" y="16"/>
                  </a:cubicBezTo>
                  <a:cubicBezTo>
                    <a:pt x="54" y="13"/>
                    <a:pt x="52" y="17"/>
                    <a:pt x="49" y="17"/>
                  </a:cubicBezTo>
                  <a:cubicBezTo>
                    <a:pt x="47" y="18"/>
                    <a:pt x="47" y="16"/>
                    <a:pt x="45" y="16"/>
                  </a:cubicBezTo>
                  <a:cubicBezTo>
                    <a:pt x="41" y="16"/>
                    <a:pt x="37" y="18"/>
                    <a:pt x="34" y="19"/>
                  </a:cubicBezTo>
                  <a:cubicBezTo>
                    <a:pt x="34" y="19"/>
                    <a:pt x="32" y="18"/>
                    <a:pt x="32" y="19"/>
                  </a:cubicBezTo>
                  <a:cubicBezTo>
                    <a:pt x="31" y="20"/>
                    <a:pt x="30" y="19"/>
                    <a:pt x="28" y="20"/>
                  </a:cubicBezTo>
                  <a:cubicBezTo>
                    <a:pt x="27" y="20"/>
                    <a:pt x="21" y="22"/>
                    <a:pt x="16" y="22"/>
                  </a:cubicBezTo>
                  <a:cubicBezTo>
                    <a:pt x="17" y="18"/>
                    <a:pt x="23" y="19"/>
                    <a:pt x="27" y="19"/>
                  </a:cubicBezTo>
                  <a:cubicBezTo>
                    <a:pt x="28" y="14"/>
                    <a:pt x="23" y="17"/>
                    <a:pt x="21" y="16"/>
                  </a:cubicBezTo>
                  <a:cubicBezTo>
                    <a:pt x="19" y="16"/>
                    <a:pt x="19" y="15"/>
                    <a:pt x="16" y="14"/>
                  </a:cubicBezTo>
                  <a:cubicBezTo>
                    <a:pt x="14" y="13"/>
                    <a:pt x="14" y="16"/>
                    <a:pt x="12" y="16"/>
                  </a:cubicBezTo>
                  <a:cubicBezTo>
                    <a:pt x="10" y="17"/>
                    <a:pt x="10" y="15"/>
                    <a:pt x="8" y="15"/>
                  </a:cubicBezTo>
                  <a:cubicBezTo>
                    <a:pt x="6" y="15"/>
                    <a:pt x="2" y="16"/>
                    <a:pt x="0" y="14"/>
                  </a:cubicBezTo>
                  <a:cubicBezTo>
                    <a:pt x="0" y="12"/>
                    <a:pt x="2" y="12"/>
                    <a:pt x="2" y="12"/>
                  </a:cubicBezTo>
                  <a:cubicBezTo>
                    <a:pt x="3" y="11"/>
                    <a:pt x="3" y="8"/>
                    <a:pt x="4" y="8"/>
                  </a:cubicBezTo>
                  <a:cubicBezTo>
                    <a:pt x="5" y="7"/>
                    <a:pt x="7" y="8"/>
                    <a:pt x="8" y="7"/>
                  </a:cubicBezTo>
                  <a:cubicBezTo>
                    <a:pt x="9" y="6"/>
                    <a:pt x="4" y="5"/>
                    <a:pt x="7" y="5"/>
                  </a:cubicBezTo>
                  <a:cubicBezTo>
                    <a:pt x="8" y="4"/>
                    <a:pt x="9" y="5"/>
                    <a:pt x="9" y="5"/>
                  </a:cubicBezTo>
                  <a:cubicBezTo>
                    <a:pt x="11" y="4"/>
                    <a:pt x="12" y="3"/>
                    <a:pt x="13" y="3"/>
                  </a:cubicBezTo>
                  <a:cubicBezTo>
                    <a:pt x="14" y="3"/>
                    <a:pt x="18" y="4"/>
                    <a:pt x="19" y="5"/>
                  </a:cubicBezTo>
                  <a:cubicBezTo>
                    <a:pt x="20" y="5"/>
                    <a:pt x="19" y="6"/>
                    <a:pt x="20" y="7"/>
                  </a:cubicBezTo>
                  <a:cubicBezTo>
                    <a:pt x="20" y="7"/>
                    <a:pt x="22" y="7"/>
                    <a:pt x="22" y="7"/>
                  </a:cubicBezTo>
                  <a:cubicBezTo>
                    <a:pt x="23" y="8"/>
                    <a:pt x="20" y="11"/>
                    <a:pt x="22" y="10"/>
                  </a:cubicBezTo>
                  <a:cubicBezTo>
                    <a:pt x="23" y="10"/>
                    <a:pt x="24" y="7"/>
                    <a:pt x="26" y="8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16" name="Freeform 105"/>
            <p:cNvSpPr/>
            <p:nvPr/>
          </p:nvSpPr>
          <p:spPr bwMode="auto">
            <a:xfrm>
              <a:off x="8478427" y="1433362"/>
              <a:ext cx="173038" cy="115887"/>
            </a:xfrm>
            <a:custGeom>
              <a:avLst/>
              <a:gdLst>
                <a:gd name="T0" fmla="*/ 14 w 46"/>
                <a:gd name="T1" fmla="*/ 0 h 31"/>
                <a:gd name="T2" fmla="*/ 62 w 46"/>
                <a:gd name="T3" fmla="*/ 5 h 31"/>
                <a:gd name="T4" fmla="*/ 66 w 46"/>
                <a:gd name="T5" fmla="*/ 5 h 31"/>
                <a:gd name="T6" fmla="*/ 78 w 46"/>
                <a:gd name="T7" fmla="*/ 7 h 31"/>
                <a:gd name="T8" fmla="*/ 90 w 46"/>
                <a:gd name="T9" fmla="*/ 7 h 31"/>
                <a:gd name="T10" fmla="*/ 92 w 46"/>
                <a:gd name="T11" fmla="*/ 9 h 31"/>
                <a:gd name="T12" fmla="*/ 109 w 46"/>
                <a:gd name="T13" fmla="*/ 21 h 31"/>
                <a:gd name="T14" fmla="*/ 83 w 46"/>
                <a:gd name="T15" fmla="*/ 26 h 31"/>
                <a:gd name="T16" fmla="*/ 81 w 46"/>
                <a:gd name="T17" fmla="*/ 31 h 31"/>
                <a:gd name="T18" fmla="*/ 76 w 46"/>
                <a:gd name="T19" fmla="*/ 28 h 31"/>
                <a:gd name="T20" fmla="*/ 73 w 46"/>
                <a:gd name="T21" fmla="*/ 31 h 31"/>
                <a:gd name="T22" fmla="*/ 76 w 46"/>
                <a:gd name="T23" fmla="*/ 33 h 31"/>
                <a:gd name="T24" fmla="*/ 69 w 46"/>
                <a:gd name="T25" fmla="*/ 38 h 31"/>
                <a:gd name="T26" fmla="*/ 69 w 46"/>
                <a:gd name="T27" fmla="*/ 42 h 31"/>
                <a:gd name="T28" fmla="*/ 64 w 46"/>
                <a:gd name="T29" fmla="*/ 42 h 31"/>
                <a:gd name="T30" fmla="*/ 59 w 46"/>
                <a:gd name="T31" fmla="*/ 47 h 31"/>
                <a:gd name="T32" fmla="*/ 59 w 46"/>
                <a:gd name="T33" fmla="*/ 59 h 31"/>
                <a:gd name="T34" fmla="*/ 26 w 46"/>
                <a:gd name="T35" fmla="*/ 68 h 31"/>
                <a:gd name="T36" fmla="*/ 0 w 46"/>
                <a:gd name="T37" fmla="*/ 52 h 31"/>
                <a:gd name="T38" fmla="*/ 7 w 46"/>
                <a:gd name="T39" fmla="*/ 45 h 31"/>
                <a:gd name="T40" fmla="*/ 12 w 46"/>
                <a:gd name="T41" fmla="*/ 40 h 31"/>
                <a:gd name="T42" fmla="*/ 7 w 46"/>
                <a:gd name="T43" fmla="*/ 28 h 31"/>
                <a:gd name="T44" fmla="*/ 14 w 46"/>
                <a:gd name="T45" fmla="*/ 26 h 31"/>
                <a:gd name="T46" fmla="*/ 19 w 46"/>
                <a:gd name="T47" fmla="*/ 14 h 31"/>
                <a:gd name="T48" fmla="*/ 14 w 46"/>
                <a:gd name="T49" fmla="*/ 0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6" h="31">
                  <a:moveTo>
                    <a:pt x="6" y="0"/>
                  </a:moveTo>
                  <a:cubicBezTo>
                    <a:pt x="13" y="1"/>
                    <a:pt x="21" y="0"/>
                    <a:pt x="26" y="2"/>
                  </a:cubicBezTo>
                  <a:cubicBezTo>
                    <a:pt x="26" y="2"/>
                    <a:pt x="28" y="1"/>
                    <a:pt x="28" y="2"/>
                  </a:cubicBezTo>
                  <a:cubicBezTo>
                    <a:pt x="29" y="3"/>
                    <a:pt x="32" y="2"/>
                    <a:pt x="33" y="3"/>
                  </a:cubicBezTo>
                  <a:cubicBezTo>
                    <a:pt x="35" y="5"/>
                    <a:pt x="33" y="1"/>
                    <a:pt x="38" y="3"/>
                  </a:cubicBezTo>
                  <a:cubicBezTo>
                    <a:pt x="38" y="3"/>
                    <a:pt x="38" y="4"/>
                    <a:pt x="39" y="4"/>
                  </a:cubicBezTo>
                  <a:cubicBezTo>
                    <a:pt x="40" y="4"/>
                    <a:pt x="46" y="6"/>
                    <a:pt x="46" y="9"/>
                  </a:cubicBezTo>
                  <a:cubicBezTo>
                    <a:pt x="42" y="9"/>
                    <a:pt x="38" y="10"/>
                    <a:pt x="35" y="11"/>
                  </a:cubicBezTo>
                  <a:cubicBezTo>
                    <a:pt x="34" y="11"/>
                    <a:pt x="35" y="13"/>
                    <a:pt x="34" y="13"/>
                  </a:cubicBezTo>
                  <a:cubicBezTo>
                    <a:pt x="33" y="14"/>
                    <a:pt x="33" y="12"/>
                    <a:pt x="32" y="12"/>
                  </a:cubicBezTo>
                  <a:cubicBezTo>
                    <a:pt x="32" y="12"/>
                    <a:pt x="30" y="14"/>
                    <a:pt x="31" y="13"/>
                  </a:cubicBezTo>
                  <a:cubicBezTo>
                    <a:pt x="30" y="14"/>
                    <a:pt x="32" y="15"/>
                    <a:pt x="32" y="14"/>
                  </a:cubicBezTo>
                  <a:cubicBezTo>
                    <a:pt x="31" y="16"/>
                    <a:pt x="30" y="15"/>
                    <a:pt x="29" y="16"/>
                  </a:cubicBezTo>
                  <a:cubicBezTo>
                    <a:pt x="29" y="16"/>
                    <a:pt x="30" y="18"/>
                    <a:pt x="29" y="18"/>
                  </a:cubicBezTo>
                  <a:cubicBezTo>
                    <a:pt x="29" y="18"/>
                    <a:pt x="27" y="18"/>
                    <a:pt x="27" y="18"/>
                  </a:cubicBezTo>
                  <a:cubicBezTo>
                    <a:pt x="26" y="19"/>
                    <a:pt x="26" y="20"/>
                    <a:pt x="25" y="20"/>
                  </a:cubicBezTo>
                  <a:cubicBezTo>
                    <a:pt x="25" y="22"/>
                    <a:pt x="25" y="24"/>
                    <a:pt x="25" y="25"/>
                  </a:cubicBezTo>
                  <a:cubicBezTo>
                    <a:pt x="19" y="25"/>
                    <a:pt x="20" y="31"/>
                    <a:pt x="11" y="29"/>
                  </a:cubicBezTo>
                  <a:cubicBezTo>
                    <a:pt x="12" y="22"/>
                    <a:pt x="4" y="23"/>
                    <a:pt x="0" y="22"/>
                  </a:cubicBezTo>
                  <a:cubicBezTo>
                    <a:pt x="0" y="20"/>
                    <a:pt x="3" y="20"/>
                    <a:pt x="3" y="19"/>
                  </a:cubicBezTo>
                  <a:cubicBezTo>
                    <a:pt x="4" y="19"/>
                    <a:pt x="1" y="16"/>
                    <a:pt x="5" y="17"/>
                  </a:cubicBezTo>
                  <a:cubicBezTo>
                    <a:pt x="5" y="15"/>
                    <a:pt x="3" y="14"/>
                    <a:pt x="3" y="12"/>
                  </a:cubicBezTo>
                  <a:cubicBezTo>
                    <a:pt x="5" y="14"/>
                    <a:pt x="5" y="13"/>
                    <a:pt x="6" y="11"/>
                  </a:cubicBezTo>
                  <a:cubicBezTo>
                    <a:pt x="6" y="9"/>
                    <a:pt x="8" y="10"/>
                    <a:pt x="8" y="6"/>
                  </a:cubicBezTo>
                  <a:cubicBezTo>
                    <a:pt x="9" y="3"/>
                    <a:pt x="4" y="5"/>
                    <a:pt x="6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17" name="Freeform 106"/>
            <p:cNvSpPr/>
            <p:nvPr/>
          </p:nvSpPr>
          <p:spPr bwMode="auto">
            <a:xfrm>
              <a:off x="8827677" y="1455587"/>
              <a:ext cx="36513" cy="26987"/>
            </a:xfrm>
            <a:custGeom>
              <a:avLst/>
              <a:gdLst>
                <a:gd name="T0" fmla="*/ 2 w 10"/>
                <a:gd name="T1" fmla="*/ 0 h 7"/>
                <a:gd name="T2" fmla="*/ 18 w 10"/>
                <a:gd name="T3" fmla="*/ 0 h 7"/>
                <a:gd name="T4" fmla="*/ 21 w 10"/>
                <a:gd name="T5" fmla="*/ 12 h 7"/>
                <a:gd name="T6" fmla="*/ 16 w 10"/>
                <a:gd name="T7" fmla="*/ 17 h 7"/>
                <a:gd name="T8" fmla="*/ 0 w 10"/>
                <a:gd name="T9" fmla="*/ 10 h 7"/>
                <a:gd name="T10" fmla="*/ 2 w 10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7">
                  <a:moveTo>
                    <a:pt x="1" y="0"/>
                  </a:moveTo>
                  <a:cubicBezTo>
                    <a:pt x="4" y="0"/>
                    <a:pt x="6" y="0"/>
                    <a:pt x="8" y="0"/>
                  </a:cubicBezTo>
                  <a:cubicBezTo>
                    <a:pt x="8" y="2"/>
                    <a:pt x="10" y="3"/>
                    <a:pt x="9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5" y="6"/>
                    <a:pt x="4" y="3"/>
                    <a:pt x="0" y="4"/>
                  </a:cubicBez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18" name="Freeform 107"/>
            <p:cNvSpPr/>
            <p:nvPr/>
          </p:nvSpPr>
          <p:spPr bwMode="auto">
            <a:xfrm>
              <a:off x="9018177" y="1444474"/>
              <a:ext cx="87313" cy="60325"/>
            </a:xfrm>
            <a:custGeom>
              <a:avLst/>
              <a:gdLst>
                <a:gd name="T0" fmla="*/ 50 w 23"/>
                <a:gd name="T1" fmla="*/ 2 h 16"/>
                <a:gd name="T2" fmla="*/ 53 w 23"/>
                <a:gd name="T3" fmla="*/ 17 h 16"/>
                <a:gd name="T4" fmla="*/ 48 w 23"/>
                <a:gd name="T5" fmla="*/ 21 h 16"/>
                <a:gd name="T6" fmla="*/ 33 w 23"/>
                <a:gd name="T7" fmla="*/ 24 h 16"/>
                <a:gd name="T8" fmla="*/ 10 w 23"/>
                <a:gd name="T9" fmla="*/ 38 h 16"/>
                <a:gd name="T10" fmla="*/ 7 w 23"/>
                <a:gd name="T11" fmla="*/ 26 h 16"/>
                <a:gd name="T12" fmla="*/ 2 w 23"/>
                <a:gd name="T13" fmla="*/ 21 h 16"/>
                <a:gd name="T14" fmla="*/ 2 w 23"/>
                <a:gd name="T15" fmla="*/ 7 h 16"/>
                <a:gd name="T16" fmla="*/ 7 w 23"/>
                <a:gd name="T17" fmla="*/ 2 h 16"/>
                <a:gd name="T18" fmla="*/ 17 w 23"/>
                <a:gd name="T19" fmla="*/ 0 h 16"/>
                <a:gd name="T20" fmla="*/ 38 w 23"/>
                <a:gd name="T21" fmla="*/ 5 h 16"/>
                <a:gd name="T22" fmla="*/ 50 w 23"/>
                <a:gd name="T23" fmla="*/ 2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" h="16">
                  <a:moveTo>
                    <a:pt x="21" y="1"/>
                  </a:moveTo>
                  <a:cubicBezTo>
                    <a:pt x="23" y="1"/>
                    <a:pt x="21" y="5"/>
                    <a:pt x="22" y="7"/>
                  </a:cubicBezTo>
                  <a:cubicBezTo>
                    <a:pt x="20" y="6"/>
                    <a:pt x="20" y="8"/>
                    <a:pt x="20" y="9"/>
                  </a:cubicBezTo>
                  <a:cubicBezTo>
                    <a:pt x="16" y="7"/>
                    <a:pt x="15" y="14"/>
                    <a:pt x="14" y="10"/>
                  </a:cubicBezTo>
                  <a:cubicBezTo>
                    <a:pt x="11" y="13"/>
                    <a:pt x="9" y="16"/>
                    <a:pt x="4" y="16"/>
                  </a:cubicBezTo>
                  <a:cubicBezTo>
                    <a:pt x="3" y="15"/>
                    <a:pt x="3" y="14"/>
                    <a:pt x="3" y="11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0" y="7"/>
                    <a:pt x="1" y="5"/>
                    <a:pt x="1" y="3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8" y="2"/>
                    <a:pt x="14" y="0"/>
                    <a:pt x="16" y="2"/>
                  </a:cubicBezTo>
                  <a:cubicBezTo>
                    <a:pt x="18" y="2"/>
                    <a:pt x="21" y="3"/>
                    <a:pt x="21" y="1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19" name="Freeform 108"/>
            <p:cNvSpPr/>
            <p:nvPr/>
          </p:nvSpPr>
          <p:spPr bwMode="auto">
            <a:xfrm>
              <a:off x="3638900" y="1681882"/>
              <a:ext cx="190500" cy="93662"/>
            </a:xfrm>
            <a:custGeom>
              <a:avLst/>
              <a:gdLst>
                <a:gd name="T0" fmla="*/ 87 w 51"/>
                <a:gd name="T1" fmla="*/ 0 h 25"/>
                <a:gd name="T2" fmla="*/ 99 w 51"/>
                <a:gd name="T3" fmla="*/ 7 h 25"/>
                <a:gd name="T4" fmla="*/ 106 w 51"/>
                <a:gd name="T5" fmla="*/ 9 h 25"/>
                <a:gd name="T6" fmla="*/ 104 w 51"/>
                <a:gd name="T7" fmla="*/ 14 h 25"/>
                <a:gd name="T8" fmla="*/ 118 w 51"/>
                <a:gd name="T9" fmla="*/ 24 h 25"/>
                <a:gd name="T10" fmla="*/ 108 w 51"/>
                <a:gd name="T11" fmla="*/ 40 h 25"/>
                <a:gd name="T12" fmla="*/ 101 w 51"/>
                <a:gd name="T13" fmla="*/ 42 h 25"/>
                <a:gd name="T14" fmla="*/ 89 w 51"/>
                <a:gd name="T15" fmla="*/ 47 h 25"/>
                <a:gd name="T16" fmla="*/ 82 w 51"/>
                <a:gd name="T17" fmla="*/ 52 h 25"/>
                <a:gd name="T18" fmla="*/ 75 w 51"/>
                <a:gd name="T19" fmla="*/ 54 h 25"/>
                <a:gd name="T20" fmla="*/ 42 w 51"/>
                <a:gd name="T21" fmla="*/ 57 h 25"/>
                <a:gd name="T22" fmla="*/ 40 w 51"/>
                <a:gd name="T23" fmla="*/ 54 h 25"/>
                <a:gd name="T24" fmla="*/ 28 w 51"/>
                <a:gd name="T25" fmla="*/ 47 h 25"/>
                <a:gd name="T26" fmla="*/ 24 w 51"/>
                <a:gd name="T27" fmla="*/ 45 h 25"/>
                <a:gd name="T28" fmla="*/ 28 w 51"/>
                <a:gd name="T29" fmla="*/ 42 h 25"/>
                <a:gd name="T30" fmla="*/ 21 w 51"/>
                <a:gd name="T31" fmla="*/ 38 h 25"/>
                <a:gd name="T32" fmla="*/ 21 w 51"/>
                <a:gd name="T33" fmla="*/ 21 h 25"/>
                <a:gd name="T34" fmla="*/ 5 w 51"/>
                <a:gd name="T35" fmla="*/ 24 h 25"/>
                <a:gd name="T36" fmla="*/ 9 w 51"/>
                <a:gd name="T37" fmla="*/ 12 h 25"/>
                <a:gd name="T38" fmla="*/ 31 w 51"/>
                <a:gd name="T39" fmla="*/ 12 h 25"/>
                <a:gd name="T40" fmla="*/ 35 w 51"/>
                <a:gd name="T41" fmla="*/ 24 h 25"/>
                <a:gd name="T42" fmla="*/ 42 w 51"/>
                <a:gd name="T43" fmla="*/ 12 h 25"/>
                <a:gd name="T44" fmla="*/ 59 w 51"/>
                <a:gd name="T45" fmla="*/ 19 h 25"/>
                <a:gd name="T46" fmla="*/ 64 w 51"/>
                <a:gd name="T47" fmla="*/ 12 h 25"/>
                <a:gd name="T48" fmla="*/ 82 w 51"/>
                <a:gd name="T49" fmla="*/ 9 h 25"/>
                <a:gd name="T50" fmla="*/ 87 w 51"/>
                <a:gd name="T51" fmla="*/ 0 h 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1" h="25">
                  <a:moveTo>
                    <a:pt x="37" y="0"/>
                  </a:moveTo>
                  <a:cubicBezTo>
                    <a:pt x="38" y="1"/>
                    <a:pt x="40" y="2"/>
                    <a:pt x="42" y="3"/>
                  </a:cubicBezTo>
                  <a:cubicBezTo>
                    <a:pt x="42" y="3"/>
                    <a:pt x="45" y="4"/>
                    <a:pt x="45" y="4"/>
                  </a:cubicBezTo>
                  <a:cubicBezTo>
                    <a:pt x="45" y="4"/>
                    <a:pt x="44" y="6"/>
                    <a:pt x="44" y="6"/>
                  </a:cubicBezTo>
                  <a:cubicBezTo>
                    <a:pt x="44" y="8"/>
                    <a:pt x="47" y="11"/>
                    <a:pt x="50" y="10"/>
                  </a:cubicBezTo>
                  <a:cubicBezTo>
                    <a:pt x="51" y="13"/>
                    <a:pt x="49" y="15"/>
                    <a:pt x="46" y="17"/>
                  </a:cubicBezTo>
                  <a:cubicBezTo>
                    <a:pt x="45" y="18"/>
                    <a:pt x="44" y="18"/>
                    <a:pt x="43" y="18"/>
                  </a:cubicBezTo>
                  <a:cubicBezTo>
                    <a:pt x="41" y="19"/>
                    <a:pt x="41" y="20"/>
                    <a:pt x="38" y="20"/>
                  </a:cubicBezTo>
                  <a:cubicBezTo>
                    <a:pt x="38" y="20"/>
                    <a:pt x="35" y="22"/>
                    <a:pt x="35" y="22"/>
                  </a:cubicBezTo>
                  <a:cubicBezTo>
                    <a:pt x="34" y="23"/>
                    <a:pt x="34" y="22"/>
                    <a:pt x="32" y="23"/>
                  </a:cubicBezTo>
                  <a:cubicBezTo>
                    <a:pt x="31" y="23"/>
                    <a:pt x="22" y="25"/>
                    <a:pt x="18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5" y="23"/>
                    <a:pt x="14" y="21"/>
                    <a:pt x="12" y="20"/>
                  </a:cubicBezTo>
                  <a:cubicBezTo>
                    <a:pt x="11" y="20"/>
                    <a:pt x="11" y="19"/>
                    <a:pt x="10" y="19"/>
                  </a:cubicBezTo>
                  <a:cubicBezTo>
                    <a:pt x="10" y="18"/>
                    <a:pt x="11" y="18"/>
                    <a:pt x="12" y="18"/>
                  </a:cubicBezTo>
                  <a:cubicBezTo>
                    <a:pt x="12" y="17"/>
                    <a:pt x="9" y="17"/>
                    <a:pt x="9" y="16"/>
                  </a:cubicBezTo>
                  <a:cubicBezTo>
                    <a:pt x="8" y="14"/>
                    <a:pt x="9" y="12"/>
                    <a:pt x="9" y="9"/>
                  </a:cubicBezTo>
                  <a:cubicBezTo>
                    <a:pt x="4" y="7"/>
                    <a:pt x="4" y="13"/>
                    <a:pt x="2" y="10"/>
                  </a:cubicBezTo>
                  <a:cubicBezTo>
                    <a:pt x="0" y="6"/>
                    <a:pt x="5" y="9"/>
                    <a:pt x="4" y="5"/>
                  </a:cubicBezTo>
                  <a:cubicBezTo>
                    <a:pt x="9" y="6"/>
                    <a:pt x="8" y="5"/>
                    <a:pt x="13" y="5"/>
                  </a:cubicBezTo>
                  <a:cubicBezTo>
                    <a:pt x="14" y="8"/>
                    <a:pt x="17" y="7"/>
                    <a:pt x="15" y="10"/>
                  </a:cubicBezTo>
                  <a:cubicBezTo>
                    <a:pt x="18" y="10"/>
                    <a:pt x="18" y="8"/>
                    <a:pt x="18" y="5"/>
                  </a:cubicBezTo>
                  <a:cubicBezTo>
                    <a:pt x="19" y="7"/>
                    <a:pt x="29" y="2"/>
                    <a:pt x="25" y="8"/>
                  </a:cubicBezTo>
                  <a:cubicBezTo>
                    <a:pt x="28" y="9"/>
                    <a:pt x="27" y="6"/>
                    <a:pt x="27" y="5"/>
                  </a:cubicBezTo>
                  <a:cubicBezTo>
                    <a:pt x="29" y="4"/>
                    <a:pt x="32" y="5"/>
                    <a:pt x="35" y="4"/>
                  </a:cubicBezTo>
                  <a:cubicBezTo>
                    <a:pt x="36" y="3"/>
                    <a:pt x="37" y="2"/>
                    <a:pt x="37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20" name="Freeform 109"/>
            <p:cNvSpPr/>
            <p:nvPr/>
          </p:nvSpPr>
          <p:spPr bwMode="auto">
            <a:xfrm>
              <a:off x="9172164" y="1706412"/>
              <a:ext cx="112713" cy="82550"/>
            </a:xfrm>
            <a:custGeom>
              <a:avLst/>
              <a:gdLst>
                <a:gd name="T0" fmla="*/ 19 w 30"/>
                <a:gd name="T1" fmla="*/ 0 h 22"/>
                <a:gd name="T2" fmla="*/ 36 w 30"/>
                <a:gd name="T3" fmla="*/ 17 h 22"/>
                <a:gd name="T4" fmla="*/ 40 w 30"/>
                <a:gd name="T5" fmla="*/ 14 h 22"/>
                <a:gd name="T6" fmla="*/ 50 w 30"/>
                <a:gd name="T7" fmla="*/ 24 h 22"/>
                <a:gd name="T8" fmla="*/ 62 w 30"/>
                <a:gd name="T9" fmla="*/ 38 h 22"/>
                <a:gd name="T10" fmla="*/ 71 w 30"/>
                <a:gd name="T11" fmla="*/ 40 h 22"/>
                <a:gd name="T12" fmla="*/ 36 w 30"/>
                <a:gd name="T13" fmla="*/ 43 h 22"/>
                <a:gd name="T14" fmla="*/ 21 w 30"/>
                <a:gd name="T15" fmla="*/ 52 h 22"/>
                <a:gd name="T16" fmla="*/ 0 w 30"/>
                <a:gd name="T17" fmla="*/ 43 h 22"/>
                <a:gd name="T18" fmla="*/ 5 w 30"/>
                <a:gd name="T19" fmla="*/ 40 h 22"/>
                <a:gd name="T20" fmla="*/ 7 w 30"/>
                <a:gd name="T21" fmla="*/ 33 h 22"/>
                <a:gd name="T22" fmla="*/ 7 w 30"/>
                <a:gd name="T23" fmla="*/ 9 h 22"/>
                <a:gd name="T24" fmla="*/ 19 w 30"/>
                <a:gd name="T25" fmla="*/ 0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22">
                  <a:moveTo>
                    <a:pt x="8" y="0"/>
                  </a:moveTo>
                  <a:cubicBezTo>
                    <a:pt x="10" y="3"/>
                    <a:pt x="16" y="2"/>
                    <a:pt x="15" y="7"/>
                  </a:cubicBezTo>
                  <a:cubicBezTo>
                    <a:pt x="16" y="8"/>
                    <a:pt x="18" y="6"/>
                    <a:pt x="17" y="6"/>
                  </a:cubicBezTo>
                  <a:cubicBezTo>
                    <a:pt x="19" y="7"/>
                    <a:pt x="18" y="10"/>
                    <a:pt x="21" y="10"/>
                  </a:cubicBezTo>
                  <a:cubicBezTo>
                    <a:pt x="23" y="10"/>
                    <a:pt x="24" y="14"/>
                    <a:pt x="26" y="16"/>
                  </a:cubicBezTo>
                  <a:cubicBezTo>
                    <a:pt x="29" y="15"/>
                    <a:pt x="28" y="15"/>
                    <a:pt x="30" y="17"/>
                  </a:cubicBezTo>
                  <a:cubicBezTo>
                    <a:pt x="28" y="20"/>
                    <a:pt x="20" y="17"/>
                    <a:pt x="15" y="18"/>
                  </a:cubicBezTo>
                  <a:cubicBezTo>
                    <a:pt x="13" y="19"/>
                    <a:pt x="10" y="19"/>
                    <a:pt x="9" y="22"/>
                  </a:cubicBezTo>
                  <a:cubicBezTo>
                    <a:pt x="6" y="20"/>
                    <a:pt x="5" y="17"/>
                    <a:pt x="0" y="18"/>
                  </a:cubicBezTo>
                  <a:cubicBezTo>
                    <a:pt x="0" y="17"/>
                    <a:pt x="1" y="17"/>
                    <a:pt x="2" y="17"/>
                  </a:cubicBezTo>
                  <a:cubicBezTo>
                    <a:pt x="1" y="15"/>
                    <a:pt x="1" y="14"/>
                    <a:pt x="3" y="14"/>
                  </a:cubicBezTo>
                  <a:cubicBezTo>
                    <a:pt x="1" y="10"/>
                    <a:pt x="4" y="9"/>
                    <a:pt x="3" y="4"/>
                  </a:cubicBezTo>
                  <a:cubicBezTo>
                    <a:pt x="6" y="3"/>
                    <a:pt x="8" y="3"/>
                    <a:pt x="8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21" name="Freeform 110"/>
            <p:cNvSpPr/>
            <p:nvPr/>
          </p:nvSpPr>
          <p:spPr bwMode="auto">
            <a:xfrm>
              <a:off x="5791550" y="3005857"/>
              <a:ext cx="187325" cy="201612"/>
            </a:xfrm>
            <a:custGeom>
              <a:avLst/>
              <a:gdLst>
                <a:gd name="T0" fmla="*/ 9 w 50"/>
                <a:gd name="T1" fmla="*/ 19 h 54"/>
                <a:gd name="T2" fmla="*/ 5 w 50"/>
                <a:gd name="T3" fmla="*/ 16 h 54"/>
                <a:gd name="T4" fmla="*/ 0 w 50"/>
                <a:gd name="T5" fmla="*/ 7 h 54"/>
                <a:gd name="T6" fmla="*/ 21 w 50"/>
                <a:gd name="T7" fmla="*/ 5 h 54"/>
                <a:gd name="T8" fmla="*/ 33 w 50"/>
                <a:gd name="T9" fmla="*/ 9 h 54"/>
                <a:gd name="T10" fmla="*/ 33 w 50"/>
                <a:gd name="T11" fmla="*/ 16 h 54"/>
                <a:gd name="T12" fmla="*/ 38 w 50"/>
                <a:gd name="T13" fmla="*/ 21 h 54"/>
                <a:gd name="T14" fmla="*/ 50 w 50"/>
                <a:gd name="T15" fmla="*/ 26 h 54"/>
                <a:gd name="T16" fmla="*/ 68 w 50"/>
                <a:gd name="T17" fmla="*/ 42 h 54"/>
                <a:gd name="T18" fmla="*/ 76 w 50"/>
                <a:gd name="T19" fmla="*/ 52 h 54"/>
                <a:gd name="T20" fmla="*/ 83 w 50"/>
                <a:gd name="T21" fmla="*/ 54 h 54"/>
                <a:gd name="T22" fmla="*/ 87 w 50"/>
                <a:gd name="T23" fmla="*/ 59 h 54"/>
                <a:gd name="T24" fmla="*/ 87 w 50"/>
                <a:gd name="T25" fmla="*/ 66 h 54"/>
                <a:gd name="T26" fmla="*/ 94 w 50"/>
                <a:gd name="T27" fmla="*/ 71 h 54"/>
                <a:gd name="T28" fmla="*/ 101 w 50"/>
                <a:gd name="T29" fmla="*/ 80 h 54"/>
                <a:gd name="T30" fmla="*/ 109 w 50"/>
                <a:gd name="T31" fmla="*/ 85 h 54"/>
                <a:gd name="T32" fmla="*/ 113 w 50"/>
                <a:gd name="T33" fmla="*/ 99 h 54"/>
                <a:gd name="T34" fmla="*/ 116 w 50"/>
                <a:gd name="T35" fmla="*/ 111 h 54"/>
                <a:gd name="T36" fmla="*/ 118 w 50"/>
                <a:gd name="T37" fmla="*/ 118 h 54"/>
                <a:gd name="T38" fmla="*/ 104 w 50"/>
                <a:gd name="T39" fmla="*/ 120 h 54"/>
                <a:gd name="T40" fmla="*/ 94 w 50"/>
                <a:gd name="T41" fmla="*/ 120 h 54"/>
                <a:gd name="T42" fmla="*/ 94 w 50"/>
                <a:gd name="T43" fmla="*/ 115 h 54"/>
                <a:gd name="T44" fmla="*/ 87 w 50"/>
                <a:gd name="T45" fmla="*/ 115 h 54"/>
                <a:gd name="T46" fmla="*/ 76 w 50"/>
                <a:gd name="T47" fmla="*/ 103 h 54"/>
                <a:gd name="T48" fmla="*/ 78 w 50"/>
                <a:gd name="T49" fmla="*/ 99 h 54"/>
                <a:gd name="T50" fmla="*/ 76 w 50"/>
                <a:gd name="T51" fmla="*/ 99 h 54"/>
                <a:gd name="T52" fmla="*/ 71 w 50"/>
                <a:gd name="T53" fmla="*/ 94 h 54"/>
                <a:gd name="T54" fmla="*/ 66 w 50"/>
                <a:gd name="T55" fmla="*/ 94 h 54"/>
                <a:gd name="T56" fmla="*/ 54 w 50"/>
                <a:gd name="T57" fmla="*/ 82 h 54"/>
                <a:gd name="T58" fmla="*/ 50 w 50"/>
                <a:gd name="T59" fmla="*/ 64 h 54"/>
                <a:gd name="T60" fmla="*/ 47 w 50"/>
                <a:gd name="T61" fmla="*/ 68 h 54"/>
                <a:gd name="T62" fmla="*/ 40 w 50"/>
                <a:gd name="T63" fmla="*/ 54 h 54"/>
                <a:gd name="T64" fmla="*/ 35 w 50"/>
                <a:gd name="T65" fmla="*/ 49 h 54"/>
                <a:gd name="T66" fmla="*/ 31 w 50"/>
                <a:gd name="T67" fmla="*/ 45 h 54"/>
                <a:gd name="T68" fmla="*/ 28 w 50"/>
                <a:gd name="T69" fmla="*/ 35 h 54"/>
                <a:gd name="T70" fmla="*/ 19 w 50"/>
                <a:gd name="T71" fmla="*/ 28 h 54"/>
                <a:gd name="T72" fmla="*/ 14 w 50"/>
                <a:gd name="T73" fmla="*/ 24 h 54"/>
                <a:gd name="T74" fmla="*/ 9 w 50"/>
                <a:gd name="T75" fmla="*/ 19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0" h="54">
                  <a:moveTo>
                    <a:pt x="4" y="8"/>
                  </a:moveTo>
                  <a:cubicBezTo>
                    <a:pt x="5" y="6"/>
                    <a:pt x="3" y="7"/>
                    <a:pt x="2" y="7"/>
                  </a:cubicBezTo>
                  <a:cubicBezTo>
                    <a:pt x="1" y="6"/>
                    <a:pt x="2" y="3"/>
                    <a:pt x="0" y="3"/>
                  </a:cubicBezTo>
                  <a:cubicBezTo>
                    <a:pt x="3" y="0"/>
                    <a:pt x="5" y="4"/>
                    <a:pt x="9" y="2"/>
                  </a:cubicBezTo>
                  <a:cubicBezTo>
                    <a:pt x="9" y="5"/>
                    <a:pt x="12" y="3"/>
                    <a:pt x="14" y="4"/>
                  </a:cubicBezTo>
                  <a:cubicBezTo>
                    <a:pt x="14" y="4"/>
                    <a:pt x="13" y="6"/>
                    <a:pt x="14" y="7"/>
                  </a:cubicBezTo>
                  <a:cubicBezTo>
                    <a:pt x="15" y="7"/>
                    <a:pt x="17" y="7"/>
                    <a:pt x="16" y="9"/>
                  </a:cubicBezTo>
                  <a:cubicBezTo>
                    <a:pt x="19" y="8"/>
                    <a:pt x="18" y="11"/>
                    <a:pt x="21" y="11"/>
                  </a:cubicBezTo>
                  <a:cubicBezTo>
                    <a:pt x="23" y="11"/>
                    <a:pt x="26" y="18"/>
                    <a:pt x="29" y="18"/>
                  </a:cubicBezTo>
                  <a:cubicBezTo>
                    <a:pt x="32" y="18"/>
                    <a:pt x="30" y="21"/>
                    <a:pt x="32" y="22"/>
                  </a:cubicBezTo>
                  <a:cubicBezTo>
                    <a:pt x="32" y="23"/>
                    <a:pt x="34" y="22"/>
                    <a:pt x="35" y="23"/>
                  </a:cubicBezTo>
                  <a:cubicBezTo>
                    <a:pt x="36" y="23"/>
                    <a:pt x="37" y="25"/>
                    <a:pt x="37" y="25"/>
                  </a:cubicBezTo>
                  <a:cubicBezTo>
                    <a:pt x="38" y="26"/>
                    <a:pt x="37" y="27"/>
                    <a:pt x="37" y="28"/>
                  </a:cubicBezTo>
                  <a:cubicBezTo>
                    <a:pt x="38" y="29"/>
                    <a:pt x="39" y="29"/>
                    <a:pt x="40" y="30"/>
                  </a:cubicBezTo>
                  <a:cubicBezTo>
                    <a:pt x="41" y="31"/>
                    <a:pt x="41" y="34"/>
                    <a:pt x="43" y="34"/>
                  </a:cubicBezTo>
                  <a:cubicBezTo>
                    <a:pt x="44" y="34"/>
                    <a:pt x="45" y="36"/>
                    <a:pt x="46" y="36"/>
                  </a:cubicBezTo>
                  <a:cubicBezTo>
                    <a:pt x="47" y="37"/>
                    <a:pt x="46" y="42"/>
                    <a:pt x="48" y="42"/>
                  </a:cubicBezTo>
                  <a:cubicBezTo>
                    <a:pt x="49" y="42"/>
                    <a:pt x="49" y="45"/>
                    <a:pt x="49" y="47"/>
                  </a:cubicBezTo>
                  <a:cubicBezTo>
                    <a:pt x="49" y="49"/>
                    <a:pt x="47" y="50"/>
                    <a:pt x="50" y="50"/>
                  </a:cubicBezTo>
                  <a:cubicBezTo>
                    <a:pt x="50" y="54"/>
                    <a:pt x="47" y="52"/>
                    <a:pt x="44" y="51"/>
                  </a:cubicBezTo>
                  <a:cubicBezTo>
                    <a:pt x="43" y="51"/>
                    <a:pt x="41" y="52"/>
                    <a:pt x="40" y="51"/>
                  </a:cubicBezTo>
                  <a:cubicBezTo>
                    <a:pt x="39" y="51"/>
                    <a:pt x="40" y="49"/>
                    <a:pt x="40" y="49"/>
                  </a:cubicBezTo>
                  <a:cubicBezTo>
                    <a:pt x="39" y="49"/>
                    <a:pt x="38" y="49"/>
                    <a:pt x="37" y="49"/>
                  </a:cubicBezTo>
                  <a:cubicBezTo>
                    <a:pt x="36" y="48"/>
                    <a:pt x="34" y="44"/>
                    <a:pt x="32" y="44"/>
                  </a:cubicBezTo>
                  <a:cubicBezTo>
                    <a:pt x="32" y="43"/>
                    <a:pt x="33" y="43"/>
                    <a:pt x="33" y="42"/>
                  </a:cubicBezTo>
                  <a:cubicBezTo>
                    <a:pt x="32" y="41"/>
                    <a:pt x="32" y="41"/>
                    <a:pt x="32" y="42"/>
                  </a:cubicBezTo>
                  <a:cubicBezTo>
                    <a:pt x="30" y="42"/>
                    <a:pt x="31" y="40"/>
                    <a:pt x="30" y="40"/>
                  </a:cubicBezTo>
                  <a:cubicBezTo>
                    <a:pt x="30" y="39"/>
                    <a:pt x="28" y="40"/>
                    <a:pt x="28" y="40"/>
                  </a:cubicBezTo>
                  <a:cubicBezTo>
                    <a:pt x="26" y="38"/>
                    <a:pt x="26" y="35"/>
                    <a:pt x="23" y="35"/>
                  </a:cubicBezTo>
                  <a:cubicBezTo>
                    <a:pt x="25" y="30"/>
                    <a:pt x="21" y="30"/>
                    <a:pt x="21" y="27"/>
                  </a:cubicBezTo>
                  <a:cubicBezTo>
                    <a:pt x="20" y="27"/>
                    <a:pt x="20" y="28"/>
                    <a:pt x="20" y="29"/>
                  </a:cubicBezTo>
                  <a:cubicBezTo>
                    <a:pt x="18" y="28"/>
                    <a:pt x="19" y="25"/>
                    <a:pt x="17" y="23"/>
                  </a:cubicBezTo>
                  <a:cubicBezTo>
                    <a:pt x="17" y="22"/>
                    <a:pt x="16" y="21"/>
                    <a:pt x="15" y="21"/>
                  </a:cubicBezTo>
                  <a:cubicBezTo>
                    <a:pt x="14" y="20"/>
                    <a:pt x="14" y="19"/>
                    <a:pt x="13" y="19"/>
                  </a:cubicBezTo>
                  <a:cubicBezTo>
                    <a:pt x="13" y="17"/>
                    <a:pt x="12" y="16"/>
                    <a:pt x="12" y="15"/>
                  </a:cubicBezTo>
                  <a:cubicBezTo>
                    <a:pt x="11" y="13"/>
                    <a:pt x="9" y="13"/>
                    <a:pt x="8" y="12"/>
                  </a:cubicBezTo>
                  <a:cubicBezTo>
                    <a:pt x="8" y="12"/>
                    <a:pt x="6" y="10"/>
                    <a:pt x="6" y="10"/>
                  </a:cubicBezTo>
                  <a:cubicBezTo>
                    <a:pt x="5" y="8"/>
                    <a:pt x="9" y="6"/>
                    <a:pt x="4" y="8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22" name="Freeform 111"/>
            <p:cNvSpPr/>
            <p:nvPr/>
          </p:nvSpPr>
          <p:spPr bwMode="auto">
            <a:xfrm>
              <a:off x="4853338" y="3320182"/>
              <a:ext cx="134938" cy="247650"/>
            </a:xfrm>
            <a:custGeom>
              <a:avLst/>
              <a:gdLst>
                <a:gd name="T0" fmla="*/ 64 w 36"/>
                <a:gd name="T1" fmla="*/ 0 h 66"/>
                <a:gd name="T2" fmla="*/ 76 w 36"/>
                <a:gd name="T3" fmla="*/ 2 h 66"/>
                <a:gd name="T4" fmla="*/ 71 w 36"/>
                <a:gd name="T5" fmla="*/ 54 h 66"/>
                <a:gd name="T6" fmla="*/ 64 w 36"/>
                <a:gd name="T7" fmla="*/ 87 h 66"/>
                <a:gd name="T8" fmla="*/ 57 w 36"/>
                <a:gd name="T9" fmla="*/ 102 h 66"/>
                <a:gd name="T10" fmla="*/ 52 w 36"/>
                <a:gd name="T11" fmla="*/ 118 h 66"/>
                <a:gd name="T12" fmla="*/ 52 w 36"/>
                <a:gd name="T13" fmla="*/ 123 h 66"/>
                <a:gd name="T14" fmla="*/ 47 w 36"/>
                <a:gd name="T15" fmla="*/ 125 h 66"/>
                <a:gd name="T16" fmla="*/ 45 w 36"/>
                <a:gd name="T17" fmla="*/ 142 h 66"/>
                <a:gd name="T18" fmla="*/ 43 w 36"/>
                <a:gd name="T19" fmla="*/ 144 h 66"/>
                <a:gd name="T20" fmla="*/ 40 w 36"/>
                <a:gd name="T21" fmla="*/ 154 h 66"/>
                <a:gd name="T22" fmla="*/ 12 w 36"/>
                <a:gd name="T23" fmla="*/ 156 h 66"/>
                <a:gd name="T24" fmla="*/ 9 w 36"/>
                <a:gd name="T25" fmla="*/ 142 h 66"/>
                <a:gd name="T26" fmla="*/ 7 w 36"/>
                <a:gd name="T27" fmla="*/ 137 h 66"/>
                <a:gd name="T28" fmla="*/ 0 w 36"/>
                <a:gd name="T29" fmla="*/ 135 h 66"/>
                <a:gd name="T30" fmla="*/ 0 w 36"/>
                <a:gd name="T31" fmla="*/ 123 h 66"/>
                <a:gd name="T32" fmla="*/ 2 w 36"/>
                <a:gd name="T33" fmla="*/ 121 h 66"/>
                <a:gd name="T34" fmla="*/ 0 w 36"/>
                <a:gd name="T35" fmla="*/ 118 h 66"/>
                <a:gd name="T36" fmla="*/ 7 w 36"/>
                <a:gd name="T37" fmla="*/ 106 h 66"/>
                <a:gd name="T38" fmla="*/ 7 w 36"/>
                <a:gd name="T39" fmla="*/ 102 h 66"/>
                <a:gd name="T40" fmla="*/ 12 w 36"/>
                <a:gd name="T41" fmla="*/ 97 h 66"/>
                <a:gd name="T42" fmla="*/ 17 w 36"/>
                <a:gd name="T43" fmla="*/ 85 h 66"/>
                <a:gd name="T44" fmla="*/ 12 w 36"/>
                <a:gd name="T45" fmla="*/ 76 h 66"/>
                <a:gd name="T46" fmla="*/ 12 w 36"/>
                <a:gd name="T47" fmla="*/ 59 h 66"/>
                <a:gd name="T48" fmla="*/ 17 w 36"/>
                <a:gd name="T49" fmla="*/ 54 h 66"/>
                <a:gd name="T50" fmla="*/ 26 w 36"/>
                <a:gd name="T51" fmla="*/ 47 h 66"/>
                <a:gd name="T52" fmla="*/ 40 w 36"/>
                <a:gd name="T53" fmla="*/ 38 h 66"/>
                <a:gd name="T54" fmla="*/ 47 w 36"/>
                <a:gd name="T55" fmla="*/ 40 h 66"/>
                <a:gd name="T56" fmla="*/ 50 w 36"/>
                <a:gd name="T57" fmla="*/ 24 h 66"/>
                <a:gd name="T58" fmla="*/ 59 w 36"/>
                <a:gd name="T59" fmla="*/ 19 h 66"/>
                <a:gd name="T60" fmla="*/ 64 w 36"/>
                <a:gd name="T61" fmla="*/ 0 h 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6" h="66">
                  <a:moveTo>
                    <a:pt x="27" y="0"/>
                  </a:moveTo>
                  <a:cubicBezTo>
                    <a:pt x="28" y="1"/>
                    <a:pt x="30" y="2"/>
                    <a:pt x="32" y="1"/>
                  </a:cubicBezTo>
                  <a:cubicBezTo>
                    <a:pt x="30" y="7"/>
                    <a:pt x="36" y="18"/>
                    <a:pt x="30" y="23"/>
                  </a:cubicBezTo>
                  <a:cubicBezTo>
                    <a:pt x="30" y="28"/>
                    <a:pt x="29" y="32"/>
                    <a:pt x="27" y="37"/>
                  </a:cubicBezTo>
                  <a:cubicBezTo>
                    <a:pt x="27" y="39"/>
                    <a:pt x="26" y="42"/>
                    <a:pt x="24" y="43"/>
                  </a:cubicBezTo>
                  <a:cubicBezTo>
                    <a:pt x="25" y="46"/>
                    <a:pt x="23" y="48"/>
                    <a:pt x="22" y="50"/>
                  </a:cubicBezTo>
                  <a:cubicBezTo>
                    <a:pt x="22" y="50"/>
                    <a:pt x="23" y="52"/>
                    <a:pt x="22" y="52"/>
                  </a:cubicBezTo>
                  <a:cubicBezTo>
                    <a:pt x="22" y="52"/>
                    <a:pt x="20" y="53"/>
                    <a:pt x="20" y="53"/>
                  </a:cubicBezTo>
                  <a:cubicBezTo>
                    <a:pt x="19" y="55"/>
                    <a:pt x="20" y="58"/>
                    <a:pt x="19" y="60"/>
                  </a:cubicBezTo>
                  <a:cubicBezTo>
                    <a:pt x="19" y="61"/>
                    <a:pt x="18" y="60"/>
                    <a:pt x="18" y="61"/>
                  </a:cubicBezTo>
                  <a:cubicBezTo>
                    <a:pt x="18" y="62"/>
                    <a:pt x="16" y="63"/>
                    <a:pt x="17" y="65"/>
                  </a:cubicBezTo>
                  <a:cubicBezTo>
                    <a:pt x="14" y="66"/>
                    <a:pt x="9" y="66"/>
                    <a:pt x="5" y="66"/>
                  </a:cubicBezTo>
                  <a:cubicBezTo>
                    <a:pt x="5" y="63"/>
                    <a:pt x="3" y="64"/>
                    <a:pt x="4" y="60"/>
                  </a:cubicBezTo>
                  <a:cubicBezTo>
                    <a:pt x="3" y="60"/>
                    <a:pt x="3" y="59"/>
                    <a:pt x="3" y="58"/>
                  </a:cubicBezTo>
                  <a:cubicBezTo>
                    <a:pt x="1" y="58"/>
                    <a:pt x="0" y="58"/>
                    <a:pt x="0" y="57"/>
                  </a:cubicBezTo>
                  <a:cubicBezTo>
                    <a:pt x="0" y="55"/>
                    <a:pt x="0" y="54"/>
                    <a:pt x="0" y="52"/>
                  </a:cubicBezTo>
                  <a:cubicBezTo>
                    <a:pt x="0" y="51"/>
                    <a:pt x="1" y="51"/>
                    <a:pt x="1" y="51"/>
                  </a:cubicBezTo>
                  <a:cubicBezTo>
                    <a:pt x="2" y="50"/>
                    <a:pt x="0" y="50"/>
                    <a:pt x="0" y="50"/>
                  </a:cubicBezTo>
                  <a:cubicBezTo>
                    <a:pt x="1" y="48"/>
                    <a:pt x="2" y="46"/>
                    <a:pt x="3" y="45"/>
                  </a:cubicBezTo>
                  <a:cubicBezTo>
                    <a:pt x="3" y="45"/>
                    <a:pt x="2" y="43"/>
                    <a:pt x="3" y="43"/>
                  </a:cubicBezTo>
                  <a:cubicBezTo>
                    <a:pt x="3" y="43"/>
                    <a:pt x="5" y="42"/>
                    <a:pt x="5" y="41"/>
                  </a:cubicBezTo>
                  <a:cubicBezTo>
                    <a:pt x="5" y="39"/>
                    <a:pt x="3" y="32"/>
                    <a:pt x="7" y="36"/>
                  </a:cubicBezTo>
                  <a:cubicBezTo>
                    <a:pt x="8" y="33"/>
                    <a:pt x="5" y="34"/>
                    <a:pt x="5" y="32"/>
                  </a:cubicBezTo>
                  <a:cubicBezTo>
                    <a:pt x="5" y="30"/>
                    <a:pt x="5" y="27"/>
                    <a:pt x="5" y="25"/>
                  </a:cubicBezTo>
                  <a:cubicBezTo>
                    <a:pt x="7" y="25"/>
                    <a:pt x="7" y="24"/>
                    <a:pt x="7" y="23"/>
                  </a:cubicBezTo>
                  <a:cubicBezTo>
                    <a:pt x="10" y="23"/>
                    <a:pt x="10" y="21"/>
                    <a:pt x="11" y="20"/>
                  </a:cubicBezTo>
                  <a:cubicBezTo>
                    <a:pt x="12" y="19"/>
                    <a:pt x="17" y="20"/>
                    <a:pt x="17" y="16"/>
                  </a:cubicBezTo>
                  <a:cubicBezTo>
                    <a:pt x="19" y="15"/>
                    <a:pt x="19" y="17"/>
                    <a:pt x="20" y="17"/>
                  </a:cubicBezTo>
                  <a:cubicBezTo>
                    <a:pt x="19" y="13"/>
                    <a:pt x="21" y="12"/>
                    <a:pt x="21" y="10"/>
                  </a:cubicBezTo>
                  <a:cubicBezTo>
                    <a:pt x="25" y="12"/>
                    <a:pt x="24" y="2"/>
                    <a:pt x="25" y="8"/>
                  </a:cubicBezTo>
                  <a:cubicBezTo>
                    <a:pt x="29" y="7"/>
                    <a:pt x="25" y="2"/>
                    <a:pt x="27" y="0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223" name="Freeform 112"/>
            <p:cNvSpPr/>
            <p:nvPr/>
          </p:nvSpPr>
          <p:spPr bwMode="auto">
            <a:xfrm>
              <a:off x="6110638" y="3309069"/>
              <a:ext cx="727075" cy="533400"/>
            </a:xfrm>
            <a:custGeom>
              <a:avLst/>
              <a:gdLst>
                <a:gd name="T0" fmla="*/ 267 w 194"/>
                <a:gd name="T1" fmla="*/ 26 h 142"/>
                <a:gd name="T2" fmla="*/ 255 w 194"/>
                <a:gd name="T3" fmla="*/ 33 h 142"/>
                <a:gd name="T4" fmla="*/ 269 w 194"/>
                <a:gd name="T5" fmla="*/ 50 h 142"/>
                <a:gd name="T6" fmla="*/ 307 w 194"/>
                <a:gd name="T7" fmla="*/ 71 h 142"/>
                <a:gd name="T8" fmla="*/ 319 w 194"/>
                <a:gd name="T9" fmla="*/ 54 h 142"/>
                <a:gd name="T10" fmla="*/ 321 w 194"/>
                <a:gd name="T11" fmla="*/ 45 h 142"/>
                <a:gd name="T12" fmla="*/ 323 w 194"/>
                <a:gd name="T13" fmla="*/ 19 h 142"/>
                <a:gd name="T14" fmla="*/ 333 w 194"/>
                <a:gd name="T15" fmla="*/ 5 h 142"/>
                <a:gd name="T16" fmla="*/ 340 w 194"/>
                <a:gd name="T17" fmla="*/ 17 h 142"/>
                <a:gd name="T18" fmla="*/ 354 w 194"/>
                <a:gd name="T19" fmla="*/ 45 h 142"/>
                <a:gd name="T20" fmla="*/ 368 w 194"/>
                <a:gd name="T21" fmla="*/ 64 h 142"/>
                <a:gd name="T22" fmla="*/ 382 w 194"/>
                <a:gd name="T23" fmla="*/ 83 h 142"/>
                <a:gd name="T24" fmla="*/ 392 w 194"/>
                <a:gd name="T25" fmla="*/ 104 h 142"/>
                <a:gd name="T26" fmla="*/ 399 w 194"/>
                <a:gd name="T27" fmla="*/ 111 h 142"/>
                <a:gd name="T28" fmla="*/ 416 w 194"/>
                <a:gd name="T29" fmla="*/ 123 h 142"/>
                <a:gd name="T30" fmla="*/ 430 w 194"/>
                <a:gd name="T31" fmla="*/ 149 h 142"/>
                <a:gd name="T32" fmla="*/ 434 w 194"/>
                <a:gd name="T33" fmla="*/ 156 h 142"/>
                <a:gd name="T34" fmla="*/ 451 w 194"/>
                <a:gd name="T35" fmla="*/ 166 h 142"/>
                <a:gd name="T36" fmla="*/ 458 w 194"/>
                <a:gd name="T37" fmla="*/ 213 h 142"/>
                <a:gd name="T38" fmla="*/ 449 w 194"/>
                <a:gd name="T39" fmla="*/ 237 h 142"/>
                <a:gd name="T40" fmla="*/ 449 w 194"/>
                <a:gd name="T41" fmla="*/ 244 h 142"/>
                <a:gd name="T42" fmla="*/ 444 w 194"/>
                <a:gd name="T43" fmla="*/ 260 h 142"/>
                <a:gd name="T44" fmla="*/ 427 w 194"/>
                <a:gd name="T45" fmla="*/ 274 h 142"/>
                <a:gd name="T46" fmla="*/ 413 w 194"/>
                <a:gd name="T47" fmla="*/ 317 h 142"/>
                <a:gd name="T48" fmla="*/ 387 w 194"/>
                <a:gd name="T49" fmla="*/ 329 h 142"/>
                <a:gd name="T50" fmla="*/ 378 w 194"/>
                <a:gd name="T51" fmla="*/ 336 h 142"/>
                <a:gd name="T52" fmla="*/ 354 w 194"/>
                <a:gd name="T53" fmla="*/ 331 h 142"/>
                <a:gd name="T54" fmla="*/ 305 w 194"/>
                <a:gd name="T55" fmla="*/ 322 h 142"/>
                <a:gd name="T56" fmla="*/ 302 w 194"/>
                <a:gd name="T57" fmla="*/ 305 h 142"/>
                <a:gd name="T58" fmla="*/ 300 w 194"/>
                <a:gd name="T59" fmla="*/ 298 h 142"/>
                <a:gd name="T60" fmla="*/ 276 w 194"/>
                <a:gd name="T61" fmla="*/ 282 h 142"/>
                <a:gd name="T62" fmla="*/ 267 w 194"/>
                <a:gd name="T63" fmla="*/ 267 h 142"/>
                <a:gd name="T64" fmla="*/ 243 w 194"/>
                <a:gd name="T65" fmla="*/ 258 h 142"/>
                <a:gd name="T66" fmla="*/ 231 w 194"/>
                <a:gd name="T67" fmla="*/ 253 h 142"/>
                <a:gd name="T68" fmla="*/ 179 w 194"/>
                <a:gd name="T69" fmla="*/ 241 h 142"/>
                <a:gd name="T70" fmla="*/ 151 w 194"/>
                <a:gd name="T71" fmla="*/ 251 h 142"/>
                <a:gd name="T72" fmla="*/ 142 w 194"/>
                <a:gd name="T73" fmla="*/ 256 h 142"/>
                <a:gd name="T74" fmla="*/ 132 w 194"/>
                <a:gd name="T75" fmla="*/ 265 h 142"/>
                <a:gd name="T76" fmla="*/ 127 w 194"/>
                <a:gd name="T77" fmla="*/ 265 h 142"/>
                <a:gd name="T78" fmla="*/ 76 w 194"/>
                <a:gd name="T79" fmla="*/ 272 h 142"/>
                <a:gd name="T80" fmla="*/ 68 w 194"/>
                <a:gd name="T81" fmla="*/ 277 h 142"/>
                <a:gd name="T82" fmla="*/ 21 w 194"/>
                <a:gd name="T83" fmla="*/ 286 h 142"/>
                <a:gd name="T84" fmla="*/ 26 w 194"/>
                <a:gd name="T85" fmla="*/ 256 h 142"/>
                <a:gd name="T86" fmla="*/ 21 w 194"/>
                <a:gd name="T87" fmla="*/ 239 h 142"/>
                <a:gd name="T88" fmla="*/ 21 w 194"/>
                <a:gd name="T89" fmla="*/ 227 h 142"/>
                <a:gd name="T90" fmla="*/ 12 w 194"/>
                <a:gd name="T91" fmla="*/ 211 h 142"/>
                <a:gd name="T92" fmla="*/ 9 w 194"/>
                <a:gd name="T93" fmla="*/ 196 h 142"/>
                <a:gd name="T94" fmla="*/ 5 w 194"/>
                <a:gd name="T95" fmla="*/ 180 h 142"/>
                <a:gd name="T96" fmla="*/ 7 w 194"/>
                <a:gd name="T97" fmla="*/ 166 h 142"/>
                <a:gd name="T98" fmla="*/ 7 w 194"/>
                <a:gd name="T99" fmla="*/ 130 h 142"/>
                <a:gd name="T100" fmla="*/ 38 w 194"/>
                <a:gd name="T101" fmla="*/ 111 h 142"/>
                <a:gd name="T102" fmla="*/ 73 w 194"/>
                <a:gd name="T103" fmla="*/ 102 h 142"/>
                <a:gd name="T104" fmla="*/ 94 w 194"/>
                <a:gd name="T105" fmla="*/ 95 h 142"/>
                <a:gd name="T106" fmla="*/ 102 w 194"/>
                <a:gd name="T107" fmla="*/ 64 h 142"/>
                <a:gd name="T108" fmla="*/ 127 w 194"/>
                <a:gd name="T109" fmla="*/ 64 h 142"/>
                <a:gd name="T110" fmla="*/ 132 w 194"/>
                <a:gd name="T111" fmla="*/ 45 h 142"/>
                <a:gd name="T112" fmla="*/ 153 w 194"/>
                <a:gd name="T113" fmla="*/ 31 h 142"/>
                <a:gd name="T114" fmla="*/ 170 w 194"/>
                <a:gd name="T115" fmla="*/ 38 h 142"/>
                <a:gd name="T116" fmla="*/ 177 w 194"/>
                <a:gd name="T117" fmla="*/ 40 h 142"/>
                <a:gd name="T118" fmla="*/ 182 w 194"/>
                <a:gd name="T119" fmla="*/ 35 h 142"/>
                <a:gd name="T120" fmla="*/ 201 w 194"/>
                <a:gd name="T121" fmla="*/ 19 h 142"/>
                <a:gd name="T122" fmla="*/ 215 w 194"/>
                <a:gd name="T123" fmla="*/ 14 h 1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94" h="142">
                  <a:moveTo>
                    <a:pt x="113" y="6"/>
                  </a:moveTo>
                  <a:cubicBezTo>
                    <a:pt x="113" y="8"/>
                    <a:pt x="113" y="10"/>
                    <a:pt x="113" y="11"/>
                  </a:cubicBezTo>
                  <a:cubicBezTo>
                    <a:pt x="111" y="11"/>
                    <a:pt x="110" y="11"/>
                    <a:pt x="109" y="11"/>
                  </a:cubicBezTo>
                  <a:cubicBezTo>
                    <a:pt x="110" y="13"/>
                    <a:pt x="110" y="14"/>
                    <a:pt x="108" y="14"/>
                  </a:cubicBezTo>
                  <a:cubicBezTo>
                    <a:pt x="110" y="16"/>
                    <a:pt x="108" y="15"/>
                    <a:pt x="108" y="19"/>
                  </a:cubicBezTo>
                  <a:cubicBezTo>
                    <a:pt x="109" y="20"/>
                    <a:pt x="111" y="21"/>
                    <a:pt x="114" y="21"/>
                  </a:cubicBezTo>
                  <a:cubicBezTo>
                    <a:pt x="114" y="26"/>
                    <a:pt x="122" y="24"/>
                    <a:pt x="122" y="29"/>
                  </a:cubicBezTo>
                  <a:cubicBezTo>
                    <a:pt x="125" y="29"/>
                    <a:pt x="129" y="29"/>
                    <a:pt x="130" y="30"/>
                  </a:cubicBezTo>
                  <a:cubicBezTo>
                    <a:pt x="132" y="30"/>
                    <a:pt x="130" y="25"/>
                    <a:pt x="135" y="27"/>
                  </a:cubicBezTo>
                  <a:cubicBezTo>
                    <a:pt x="134" y="26"/>
                    <a:pt x="133" y="23"/>
                    <a:pt x="135" y="23"/>
                  </a:cubicBezTo>
                  <a:cubicBezTo>
                    <a:pt x="136" y="23"/>
                    <a:pt x="135" y="21"/>
                    <a:pt x="135" y="20"/>
                  </a:cubicBezTo>
                  <a:cubicBezTo>
                    <a:pt x="135" y="20"/>
                    <a:pt x="136" y="19"/>
                    <a:pt x="136" y="19"/>
                  </a:cubicBezTo>
                  <a:cubicBezTo>
                    <a:pt x="136" y="17"/>
                    <a:pt x="138" y="16"/>
                    <a:pt x="137" y="14"/>
                  </a:cubicBezTo>
                  <a:cubicBezTo>
                    <a:pt x="137" y="13"/>
                    <a:pt x="136" y="11"/>
                    <a:pt x="137" y="8"/>
                  </a:cubicBezTo>
                  <a:cubicBezTo>
                    <a:pt x="137" y="8"/>
                    <a:pt x="139" y="8"/>
                    <a:pt x="140" y="8"/>
                  </a:cubicBezTo>
                  <a:cubicBezTo>
                    <a:pt x="141" y="7"/>
                    <a:pt x="140" y="3"/>
                    <a:pt x="141" y="2"/>
                  </a:cubicBezTo>
                  <a:cubicBezTo>
                    <a:pt x="143" y="2"/>
                    <a:pt x="142" y="6"/>
                    <a:pt x="143" y="7"/>
                  </a:cubicBezTo>
                  <a:cubicBezTo>
                    <a:pt x="143" y="7"/>
                    <a:pt x="144" y="7"/>
                    <a:pt x="144" y="7"/>
                  </a:cubicBezTo>
                  <a:cubicBezTo>
                    <a:pt x="145" y="9"/>
                    <a:pt x="146" y="11"/>
                    <a:pt x="147" y="13"/>
                  </a:cubicBezTo>
                  <a:cubicBezTo>
                    <a:pt x="148" y="15"/>
                    <a:pt x="150" y="16"/>
                    <a:pt x="150" y="19"/>
                  </a:cubicBezTo>
                  <a:cubicBezTo>
                    <a:pt x="153" y="15"/>
                    <a:pt x="151" y="20"/>
                    <a:pt x="155" y="20"/>
                  </a:cubicBezTo>
                  <a:cubicBezTo>
                    <a:pt x="155" y="22"/>
                    <a:pt x="154" y="25"/>
                    <a:pt x="156" y="27"/>
                  </a:cubicBezTo>
                  <a:cubicBezTo>
                    <a:pt x="158" y="29"/>
                    <a:pt x="156" y="31"/>
                    <a:pt x="157" y="35"/>
                  </a:cubicBezTo>
                  <a:cubicBezTo>
                    <a:pt x="160" y="31"/>
                    <a:pt x="158" y="35"/>
                    <a:pt x="162" y="35"/>
                  </a:cubicBezTo>
                  <a:cubicBezTo>
                    <a:pt x="162" y="37"/>
                    <a:pt x="161" y="37"/>
                    <a:pt x="161" y="39"/>
                  </a:cubicBezTo>
                  <a:cubicBezTo>
                    <a:pt x="163" y="40"/>
                    <a:pt x="166" y="40"/>
                    <a:pt x="166" y="44"/>
                  </a:cubicBezTo>
                  <a:cubicBezTo>
                    <a:pt x="166" y="45"/>
                    <a:pt x="168" y="44"/>
                    <a:pt x="169" y="44"/>
                  </a:cubicBezTo>
                  <a:cubicBezTo>
                    <a:pt x="169" y="45"/>
                    <a:pt x="169" y="46"/>
                    <a:pt x="169" y="47"/>
                  </a:cubicBezTo>
                  <a:cubicBezTo>
                    <a:pt x="169" y="47"/>
                    <a:pt x="171" y="46"/>
                    <a:pt x="171" y="47"/>
                  </a:cubicBezTo>
                  <a:cubicBezTo>
                    <a:pt x="173" y="49"/>
                    <a:pt x="173" y="52"/>
                    <a:pt x="176" y="52"/>
                  </a:cubicBezTo>
                  <a:cubicBezTo>
                    <a:pt x="176" y="54"/>
                    <a:pt x="178" y="58"/>
                    <a:pt x="180" y="60"/>
                  </a:cubicBezTo>
                  <a:cubicBezTo>
                    <a:pt x="180" y="61"/>
                    <a:pt x="181" y="62"/>
                    <a:pt x="182" y="63"/>
                  </a:cubicBezTo>
                  <a:cubicBezTo>
                    <a:pt x="182" y="64"/>
                    <a:pt x="184" y="63"/>
                    <a:pt x="184" y="63"/>
                  </a:cubicBezTo>
                  <a:cubicBezTo>
                    <a:pt x="185" y="64"/>
                    <a:pt x="184" y="65"/>
                    <a:pt x="184" y="66"/>
                  </a:cubicBezTo>
                  <a:cubicBezTo>
                    <a:pt x="185" y="66"/>
                    <a:pt x="187" y="66"/>
                    <a:pt x="187" y="66"/>
                  </a:cubicBezTo>
                  <a:cubicBezTo>
                    <a:pt x="189" y="68"/>
                    <a:pt x="187" y="71"/>
                    <a:pt x="191" y="70"/>
                  </a:cubicBezTo>
                  <a:cubicBezTo>
                    <a:pt x="189" y="74"/>
                    <a:pt x="192" y="78"/>
                    <a:pt x="193" y="83"/>
                  </a:cubicBezTo>
                  <a:cubicBezTo>
                    <a:pt x="193" y="86"/>
                    <a:pt x="191" y="89"/>
                    <a:pt x="194" y="90"/>
                  </a:cubicBezTo>
                  <a:cubicBezTo>
                    <a:pt x="191" y="92"/>
                    <a:pt x="192" y="94"/>
                    <a:pt x="191" y="99"/>
                  </a:cubicBezTo>
                  <a:cubicBezTo>
                    <a:pt x="191" y="98"/>
                    <a:pt x="189" y="99"/>
                    <a:pt x="190" y="100"/>
                  </a:cubicBezTo>
                  <a:cubicBezTo>
                    <a:pt x="190" y="100"/>
                    <a:pt x="191" y="100"/>
                    <a:pt x="191" y="100"/>
                  </a:cubicBezTo>
                  <a:cubicBezTo>
                    <a:pt x="191" y="100"/>
                    <a:pt x="191" y="103"/>
                    <a:pt x="190" y="103"/>
                  </a:cubicBezTo>
                  <a:cubicBezTo>
                    <a:pt x="190" y="104"/>
                    <a:pt x="188" y="104"/>
                    <a:pt x="188" y="105"/>
                  </a:cubicBezTo>
                  <a:cubicBezTo>
                    <a:pt x="187" y="106"/>
                    <a:pt x="190" y="108"/>
                    <a:pt x="188" y="110"/>
                  </a:cubicBezTo>
                  <a:cubicBezTo>
                    <a:pt x="186" y="110"/>
                    <a:pt x="186" y="114"/>
                    <a:pt x="183" y="113"/>
                  </a:cubicBezTo>
                  <a:cubicBezTo>
                    <a:pt x="184" y="115"/>
                    <a:pt x="183" y="116"/>
                    <a:pt x="181" y="116"/>
                  </a:cubicBezTo>
                  <a:cubicBezTo>
                    <a:pt x="182" y="121"/>
                    <a:pt x="179" y="122"/>
                    <a:pt x="180" y="127"/>
                  </a:cubicBezTo>
                  <a:cubicBezTo>
                    <a:pt x="175" y="126"/>
                    <a:pt x="176" y="131"/>
                    <a:pt x="175" y="134"/>
                  </a:cubicBezTo>
                  <a:cubicBezTo>
                    <a:pt x="173" y="134"/>
                    <a:pt x="171" y="134"/>
                    <a:pt x="171" y="135"/>
                  </a:cubicBezTo>
                  <a:cubicBezTo>
                    <a:pt x="171" y="137"/>
                    <a:pt x="167" y="137"/>
                    <a:pt x="164" y="139"/>
                  </a:cubicBezTo>
                  <a:cubicBezTo>
                    <a:pt x="164" y="139"/>
                    <a:pt x="163" y="141"/>
                    <a:pt x="162" y="141"/>
                  </a:cubicBezTo>
                  <a:cubicBezTo>
                    <a:pt x="161" y="142"/>
                    <a:pt x="160" y="141"/>
                    <a:pt x="160" y="142"/>
                  </a:cubicBezTo>
                  <a:cubicBezTo>
                    <a:pt x="157" y="141"/>
                    <a:pt x="156" y="138"/>
                    <a:pt x="153" y="137"/>
                  </a:cubicBezTo>
                  <a:cubicBezTo>
                    <a:pt x="150" y="136"/>
                    <a:pt x="151" y="139"/>
                    <a:pt x="150" y="140"/>
                  </a:cubicBezTo>
                  <a:cubicBezTo>
                    <a:pt x="148" y="141"/>
                    <a:pt x="144" y="140"/>
                    <a:pt x="142" y="142"/>
                  </a:cubicBezTo>
                  <a:cubicBezTo>
                    <a:pt x="138" y="140"/>
                    <a:pt x="135" y="137"/>
                    <a:pt x="129" y="136"/>
                  </a:cubicBezTo>
                  <a:cubicBezTo>
                    <a:pt x="130" y="135"/>
                    <a:pt x="130" y="133"/>
                    <a:pt x="129" y="130"/>
                  </a:cubicBezTo>
                  <a:cubicBezTo>
                    <a:pt x="129" y="130"/>
                    <a:pt x="128" y="130"/>
                    <a:pt x="128" y="129"/>
                  </a:cubicBezTo>
                  <a:cubicBezTo>
                    <a:pt x="128" y="129"/>
                    <a:pt x="128" y="128"/>
                    <a:pt x="128" y="128"/>
                  </a:cubicBezTo>
                  <a:cubicBezTo>
                    <a:pt x="127" y="127"/>
                    <a:pt x="125" y="126"/>
                    <a:pt x="127" y="126"/>
                  </a:cubicBezTo>
                  <a:cubicBezTo>
                    <a:pt x="126" y="125"/>
                    <a:pt x="121" y="122"/>
                    <a:pt x="121" y="125"/>
                  </a:cubicBezTo>
                  <a:cubicBezTo>
                    <a:pt x="119" y="123"/>
                    <a:pt x="119" y="120"/>
                    <a:pt x="117" y="119"/>
                  </a:cubicBezTo>
                  <a:cubicBezTo>
                    <a:pt x="117" y="116"/>
                    <a:pt x="118" y="116"/>
                    <a:pt x="118" y="114"/>
                  </a:cubicBezTo>
                  <a:cubicBezTo>
                    <a:pt x="117" y="113"/>
                    <a:pt x="116" y="114"/>
                    <a:pt x="113" y="113"/>
                  </a:cubicBezTo>
                  <a:cubicBezTo>
                    <a:pt x="110" y="114"/>
                    <a:pt x="110" y="118"/>
                    <a:pt x="105" y="117"/>
                  </a:cubicBezTo>
                  <a:cubicBezTo>
                    <a:pt x="107" y="113"/>
                    <a:pt x="102" y="114"/>
                    <a:pt x="103" y="109"/>
                  </a:cubicBezTo>
                  <a:cubicBezTo>
                    <a:pt x="100" y="109"/>
                    <a:pt x="100" y="107"/>
                    <a:pt x="96" y="108"/>
                  </a:cubicBezTo>
                  <a:cubicBezTo>
                    <a:pt x="96" y="107"/>
                    <a:pt x="97" y="107"/>
                    <a:pt x="98" y="107"/>
                  </a:cubicBezTo>
                  <a:cubicBezTo>
                    <a:pt x="95" y="103"/>
                    <a:pt x="93" y="106"/>
                    <a:pt x="87" y="106"/>
                  </a:cubicBezTo>
                  <a:cubicBezTo>
                    <a:pt x="83" y="105"/>
                    <a:pt x="79" y="104"/>
                    <a:pt x="76" y="102"/>
                  </a:cubicBezTo>
                  <a:cubicBezTo>
                    <a:pt x="73" y="103"/>
                    <a:pt x="70" y="103"/>
                    <a:pt x="69" y="106"/>
                  </a:cubicBezTo>
                  <a:cubicBezTo>
                    <a:pt x="67" y="106"/>
                    <a:pt x="66" y="106"/>
                    <a:pt x="64" y="106"/>
                  </a:cubicBezTo>
                  <a:cubicBezTo>
                    <a:pt x="63" y="106"/>
                    <a:pt x="63" y="107"/>
                    <a:pt x="63" y="107"/>
                  </a:cubicBezTo>
                  <a:cubicBezTo>
                    <a:pt x="61" y="107"/>
                    <a:pt x="62" y="105"/>
                    <a:pt x="60" y="108"/>
                  </a:cubicBezTo>
                  <a:cubicBezTo>
                    <a:pt x="59" y="109"/>
                    <a:pt x="58" y="109"/>
                    <a:pt x="58" y="110"/>
                  </a:cubicBezTo>
                  <a:cubicBezTo>
                    <a:pt x="57" y="109"/>
                    <a:pt x="56" y="107"/>
                    <a:pt x="56" y="112"/>
                  </a:cubicBezTo>
                  <a:cubicBezTo>
                    <a:pt x="55" y="111"/>
                    <a:pt x="55" y="110"/>
                    <a:pt x="54" y="110"/>
                  </a:cubicBezTo>
                  <a:cubicBezTo>
                    <a:pt x="52" y="110"/>
                    <a:pt x="53" y="112"/>
                    <a:pt x="54" y="112"/>
                  </a:cubicBezTo>
                  <a:cubicBezTo>
                    <a:pt x="52" y="114"/>
                    <a:pt x="49" y="113"/>
                    <a:pt x="48" y="116"/>
                  </a:cubicBezTo>
                  <a:cubicBezTo>
                    <a:pt x="45" y="114"/>
                    <a:pt x="37" y="116"/>
                    <a:pt x="32" y="115"/>
                  </a:cubicBezTo>
                  <a:cubicBezTo>
                    <a:pt x="31" y="115"/>
                    <a:pt x="32" y="117"/>
                    <a:pt x="31" y="117"/>
                  </a:cubicBezTo>
                  <a:cubicBezTo>
                    <a:pt x="31" y="118"/>
                    <a:pt x="30" y="117"/>
                    <a:pt x="29" y="117"/>
                  </a:cubicBezTo>
                  <a:cubicBezTo>
                    <a:pt x="28" y="118"/>
                    <a:pt x="27" y="118"/>
                    <a:pt x="25" y="119"/>
                  </a:cubicBezTo>
                  <a:cubicBezTo>
                    <a:pt x="22" y="119"/>
                    <a:pt x="16" y="122"/>
                    <a:pt x="9" y="121"/>
                  </a:cubicBezTo>
                  <a:cubicBezTo>
                    <a:pt x="10" y="118"/>
                    <a:pt x="9" y="114"/>
                    <a:pt x="12" y="114"/>
                  </a:cubicBezTo>
                  <a:cubicBezTo>
                    <a:pt x="12" y="112"/>
                    <a:pt x="14" y="108"/>
                    <a:pt x="11" y="108"/>
                  </a:cubicBezTo>
                  <a:cubicBezTo>
                    <a:pt x="8" y="108"/>
                    <a:pt x="12" y="107"/>
                    <a:pt x="11" y="103"/>
                  </a:cubicBezTo>
                  <a:cubicBezTo>
                    <a:pt x="10" y="100"/>
                    <a:pt x="10" y="106"/>
                    <a:pt x="9" y="101"/>
                  </a:cubicBezTo>
                  <a:cubicBezTo>
                    <a:pt x="9" y="101"/>
                    <a:pt x="9" y="99"/>
                    <a:pt x="9" y="99"/>
                  </a:cubicBezTo>
                  <a:cubicBezTo>
                    <a:pt x="7" y="97"/>
                    <a:pt x="9" y="98"/>
                    <a:pt x="9" y="96"/>
                  </a:cubicBezTo>
                  <a:cubicBezTo>
                    <a:pt x="9" y="94"/>
                    <a:pt x="6" y="92"/>
                    <a:pt x="8" y="90"/>
                  </a:cubicBezTo>
                  <a:cubicBezTo>
                    <a:pt x="8" y="89"/>
                    <a:pt x="6" y="90"/>
                    <a:pt x="5" y="89"/>
                  </a:cubicBezTo>
                  <a:cubicBezTo>
                    <a:pt x="5" y="89"/>
                    <a:pt x="6" y="87"/>
                    <a:pt x="5" y="87"/>
                  </a:cubicBezTo>
                  <a:cubicBezTo>
                    <a:pt x="5" y="87"/>
                    <a:pt x="4" y="83"/>
                    <a:pt x="4" y="83"/>
                  </a:cubicBezTo>
                  <a:cubicBezTo>
                    <a:pt x="3" y="82"/>
                    <a:pt x="5" y="83"/>
                    <a:pt x="4" y="81"/>
                  </a:cubicBezTo>
                  <a:cubicBezTo>
                    <a:pt x="4" y="79"/>
                    <a:pt x="1" y="79"/>
                    <a:pt x="2" y="76"/>
                  </a:cubicBezTo>
                  <a:cubicBezTo>
                    <a:pt x="5" y="77"/>
                    <a:pt x="3" y="72"/>
                    <a:pt x="5" y="72"/>
                  </a:cubicBezTo>
                  <a:cubicBezTo>
                    <a:pt x="6" y="70"/>
                    <a:pt x="3" y="71"/>
                    <a:pt x="3" y="70"/>
                  </a:cubicBezTo>
                  <a:cubicBezTo>
                    <a:pt x="2" y="69"/>
                    <a:pt x="4" y="66"/>
                    <a:pt x="1" y="67"/>
                  </a:cubicBezTo>
                  <a:cubicBezTo>
                    <a:pt x="0" y="61"/>
                    <a:pt x="3" y="59"/>
                    <a:pt x="3" y="55"/>
                  </a:cubicBezTo>
                  <a:cubicBezTo>
                    <a:pt x="4" y="57"/>
                    <a:pt x="9" y="56"/>
                    <a:pt x="9" y="53"/>
                  </a:cubicBezTo>
                  <a:cubicBezTo>
                    <a:pt x="9" y="50"/>
                    <a:pt x="17" y="52"/>
                    <a:pt x="16" y="47"/>
                  </a:cubicBezTo>
                  <a:cubicBezTo>
                    <a:pt x="23" y="48"/>
                    <a:pt x="26" y="45"/>
                    <a:pt x="31" y="44"/>
                  </a:cubicBezTo>
                  <a:cubicBezTo>
                    <a:pt x="33" y="45"/>
                    <a:pt x="32" y="43"/>
                    <a:pt x="31" y="43"/>
                  </a:cubicBezTo>
                  <a:cubicBezTo>
                    <a:pt x="33" y="41"/>
                    <a:pt x="37" y="43"/>
                    <a:pt x="37" y="39"/>
                  </a:cubicBezTo>
                  <a:cubicBezTo>
                    <a:pt x="38" y="39"/>
                    <a:pt x="38" y="40"/>
                    <a:pt x="40" y="40"/>
                  </a:cubicBezTo>
                  <a:cubicBezTo>
                    <a:pt x="42" y="40"/>
                    <a:pt x="39" y="34"/>
                    <a:pt x="43" y="36"/>
                  </a:cubicBezTo>
                  <a:cubicBezTo>
                    <a:pt x="42" y="31"/>
                    <a:pt x="43" y="32"/>
                    <a:pt x="43" y="27"/>
                  </a:cubicBezTo>
                  <a:cubicBezTo>
                    <a:pt x="46" y="27"/>
                    <a:pt x="48" y="28"/>
                    <a:pt x="50" y="29"/>
                  </a:cubicBezTo>
                  <a:cubicBezTo>
                    <a:pt x="51" y="28"/>
                    <a:pt x="51" y="26"/>
                    <a:pt x="54" y="27"/>
                  </a:cubicBezTo>
                  <a:cubicBezTo>
                    <a:pt x="52" y="24"/>
                    <a:pt x="57" y="22"/>
                    <a:pt x="54" y="22"/>
                  </a:cubicBezTo>
                  <a:cubicBezTo>
                    <a:pt x="54" y="21"/>
                    <a:pt x="56" y="21"/>
                    <a:pt x="56" y="19"/>
                  </a:cubicBezTo>
                  <a:cubicBezTo>
                    <a:pt x="60" y="19"/>
                    <a:pt x="57" y="14"/>
                    <a:pt x="62" y="16"/>
                  </a:cubicBezTo>
                  <a:cubicBezTo>
                    <a:pt x="63" y="15"/>
                    <a:pt x="64" y="14"/>
                    <a:pt x="65" y="13"/>
                  </a:cubicBezTo>
                  <a:cubicBezTo>
                    <a:pt x="67" y="14"/>
                    <a:pt x="69" y="14"/>
                    <a:pt x="71" y="14"/>
                  </a:cubicBezTo>
                  <a:cubicBezTo>
                    <a:pt x="69" y="16"/>
                    <a:pt x="72" y="15"/>
                    <a:pt x="72" y="16"/>
                  </a:cubicBezTo>
                  <a:cubicBezTo>
                    <a:pt x="73" y="16"/>
                    <a:pt x="72" y="17"/>
                    <a:pt x="72" y="17"/>
                  </a:cubicBezTo>
                  <a:cubicBezTo>
                    <a:pt x="73" y="18"/>
                    <a:pt x="75" y="17"/>
                    <a:pt x="75" y="17"/>
                  </a:cubicBezTo>
                  <a:cubicBezTo>
                    <a:pt x="75" y="18"/>
                    <a:pt x="76" y="21"/>
                    <a:pt x="80" y="20"/>
                  </a:cubicBezTo>
                  <a:cubicBezTo>
                    <a:pt x="81" y="20"/>
                    <a:pt x="80" y="14"/>
                    <a:pt x="77" y="15"/>
                  </a:cubicBezTo>
                  <a:cubicBezTo>
                    <a:pt x="78" y="14"/>
                    <a:pt x="79" y="13"/>
                    <a:pt x="81" y="13"/>
                  </a:cubicBezTo>
                  <a:cubicBezTo>
                    <a:pt x="81" y="10"/>
                    <a:pt x="82" y="8"/>
                    <a:pt x="85" y="8"/>
                  </a:cubicBezTo>
                  <a:cubicBezTo>
                    <a:pt x="85" y="5"/>
                    <a:pt x="86" y="4"/>
                    <a:pt x="89" y="4"/>
                  </a:cubicBezTo>
                  <a:cubicBezTo>
                    <a:pt x="87" y="8"/>
                    <a:pt x="88" y="6"/>
                    <a:pt x="91" y="6"/>
                  </a:cubicBezTo>
                  <a:cubicBezTo>
                    <a:pt x="96" y="0"/>
                    <a:pt x="106" y="6"/>
                    <a:pt x="113" y="6"/>
                  </a:cubicBezTo>
                  <a:close/>
                </a:path>
              </a:pathLst>
            </a:custGeom>
            <a:grpFill/>
            <a:ln w="12700">
              <a:noFill/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sz="1900" kern="0">
                <a:solidFill>
                  <a:schemeClr val="tx1">
                    <a:lumMod val="50000"/>
                    <a:lumOff val="50000"/>
                  </a:schemeClr>
                </a:solidFill>
                <a:latin typeface="Broadway" panose="04040905080B02020502" pitchFamily="82" charset="0"/>
              </a:endParaRPr>
            </a:p>
          </p:txBody>
        </p:sp>
      </p:grpSp>
      <p:sp>
        <p:nvSpPr>
          <p:cNvPr id="224" name="椭圆 223"/>
          <p:cNvSpPr/>
          <p:nvPr/>
        </p:nvSpPr>
        <p:spPr>
          <a:xfrm>
            <a:off x="4196463" y="2818848"/>
            <a:ext cx="1171770" cy="1171923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5" name="椭圆 224"/>
          <p:cNvSpPr/>
          <p:nvPr/>
        </p:nvSpPr>
        <p:spPr>
          <a:xfrm>
            <a:off x="8084410" y="2489078"/>
            <a:ext cx="1171770" cy="1171923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6" name="椭圆 225"/>
          <p:cNvSpPr/>
          <p:nvPr/>
        </p:nvSpPr>
        <p:spPr>
          <a:xfrm>
            <a:off x="9390877" y="4189157"/>
            <a:ext cx="708644" cy="708736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7" name="椭圆 226"/>
          <p:cNvSpPr/>
          <p:nvPr/>
        </p:nvSpPr>
        <p:spPr>
          <a:xfrm>
            <a:off x="1727919" y="3610806"/>
            <a:ext cx="1171770" cy="1171923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8" name="椭圆 227"/>
          <p:cNvSpPr/>
          <p:nvPr/>
        </p:nvSpPr>
        <p:spPr>
          <a:xfrm>
            <a:off x="2513507" y="2429771"/>
            <a:ext cx="806804" cy="806909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9" name="椭圆 228"/>
          <p:cNvSpPr/>
          <p:nvPr/>
        </p:nvSpPr>
        <p:spPr>
          <a:xfrm>
            <a:off x="5087856" y="4793176"/>
            <a:ext cx="562649" cy="562723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30" name="组合 229"/>
          <p:cNvGrpSpPr/>
          <p:nvPr/>
        </p:nvGrpSpPr>
        <p:grpSpPr>
          <a:xfrm>
            <a:off x="1330127" y="1487839"/>
            <a:ext cx="1589746" cy="1392137"/>
            <a:chOff x="1105265" y="1019512"/>
            <a:chExt cx="1192465" cy="1044103"/>
          </a:xfrm>
        </p:grpSpPr>
        <p:sp>
          <p:nvSpPr>
            <p:cNvPr id="231" name="任意多边形 230"/>
            <p:cNvSpPr/>
            <p:nvPr/>
          </p:nvSpPr>
          <p:spPr>
            <a:xfrm flipH="1">
              <a:off x="1789730" y="1366930"/>
              <a:ext cx="508000" cy="696685"/>
            </a:xfrm>
            <a:custGeom>
              <a:avLst/>
              <a:gdLst>
                <a:gd name="connsiteX0" fmla="*/ 0 w 508000"/>
                <a:gd name="connsiteY0" fmla="*/ 696685 h 696685"/>
                <a:gd name="connsiteX1" fmla="*/ 246743 w 508000"/>
                <a:gd name="connsiteY1" fmla="*/ 0 h 696685"/>
                <a:gd name="connsiteX2" fmla="*/ 508000 w 508000"/>
                <a:gd name="connsiteY2" fmla="*/ 0 h 69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696685">
                  <a:moveTo>
                    <a:pt x="0" y="696685"/>
                  </a:moveTo>
                  <a:lnTo>
                    <a:pt x="246743" y="0"/>
                  </a:lnTo>
                  <a:lnTo>
                    <a:pt x="508000" y="0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32" name="组合 231"/>
            <p:cNvGrpSpPr/>
            <p:nvPr/>
          </p:nvGrpSpPr>
          <p:grpSpPr>
            <a:xfrm>
              <a:off x="1105265" y="1019512"/>
              <a:ext cx="754150" cy="771310"/>
              <a:chOff x="287135" y="1060468"/>
              <a:chExt cx="754150" cy="771310"/>
            </a:xfrm>
          </p:grpSpPr>
          <p:sp>
            <p:nvSpPr>
              <p:cNvPr id="233" name="TextBox 232"/>
              <p:cNvSpPr txBox="1"/>
              <p:nvPr/>
            </p:nvSpPr>
            <p:spPr>
              <a:xfrm>
                <a:off x="317320" y="1060468"/>
                <a:ext cx="657958" cy="38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7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30%</a:t>
                </a:r>
                <a:endParaRPr lang="zh-CN" altLang="en-US" sz="27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34" name="TextBox 233"/>
              <p:cNvSpPr txBox="1"/>
              <p:nvPr/>
            </p:nvSpPr>
            <p:spPr>
              <a:xfrm>
                <a:off x="287135" y="1393196"/>
                <a:ext cx="754150" cy="438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添加文本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/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添加文本</a:t>
                </a:r>
              </a:p>
            </p:txBody>
          </p:sp>
        </p:grpSp>
      </p:grpSp>
      <p:grpSp>
        <p:nvGrpSpPr>
          <p:cNvPr id="235" name="组合 234"/>
          <p:cNvGrpSpPr/>
          <p:nvPr/>
        </p:nvGrpSpPr>
        <p:grpSpPr>
          <a:xfrm>
            <a:off x="4903457" y="1829297"/>
            <a:ext cx="2084370" cy="1356725"/>
            <a:chOff x="3785611" y="1275606"/>
            <a:chExt cx="1563481" cy="1017544"/>
          </a:xfrm>
        </p:grpSpPr>
        <p:sp>
          <p:nvSpPr>
            <p:cNvPr id="236" name="任意多边形 235"/>
            <p:cNvSpPr/>
            <p:nvPr/>
          </p:nvSpPr>
          <p:spPr>
            <a:xfrm>
              <a:off x="3785611" y="1596465"/>
              <a:ext cx="795181" cy="696685"/>
            </a:xfrm>
            <a:custGeom>
              <a:avLst/>
              <a:gdLst>
                <a:gd name="connsiteX0" fmla="*/ 0 w 508000"/>
                <a:gd name="connsiteY0" fmla="*/ 696685 h 696685"/>
                <a:gd name="connsiteX1" fmla="*/ 246743 w 508000"/>
                <a:gd name="connsiteY1" fmla="*/ 0 h 696685"/>
                <a:gd name="connsiteX2" fmla="*/ 508000 w 508000"/>
                <a:gd name="connsiteY2" fmla="*/ 0 h 69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696685">
                  <a:moveTo>
                    <a:pt x="0" y="696685"/>
                  </a:moveTo>
                  <a:lnTo>
                    <a:pt x="246743" y="0"/>
                  </a:lnTo>
                  <a:lnTo>
                    <a:pt x="508000" y="0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37" name="组合 236"/>
            <p:cNvGrpSpPr/>
            <p:nvPr/>
          </p:nvGrpSpPr>
          <p:grpSpPr>
            <a:xfrm>
              <a:off x="4594942" y="1275606"/>
              <a:ext cx="754150" cy="730282"/>
              <a:chOff x="287135" y="1101496"/>
              <a:chExt cx="754150" cy="730282"/>
            </a:xfrm>
          </p:grpSpPr>
          <p:sp>
            <p:nvSpPr>
              <p:cNvPr id="238" name="TextBox 237"/>
              <p:cNvSpPr txBox="1"/>
              <p:nvPr/>
            </p:nvSpPr>
            <p:spPr>
              <a:xfrm>
                <a:off x="402568" y="1101496"/>
                <a:ext cx="523289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defRPr sz="2000" b="1">
                    <a:solidFill>
                      <a:schemeClr val="accent1"/>
                    </a:solidFill>
                  </a:defRPr>
                </a:lvl1pPr>
              </a:lstStyle>
              <a:p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70%</a:t>
                </a:r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39" name="TextBox 238"/>
              <p:cNvSpPr txBox="1"/>
              <p:nvPr/>
            </p:nvSpPr>
            <p:spPr>
              <a:xfrm>
                <a:off x="287135" y="1393196"/>
                <a:ext cx="754150" cy="438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添加文本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/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添加文本</a:t>
                </a:r>
              </a:p>
            </p:txBody>
          </p:sp>
        </p:grpSp>
      </p:grpSp>
      <p:grpSp>
        <p:nvGrpSpPr>
          <p:cNvPr id="240" name="组合 239"/>
          <p:cNvGrpSpPr/>
          <p:nvPr/>
        </p:nvGrpSpPr>
        <p:grpSpPr>
          <a:xfrm>
            <a:off x="8620895" y="1583850"/>
            <a:ext cx="2223755" cy="1320369"/>
            <a:chOff x="6574052" y="1091520"/>
            <a:chExt cx="1668033" cy="990277"/>
          </a:xfrm>
        </p:grpSpPr>
        <p:sp>
          <p:nvSpPr>
            <p:cNvPr id="241" name="任意多边形 240"/>
            <p:cNvSpPr/>
            <p:nvPr/>
          </p:nvSpPr>
          <p:spPr>
            <a:xfrm>
              <a:off x="6574052" y="1385112"/>
              <a:ext cx="1030579" cy="696685"/>
            </a:xfrm>
            <a:custGeom>
              <a:avLst/>
              <a:gdLst>
                <a:gd name="connsiteX0" fmla="*/ 0 w 508000"/>
                <a:gd name="connsiteY0" fmla="*/ 696685 h 696685"/>
                <a:gd name="connsiteX1" fmla="*/ 246743 w 508000"/>
                <a:gd name="connsiteY1" fmla="*/ 0 h 696685"/>
                <a:gd name="connsiteX2" fmla="*/ 508000 w 508000"/>
                <a:gd name="connsiteY2" fmla="*/ 0 h 69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696685">
                  <a:moveTo>
                    <a:pt x="0" y="696685"/>
                  </a:moveTo>
                  <a:lnTo>
                    <a:pt x="246743" y="0"/>
                  </a:lnTo>
                  <a:lnTo>
                    <a:pt x="508000" y="0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42" name="组合 241"/>
            <p:cNvGrpSpPr/>
            <p:nvPr/>
          </p:nvGrpSpPr>
          <p:grpSpPr>
            <a:xfrm>
              <a:off x="7487935" y="1091520"/>
              <a:ext cx="754150" cy="739300"/>
              <a:chOff x="287135" y="1092478"/>
              <a:chExt cx="754150" cy="739300"/>
            </a:xfrm>
          </p:grpSpPr>
          <p:sp>
            <p:nvSpPr>
              <p:cNvPr id="243" name="TextBox 242"/>
              <p:cNvSpPr txBox="1"/>
              <p:nvPr/>
            </p:nvSpPr>
            <p:spPr>
              <a:xfrm>
                <a:off x="402566" y="1092478"/>
                <a:ext cx="523289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defRPr sz="2000" b="1">
                    <a:solidFill>
                      <a:schemeClr val="accent1"/>
                    </a:solidFill>
                  </a:defRPr>
                </a:lvl1pPr>
              </a:lstStyle>
              <a:p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80%</a:t>
                </a:r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287135" y="1393196"/>
                <a:ext cx="754150" cy="438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添加文本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/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添加文本</a:t>
                </a:r>
              </a:p>
            </p:txBody>
          </p:sp>
        </p:grpSp>
      </p:grpSp>
      <p:grpSp>
        <p:nvGrpSpPr>
          <p:cNvPr id="245" name="组合 244"/>
          <p:cNvGrpSpPr/>
          <p:nvPr/>
        </p:nvGrpSpPr>
        <p:grpSpPr>
          <a:xfrm>
            <a:off x="9880951" y="3269456"/>
            <a:ext cx="1443691" cy="1306456"/>
            <a:chOff x="7519216" y="2355726"/>
            <a:chExt cx="1082909" cy="979842"/>
          </a:xfrm>
        </p:grpSpPr>
        <p:sp>
          <p:nvSpPr>
            <p:cNvPr id="246" name="任意多边形 245"/>
            <p:cNvSpPr/>
            <p:nvPr/>
          </p:nvSpPr>
          <p:spPr>
            <a:xfrm>
              <a:off x="7519216" y="2638883"/>
              <a:ext cx="508000" cy="696685"/>
            </a:xfrm>
            <a:custGeom>
              <a:avLst/>
              <a:gdLst>
                <a:gd name="connsiteX0" fmla="*/ 0 w 508000"/>
                <a:gd name="connsiteY0" fmla="*/ 696685 h 696685"/>
                <a:gd name="connsiteX1" fmla="*/ 246743 w 508000"/>
                <a:gd name="connsiteY1" fmla="*/ 0 h 696685"/>
                <a:gd name="connsiteX2" fmla="*/ 508000 w 508000"/>
                <a:gd name="connsiteY2" fmla="*/ 0 h 69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696685">
                  <a:moveTo>
                    <a:pt x="0" y="696685"/>
                  </a:moveTo>
                  <a:lnTo>
                    <a:pt x="246743" y="0"/>
                  </a:lnTo>
                  <a:lnTo>
                    <a:pt x="508000" y="0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47" name="组合 246"/>
            <p:cNvGrpSpPr/>
            <p:nvPr/>
          </p:nvGrpSpPr>
          <p:grpSpPr>
            <a:xfrm>
              <a:off x="7847975" y="2355726"/>
              <a:ext cx="754150" cy="712330"/>
              <a:chOff x="287135" y="1119447"/>
              <a:chExt cx="754150" cy="712330"/>
            </a:xfrm>
          </p:grpSpPr>
          <p:sp>
            <p:nvSpPr>
              <p:cNvPr id="248" name="TextBox 247"/>
              <p:cNvSpPr txBox="1"/>
              <p:nvPr/>
            </p:nvSpPr>
            <p:spPr>
              <a:xfrm>
                <a:off x="402566" y="1119447"/>
                <a:ext cx="523289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defRPr sz="2000" b="1">
                    <a:solidFill>
                      <a:schemeClr val="accent1"/>
                    </a:solidFill>
                  </a:defRPr>
                </a:lvl1pPr>
              </a:lstStyle>
              <a:p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15%</a:t>
                </a:r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287135" y="1393196"/>
                <a:ext cx="754150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添加文本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/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添加文本</a:t>
                </a:r>
              </a:p>
            </p:txBody>
          </p:sp>
        </p:grpSp>
      </p:grpSp>
      <p:grpSp>
        <p:nvGrpSpPr>
          <p:cNvPr id="250" name="组合 249"/>
          <p:cNvGrpSpPr/>
          <p:nvPr/>
        </p:nvGrpSpPr>
        <p:grpSpPr>
          <a:xfrm>
            <a:off x="5500759" y="4560178"/>
            <a:ext cx="2133779" cy="996692"/>
            <a:chOff x="4233645" y="3323768"/>
            <a:chExt cx="1600542" cy="747519"/>
          </a:xfrm>
        </p:grpSpPr>
        <p:sp>
          <p:nvSpPr>
            <p:cNvPr id="251" name="任意多边形 250"/>
            <p:cNvSpPr/>
            <p:nvPr/>
          </p:nvSpPr>
          <p:spPr>
            <a:xfrm>
              <a:off x="4233645" y="3607497"/>
              <a:ext cx="828469" cy="52590"/>
            </a:xfrm>
            <a:custGeom>
              <a:avLst/>
              <a:gdLst>
                <a:gd name="connsiteX0" fmla="*/ 0 w 508000"/>
                <a:gd name="connsiteY0" fmla="*/ 696685 h 696685"/>
                <a:gd name="connsiteX1" fmla="*/ 246743 w 508000"/>
                <a:gd name="connsiteY1" fmla="*/ 0 h 696685"/>
                <a:gd name="connsiteX2" fmla="*/ 508000 w 508000"/>
                <a:gd name="connsiteY2" fmla="*/ 0 h 69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696685">
                  <a:moveTo>
                    <a:pt x="0" y="696685"/>
                  </a:moveTo>
                  <a:lnTo>
                    <a:pt x="246743" y="0"/>
                  </a:lnTo>
                  <a:lnTo>
                    <a:pt x="508000" y="0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52" name="组合 251"/>
            <p:cNvGrpSpPr/>
            <p:nvPr/>
          </p:nvGrpSpPr>
          <p:grpSpPr>
            <a:xfrm>
              <a:off x="5080037" y="3323768"/>
              <a:ext cx="754150" cy="747519"/>
              <a:chOff x="287135" y="1084258"/>
              <a:chExt cx="754150" cy="747519"/>
            </a:xfrm>
          </p:grpSpPr>
          <p:sp>
            <p:nvSpPr>
              <p:cNvPr id="253" name="TextBox 252"/>
              <p:cNvSpPr txBox="1"/>
              <p:nvPr/>
            </p:nvSpPr>
            <p:spPr>
              <a:xfrm>
                <a:off x="402566" y="1084258"/>
                <a:ext cx="523289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defRPr sz="2000" b="1">
                    <a:solidFill>
                      <a:schemeClr val="accent1"/>
                    </a:solidFill>
                  </a:defRPr>
                </a:lvl1pPr>
              </a:lstStyle>
              <a:p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20%</a:t>
                </a:r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54" name="TextBox 253"/>
              <p:cNvSpPr txBox="1"/>
              <p:nvPr/>
            </p:nvSpPr>
            <p:spPr>
              <a:xfrm>
                <a:off x="287135" y="1393196"/>
                <a:ext cx="754150" cy="438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添加文本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/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添加文本</a:t>
                </a:r>
              </a:p>
            </p:txBody>
          </p:sp>
        </p:grpSp>
      </p:grpSp>
      <p:grpSp>
        <p:nvGrpSpPr>
          <p:cNvPr id="255" name="组合 254"/>
          <p:cNvGrpSpPr/>
          <p:nvPr/>
        </p:nvGrpSpPr>
        <p:grpSpPr>
          <a:xfrm>
            <a:off x="2471784" y="4206149"/>
            <a:ext cx="1667167" cy="1315796"/>
            <a:chOff x="1961618" y="3058245"/>
            <a:chExt cx="1250538" cy="986847"/>
          </a:xfrm>
        </p:grpSpPr>
        <p:sp>
          <p:nvSpPr>
            <p:cNvPr id="256" name="任意多边形 255"/>
            <p:cNvSpPr/>
            <p:nvPr/>
          </p:nvSpPr>
          <p:spPr>
            <a:xfrm flipV="1">
              <a:off x="1961618" y="3058245"/>
              <a:ext cx="508000" cy="530668"/>
            </a:xfrm>
            <a:custGeom>
              <a:avLst/>
              <a:gdLst>
                <a:gd name="connsiteX0" fmla="*/ 0 w 508000"/>
                <a:gd name="connsiteY0" fmla="*/ 696685 h 696685"/>
                <a:gd name="connsiteX1" fmla="*/ 246743 w 508000"/>
                <a:gd name="connsiteY1" fmla="*/ 0 h 696685"/>
                <a:gd name="connsiteX2" fmla="*/ 508000 w 508000"/>
                <a:gd name="connsiteY2" fmla="*/ 0 h 69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000" h="696685">
                  <a:moveTo>
                    <a:pt x="0" y="696685"/>
                  </a:moveTo>
                  <a:lnTo>
                    <a:pt x="246743" y="0"/>
                  </a:lnTo>
                  <a:lnTo>
                    <a:pt x="508000" y="0"/>
                  </a:lnTo>
                </a:path>
              </a:pathLst>
            </a:custGeom>
            <a:noFill/>
            <a:ln w="1270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257" name="组合 256"/>
            <p:cNvGrpSpPr/>
            <p:nvPr/>
          </p:nvGrpSpPr>
          <p:grpSpPr>
            <a:xfrm>
              <a:off x="2458006" y="3291830"/>
              <a:ext cx="754150" cy="753262"/>
              <a:chOff x="287135" y="1078516"/>
              <a:chExt cx="754150" cy="753262"/>
            </a:xfrm>
          </p:grpSpPr>
          <p:sp>
            <p:nvSpPr>
              <p:cNvPr id="258" name="TextBox 257"/>
              <p:cNvSpPr txBox="1"/>
              <p:nvPr/>
            </p:nvSpPr>
            <p:spPr>
              <a:xfrm>
                <a:off x="335232" y="1078516"/>
                <a:ext cx="657958" cy="38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7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40%</a:t>
                </a:r>
                <a:endParaRPr lang="zh-CN" altLang="en-US" sz="27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59" name="TextBox 258"/>
              <p:cNvSpPr txBox="1"/>
              <p:nvPr/>
            </p:nvSpPr>
            <p:spPr>
              <a:xfrm>
                <a:off x="287135" y="1393196"/>
                <a:ext cx="754150" cy="438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添加文本</a:t>
                </a:r>
                <a:endParaRPr lang="en-US" altLang="zh-CN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/>
                <a:r>
                  <a:rPr lang="zh-CN" altLang="en-US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添加文本</a:t>
                </a: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19"/>
          <p:cNvSpPr>
            <a:spLocks noChangeArrowheads="1"/>
          </p:cNvSpPr>
          <p:nvPr/>
        </p:nvSpPr>
        <p:spPr bwMode="auto">
          <a:xfrm>
            <a:off x="7210056" y="2158867"/>
            <a:ext cx="1371955" cy="1372133"/>
          </a:xfrm>
          <a:custGeom>
            <a:avLst/>
            <a:gdLst>
              <a:gd name="T0" fmla="*/ 678151 w 1217261"/>
              <a:gd name="T1" fmla="*/ 0 h 1216852"/>
              <a:gd name="T2" fmla="*/ 1245018 w 1217261"/>
              <a:gd name="T3" fmla="*/ 114483 h 1216852"/>
              <a:gd name="T4" fmla="*/ 1366838 w 1217261"/>
              <a:gd name="T5" fmla="*/ 173187 h 1216852"/>
              <a:gd name="T6" fmla="*/ 730030 w 1217261"/>
              <a:gd name="T7" fmla="*/ 1366837 h 1216852"/>
              <a:gd name="T8" fmla="*/ 724200 w 1217261"/>
              <a:gd name="T9" fmla="*/ 1362906 h 1216852"/>
              <a:gd name="T10" fmla="*/ 683418 w 1217261"/>
              <a:gd name="T11" fmla="*/ 1354669 h 1216852"/>
              <a:gd name="T12" fmla="*/ 642638 w 1217261"/>
              <a:gd name="T13" fmla="*/ 1362906 h 1216852"/>
              <a:gd name="T14" fmla="*/ 638801 w 1217261"/>
              <a:gd name="T15" fmla="*/ 1365492 h 1216852"/>
              <a:gd name="T16" fmla="*/ 0 w 1217261"/>
              <a:gd name="T17" fmla="*/ 168110 h 1216852"/>
              <a:gd name="T18" fmla="*/ 111284 w 1217261"/>
              <a:gd name="T19" fmla="*/ 114483 h 1216852"/>
              <a:gd name="T20" fmla="*/ 678151 w 1217261"/>
              <a:gd name="T21" fmla="*/ 0 h 12168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17261"/>
              <a:gd name="T34" fmla="*/ 0 h 1216852"/>
              <a:gd name="T35" fmla="*/ 1217261 w 1217261"/>
              <a:gd name="T36" fmla="*/ 1216852 h 121685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17261" h="1216852">
                <a:moveTo>
                  <a:pt x="603939" y="0"/>
                </a:moveTo>
                <a:cubicBezTo>
                  <a:pt x="783011" y="0"/>
                  <a:pt x="953607" y="36292"/>
                  <a:pt x="1108772" y="101921"/>
                </a:cubicBezTo>
                <a:lnTo>
                  <a:pt x="1217261" y="154183"/>
                </a:lnTo>
                <a:lnTo>
                  <a:pt x="650141" y="1216852"/>
                </a:lnTo>
                <a:lnTo>
                  <a:pt x="644949" y="1213352"/>
                </a:lnTo>
                <a:cubicBezTo>
                  <a:pt x="633786" y="1208630"/>
                  <a:pt x="621513" y="1206019"/>
                  <a:pt x="608630" y="1206019"/>
                </a:cubicBezTo>
                <a:cubicBezTo>
                  <a:pt x="595748" y="1206019"/>
                  <a:pt x="583475" y="1208630"/>
                  <a:pt x="572312" y="1213352"/>
                </a:cubicBezTo>
                <a:lnTo>
                  <a:pt x="568895" y="1215655"/>
                </a:lnTo>
                <a:lnTo>
                  <a:pt x="0" y="149663"/>
                </a:lnTo>
                <a:lnTo>
                  <a:pt x="99106" y="101921"/>
                </a:lnTo>
                <a:cubicBezTo>
                  <a:pt x="254272" y="36292"/>
                  <a:pt x="424867" y="0"/>
                  <a:pt x="6039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623938" anchor="ctr"/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4" name="任意多边形 20"/>
          <p:cNvSpPr>
            <a:spLocks noChangeArrowheads="1"/>
          </p:cNvSpPr>
          <p:nvPr/>
        </p:nvSpPr>
        <p:spPr bwMode="auto">
          <a:xfrm rot="3600000">
            <a:off x="7940562" y="2582070"/>
            <a:ext cx="1372133" cy="1370362"/>
          </a:xfrm>
          <a:custGeom>
            <a:avLst/>
            <a:gdLst>
              <a:gd name="T0" fmla="*/ 678151 w 1217261"/>
              <a:gd name="T1" fmla="*/ 0 h 1216852"/>
              <a:gd name="T2" fmla="*/ 1245018 w 1217261"/>
              <a:gd name="T3" fmla="*/ 114351 h 1216852"/>
              <a:gd name="T4" fmla="*/ 1366838 w 1217261"/>
              <a:gd name="T5" fmla="*/ 172986 h 1216852"/>
              <a:gd name="T6" fmla="*/ 730030 w 1217261"/>
              <a:gd name="T7" fmla="*/ 1365250 h 1216852"/>
              <a:gd name="T8" fmla="*/ 724200 w 1217261"/>
              <a:gd name="T9" fmla="*/ 1361323 h 1216852"/>
              <a:gd name="T10" fmla="*/ 683418 w 1217261"/>
              <a:gd name="T11" fmla="*/ 1353096 h 1216852"/>
              <a:gd name="T12" fmla="*/ 642638 w 1217261"/>
              <a:gd name="T13" fmla="*/ 1361323 h 1216852"/>
              <a:gd name="T14" fmla="*/ 638801 w 1217261"/>
              <a:gd name="T15" fmla="*/ 1363907 h 1216852"/>
              <a:gd name="T16" fmla="*/ 0 w 1217261"/>
              <a:gd name="T17" fmla="*/ 167915 h 1216852"/>
              <a:gd name="T18" fmla="*/ 111284 w 1217261"/>
              <a:gd name="T19" fmla="*/ 114351 h 1216852"/>
              <a:gd name="T20" fmla="*/ 678151 w 1217261"/>
              <a:gd name="T21" fmla="*/ 0 h 12168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17261"/>
              <a:gd name="T34" fmla="*/ 0 h 1216852"/>
              <a:gd name="T35" fmla="*/ 1217261 w 1217261"/>
              <a:gd name="T36" fmla="*/ 1216852 h 121685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17261" h="1216852">
                <a:moveTo>
                  <a:pt x="603939" y="0"/>
                </a:moveTo>
                <a:cubicBezTo>
                  <a:pt x="783011" y="0"/>
                  <a:pt x="953607" y="36292"/>
                  <a:pt x="1108772" y="101921"/>
                </a:cubicBezTo>
                <a:lnTo>
                  <a:pt x="1217261" y="154183"/>
                </a:lnTo>
                <a:lnTo>
                  <a:pt x="650141" y="1216852"/>
                </a:lnTo>
                <a:lnTo>
                  <a:pt x="644949" y="1213352"/>
                </a:lnTo>
                <a:cubicBezTo>
                  <a:pt x="633786" y="1208630"/>
                  <a:pt x="621513" y="1206019"/>
                  <a:pt x="608630" y="1206019"/>
                </a:cubicBezTo>
                <a:cubicBezTo>
                  <a:pt x="595748" y="1206019"/>
                  <a:pt x="583475" y="1208630"/>
                  <a:pt x="572312" y="1213352"/>
                </a:cubicBezTo>
                <a:lnTo>
                  <a:pt x="568895" y="1215655"/>
                </a:lnTo>
                <a:lnTo>
                  <a:pt x="0" y="149663"/>
                </a:lnTo>
                <a:lnTo>
                  <a:pt x="99106" y="101921"/>
                </a:lnTo>
                <a:cubicBezTo>
                  <a:pt x="254272" y="36292"/>
                  <a:pt x="424867" y="0"/>
                  <a:pt x="60393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0" tIns="0" rIns="0" bIns="623938" anchor="ctr"/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5" name="任意多边形 24"/>
          <p:cNvSpPr>
            <a:spLocks noChangeArrowheads="1"/>
          </p:cNvSpPr>
          <p:nvPr/>
        </p:nvSpPr>
        <p:spPr bwMode="auto">
          <a:xfrm rot="18000000">
            <a:off x="6478577" y="2581273"/>
            <a:ext cx="1372133" cy="1371955"/>
          </a:xfrm>
          <a:custGeom>
            <a:avLst/>
            <a:gdLst>
              <a:gd name="T0" fmla="*/ 678151 w 1217261"/>
              <a:gd name="T1" fmla="*/ 0 h 1216852"/>
              <a:gd name="T2" fmla="*/ 1245018 w 1217261"/>
              <a:gd name="T3" fmla="*/ 114483 h 1216852"/>
              <a:gd name="T4" fmla="*/ 1366838 w 1217261"/>
              <a:gd name="T5" fmla="*/ 173187 h 1216852"/>
              <a:gd name="T6" fmla="*/ 730030 w 1217261"/>
              <a:gd name="T7" fmla="*/ 1366837 h 1216852"/>
              <a:gd name="T8" fmla="*/ 724200 w 1217261"/>
              <a:gd name="T9" fmla="*/ 1362906 h 1216852"/>
              <a:gd name="T10" fmla="*/ 683418 w 1217261"/>
              <a:gd name="T11" fmla="*/ 1354669 h 1216852"/>
              <a:gd name="T12" fmla="*/ 642638 w 1217261"/>
              <a:gd name="T13" fmla="*/ 1362906 h 1216852"/>
              <a:gd name="T14" fmla="*/ 638801 w 1217261"/>
              <a:gd name="T15" fmla="*/ 1365492 h 1216852"/>
              <a:gd name="T16" fmla="*/ 0 w 1217261"/>
              <a:gd name="T17" fmla="*/ 168110 h 1216852"/>
              <a:gd name="T18" fmla="*/ 111284 w 1217261"/>
              <a:gd name="T19" fmla="*/ 114483 h 1216852"/>
              <a:gd name="T20" fmla="*/ 678151 w 1217261"/>
              <a:gd name="T21" fmla="*/ 0 h 12168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17261"/>
              <a:gd name="T34" fmla="*/ 0 h 1216852"/>
              <a:gd name="T35" fmla="*/ 1217261 w 1217261"/>
              <a:gd name="T36" fmla="*/ 1216852 h 121685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17261" h="1216852">
                <a:moveTo>
                  <a:pt x="603939" y="0"/>
                </a:moveTo>
                <a:cubicBezTo>
                  <a:pt x="783011" y="0"/>
                  <a:pt x="953607" y="36292"/>
                  <a:pt x="1108772" y="101921"/>
                </a:cubicBezTo>
                <a:lnTo>
                  <a:pt x="1217261" y="154183"/>
                </a:lnTo>
                <a:lnTo>
                  <a:pt x="650141" y="1216852"/>
                </a:lnTo>
                <a:lnTo>
                  <a:pt x="644949" y="1213352"/>
                </a:lnTo>
                <a:cubicBezTo>
                  <a:pt x="633786" y="1208630"/>
                  <a:pt x="621513" y="1206019"/>
                  <a:pt x="608630" y="1206019"/>
                </a:cubicBezTo>
                <a:cubicBezTo>
                  <a:pt x="595748" y="1206019"/>
                  <a:pt x="583475" y="1208630"/>
                  <a:pt x="572312" y="1213352"/>
                </a:cubicBezTo>
                <a:lnTo>
                  <a:pt x="568895" y="1215655"/>
                </a:lnTo>
                <a:lnTo>
                  <a:pt x="0" y="149663"/>
                </a:lnTo>
                <a:lnTo>
                  <a:pt x="99106" y="101921"/>
                </a:lnTo>
                <a:cubicBezTo>
                  <a:pt x="254272" y="36292"/>
                  <a:pt x="424867" y="0"/>
                  <a:pt x="60393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0" tIns="0" rIns="0" bIns="623938" anchor="ctr"/>
          <a:lstStyle/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6" name="任意多边形 31"/>
          <p:cNvSpPr>
            <a:spLocks noChangeArrowheads="1"/>
          </p:cNvSpPr>
          <p:nvPr/>
        </p:nvSpPr>
        <p:spPr bwMode="auto">
          <a:xfrm rot="18255227">
            <a:off x="7964462" y="3394831"/>
            <a:ext cx="1368947" cy="1373548"/>
          </a:xfrm>
          <a:custGeom>
            <a:avLst/>
            <a:gdLst>
              <a:gd name="T0" fmla="*/ 637722 w 1072099"/>
              <a:gd name="T1" fmla="*/ 0 h 1075891"/>
              <a:gd name="T2" fmla="*/ 1363663 w 1072099"/>
              <a:gd name="T3" fmla="*/ 1146430 h 1075891"/>
              <a:gd name="T4" fmla="*/ 1256644 w 1072099"/>
              <a:gd name="T5" fmla="*/ 1208152 h 1075891"/>
              <a:gd name="T6" fmla="*/ 699741 w 1072099"/>
              <a:gd name="T7" fmla="*/ 1364346 h 1075891"/>
              <a:gd name="T8" fmla="*/ 125858 w 1072099"/>
              <a:gd name="T9" fmla="*/ 1292256 h 1075891"/>
              <a:gd name="T10" fmla="*/ 0 w 1072099"/>
              <a:gd name="T11" fmla="*/ 1242764 h 1075891"/>
              <a:gd name="T12" fmla="*/ 546631 w 1072099"/>
              <a:gd name="T13" fmla="*/ 5427 h 1075891"/>
              <a:gd name="T14" fmla="*/ 552736 w 1072099"/>
              <a:gd name="T15" fmla="*/ 8913 h 1075891"/>
              <a:gd name="T16" fmla="*/ 594024 w 1072099"/>
              <a:gd name="T17" fmla="*/ 14100 h 1075891"/>
              <a:gd name="T18" fmla="*/ 634088 w 1072099"/>
              <a:gd name="T19" fmla="*/ 2863 h 107589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72099"/>
              <a:gd name="T31" fmla="*/ 0 h 1075891"/>
              <a:gd name="T32" fmla="*/ 1072099 w 1072099"/>
              <a:gd name="T33" fmla="*/ 1075891 h 107589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72099" h="1075891">
                <a:moveTo>
                  <a:pt x="501371" y="0"/>
                </a:moveTo>
                <a:lnTo>
                  <a:pt x="1072099" y="901353"/>
                </a:lnTo>
                <a:lnTo>
                  <a:pt x="987962" y="949880"/>
                </a:lnTo>
                <a:cubicBezTo>
                  <a:pt x="855636" y="1017829"/>
                  <a:pt x="707803" y="1060957"/>
                  <a:pt x="550130" y="1072684"/>
                </a:cubicBezTo>
                <a:cubicBezTo>
                  <a:pt x="392456" y="1084412"/>
                  <a:pt x="239869" y="1063629"/>
                  <a:pt x="98948" y="1016005"/>
                </a:cubicBezTo>
                <a:lnTo>
                  <a:pt x="0" y="977093"/>
                </a:lnTo>
                <a:lnTo>
                  <a:pt x="429756" y="4267"/>
                </a:lnTo>
                <a:lnTo>
                  <a:pt x="434556" y="7008"/>
                </a:lnTo>
                <a:cubicBezTo>
                  <a:pt x="444695" y="10435"/>
                  <a:pt x="455672" y="11930"/>
                  <a:pt x="467016" y="11086"/>
                </a:cubicBezTo>
                <a:cubicBezTo>
                  <a:pt x="478358" y="10243"/>
                  <a:pt x="488994" y="7140"/>
                  <a:pt x="498514" y="2251"/>
                </a:cubicBezTo>
                <a:lnTo>
                  <a:pt x="50137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121908" tIns="623938" rIns="121908" bIns="60954" anchor="ctr"/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  <a:p>
            <a:pPr algn="ctr" eaLnBrk="1" hangingPunct="1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35"/>
          <p:cNvSpPr>
            <a:spLocks noChangeArrowheads="1"/>
          </p:cNvSpPr>
          <p:nvPr/>
        </p:nvSpPr>
        <p:spPr bwMode="auto">
          <a:xfrm>
            <a:off x="7210056" y="3848137"/>
            <a:ext cx="1371955" cy="1372133"/>
          </a:xfrm>
          <a:custGeom>
            <a:avLst/>
            <a:gdLst>
              <a:gd name="T0" fmla="*/ 636808 w 1074764"/>
              <a:gd name="T1" fmla="*/ 0 h 1074402"/>
              <a:gd name="T2" fmla="*/ 642638 w 1074764"/>
              <a:gd name="T3" fmla="*/ 3931 h 1074402"/>
              <a:gd name="T4" fmla="*/ 683420 w 1074764"/>
              <a:gd name="T5" fmla="*/ 12168 h 1074402"/>
              <a:gd name="T6" fmla="*/ 724200 w 1074764"/>
              <a:gd name="T7" fmla="*/ 3931 h 1074402"/>
              <a:gd name="T8" fmla="*/ 728037 w 1074764"/>
              <a:gd name="T9" fmla="*/ 1345 h 1074402"/>
              <a:gd name="T10" fmla="*/ 1366838 w 1074764"/>
              <a:gd name="T11" fmla="*/ 1198727 h 1074402"/>
              <a:gd name="T12" fmla="*/ 1255554 w 1074764"/>
              <a:gd name="T13" fmla="*/ 1252353 h 1074402"/>
              <a:gd name="T14" fmla="*/ 688688 w 1074764"/>
              <a:gd name="T15" fmla="*/ 1366837 h 1074402"/>
              <a:gd name="T16" fmla="*/ 121820 w 1074764"/>
              <a:gd name="T17" fmla="*/ 1252353 h 1074402"/>
              <a:gd name="T18" fmla="*/ 0 w 1074764"/>
              <a:gd name="T19" fmla="*/ 1193650 h 10744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74764"/>
              <a:gd name="T31" fmla="*/ 0 h 1074402"/>
              <a:gd name="T32" fmla="*/ 1074764 w 1074764"/>
              <a:gd name="T33" fmla="*/ 1074402 h 10744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74764" h="1074402">
                <a:moveTo>
                  <a:pt x="500731" y="0"/>
                </a:moveTo>
                <a:lnTo>
                  <a:pt x="505315" y="3090"/>
                </a:lnTo>
                <a:cubicBezTo>
                  <a:pt x="515172" y="7259"/>
                  <a:pt x="526008" y="9565"/>
                  <a:pt x="537383" y="9565"/>
                </a:cubicBezTo>
                <a:cubicBezTo>
                  <a:pt x="548757" y="9565"/>
                  <a:pt x="559593" y="7259"/>
                  <a:pt x="569449" y="3090"/>
                </a:cubicBezTo>
                <a:lnTo>
                  <a:pt x="572466" y="1057"/>
                </a:lnTo>
                <a:lnTo>
                  <a:pt x="1074764" y="942259"/>
                </a:lnTo>
                <a:lnTo>
                  <a:pt x="987260" y="984412"/>
                </a:lnTo>
                <a:cubicBezTo>
                  <a:pt x="850258" y="1042358"/>
                  <a:pt x="699634" y="1074402"/>
                  <a:pt x="541525" y="1074402"/>
                </a:cubicBezTo>
                <a:cubicBezTo>
                  <a:pt x="383415" y="1074402"/>
                  <a:pt x="232790" y="1042358"/>
                  <a:pt x="95789" y="984412"/>
                </a:cubicBezTo>
                <a:lnTo>
                  <a:pt x="0" y="938268"/>
                </a:lnTo>
                <a:lnTo>
                  <a:pt x="50073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21908" tIns="623938" rIns="121908" bIns="60954" anchor="ctr"/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8" name="任意多边形 39"/>
          <p:cNvSpPr>
            <a:spLocks noChangeArrowheads="1"/>
          </p:cNvSpPr>
          <p:nvPr/>
        </p:nvSpPr>
        <p:spPr bwMode="auto">
          <a:xfrm rot="3332381">
            <a:off x="6457063" y="3391647"/>
            <a:ext cx="1367352" cy="1375141"/>
          </a:xfrm>
          <a:custGeom>
            <a:avLst/>
            <a:gdLst>
              <a:gd name="T0" fmla="*/ 727554 w 1071198"/>
              <a:gd name="T1" fmla="*/ 0 h 1077846"/>
              <a:gd name="T2" fmla="*/ 733060 w 1071198"/>
              <a:gd name="T3" fmla="*/ 4369 h 1077846"/>
              <a:gd name="T4" fmla="*/ 773072 w 1071198"/>
              <a:gd name="T5" fmla="*/ 15743 h 1077846"/>
              <a:gd name="T6" fmla="*/ 814363 w 1071198"/>
              <a:gd name="T7" fmla="*/ 10709 h 1077846"/>
              <a:gd name="T8" fmla="*/ 818388 w 1071198"/>
              <a:gd name="T9" fmla="*/ 8430 h 1077846"/>
              <a:gd name="T10" fmla="*/ 1362075 w 1071198"/>
              <a:gd name="T11" fmla="*/ 1250789 h 1077846"/>
              <a:gd name="T12" fmla="*/ 1246977 w 1071198"/>
              <a:gd name="T13" fmla="*/ 1295556 h 1077846"/>
              <a:gd name="T14" fmla="*/ 673024 w 1071198"/>
              <a:gd name="T15" fmla="*/ 1365531 h 1077846"/>
              <a:gd name="T16" fmla="*/ 116868 w 1071198"/>
              <a:gd name="T17" fmla="*/ 1207435 h 1077846"/>
              <a:gd name="T18" fmla="*/ 0 w 1071198"/>
              <a:gd name="T19" fmla="*/ 1139492 h 10778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71198"/>
              <a:gd name="T31" fmla="*/ 0 h 1077846"/>
              <a:gd name="T32" fmla="*/ 1071198 w 1071198"/>
              <a:gd name="T33" fmla="*/ 1077846 h 107784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71198" h="1077846">
                <a:moveTo>
                  <a:pt x="572182" y="0"/>
                </a:moveTo>
                <a:lnTo>
                  <a:pt x="576512" y="3437"/>
                </a:lnTo>
                <a:cubicBezTo>
                  <a:pt x="586014" y="8360"/>
                  <a:pt x="596638" y="11501"/>
                  <a:pt x="607979" y="12386"/>
                </a:cubicBezTo>
                <a:cubicBezTo>
                  <a:pt x="619318" y="13270"/>
                  <a:pt x="630301" y="11815"/>
                  <a:pt x="640452" y="8425"/>
                </a:cubicBezTo>
                <a:lnTo>
                  <a:pt x="643618" y="6632"/>
                </a:lnTo>
                <a:lnTo>
                  <a:pt x="1071198" y="984048"/>
                </a:lnTo>
                <a:lnTo>
                  <a:pt x="980680" y="1019268"/>
                </a:lnTo>
                <a:cubicBezTo>
                  <a:pt x="839587" y="1066385"/>
                  <a:pt x="686927" y="1086617"/>
                  <a:pt x="529297" y="1074321"/>
                </a:cubicBezTo>
                <a:cubicBezTo>
                  <a:pt x="371667" y="1062025"/>
                  <a:pt x="223989" y="1018365"/>
                  <a:pt x="91910" y="949940"/>
                </a:cubicBezTo>
                <a:lnTo>
                  <a:pt x="0" y="896486"/>
                </a:lnTo>
                <a:lnTo>
                  <a:pt x="5721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623938" rIns="0" bIns="0" anchor="ctr"/>
          <a:lstStyle/>
          <a:p>
            <a:pPr algn="ctr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9" name="矩形 41"/>
          <p:cNvSpPr>
            <a:spLocks noChangeArrowheads="1"/>
          </p:cNvSpPr>
          <p:nvPr/>
        </p:nvSpPr>
        <p:spPr bwMode="auto">
          <a:xfrm>
            <a:off x="6605030" y="1486347"/>
            <a:ext cx="2399954" cy="74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988" tIns="62394" rIns="119988" bIns="62394" anchor="ctr"/>
          <a:lstStyle/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</a:p>
        </p:txBody>
      </p:sp>
      <p:sp>
        <p:nvSpPr>
          <p:cNvPr id="10" name="矩形 42"/>
          <p:cNvSpPr>
            <a:spLocks noChangeArrowheads="1"/>
          </p:cNvSpPr>
          <p:nvPr/>
        </p:nvSpPr>
        <p:spPr bwMode="auto">
          <a:xfrm>
            <a:off x="6605030" y="5119871"/>
            <a:ext cx="2399954" cy="74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988" tIns="62394" rIns="119988" bIns="62394" anchor="ctr"/>
          <a:lstStyle/>
          <a:p>
            <a:pPr algn="ju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</a:p>
        </p:txBody>
      </p:sp>
      <p:sp>
        <p:nvSpPr>
          <p:cNvPr id="11" name="矩形 43"/>
          <p:cNvSpPr>
            <a:spLocks noChangeArrowheads="1"/>
          </p:cNvSpPr>
          <p:nvPr/>
        </p:nvSpPr>
        <p:spPr bwMode="auto">
          <a:xfrm>
            <a:off x="9155324" y="2446454"/>
            <a:ext cx="2399954" cy="74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988" tIns="62394" rIns="119988" bIns="62394" anchor="ctr"/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</a:p>
        </p:txBody>
      </p:sp>
      <p:sp>
        <p:nvSpPr>
          <p:cNvPr id="12" name="矩形 44"/>
          <p:cNvSpPr>
            <a:spLocks noChangeArrowheads="1"/>
          </p:cNvSpPr>
          <p:nvPr/>
        </p:nvSpPr>
        <p:spPr bwMode="auto">
          <a:xfrm>
            <a:off x="9155324" y="4266403"/>
            <a:ext cx="2399954" cy="74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988" tIns="62394" rIns="119988" bIns="62394" anchor="ctr"/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</a:p>
        </p:txBody>
      </p:sp>
      <p:sp>
        <p:nvSpPr>
          <p:cNvPr id="13" name="矩形 45"/>
          <p:cNvSpPr>
            <a:spLocks noChangeArrowheads="1"/>
          </p:cNvSpPr>
          <p:nvPr/>
        </p:nvSpPr>
        <p:spPr bwMode="auto">
          <a:xfrm>
            <a:off x="4259417" y="2446454"/>
            <a:ext cx="2399954" cy="74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988" tIns="62394" rIns="119988" bIns="62394" anchor="ctr"/>
          <a:lstStyle/>
          <a:p>
            <a:pPr algn="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</a:p>
        </p:txBody>
      </p:sp>
      <p:sp>
        <p:nvSpPr>
          <p:cNvPr id="14" name="矩形 46"/>
          <p:cNvSpPr>
            <a:spLocks noChangeArrowheads="1"/>
          </p:cNvSpPr>
          <p:nvPr/>
        </p:nvSpPr>
        <p:spPr bwMode="auto">
          <a:xfrm>
            <a:off x="4259417" y="4266403"/>
            <a:ext cx="2399954" cy="74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9988" tIns="62394" rIns="119988" bIns="62394" anchor="ctr"/>
          <a:lstStyle/>
          <a:p>
            <a:pPr algn="r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单击此处添加段落文本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008100" y="1093667"/>
            <a:ext cx="2687949" cy="1685477"/>
            <a:chOff x="6345511" y="712385"/>
            <a:chExt cx="2016224" cy="1264108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345511" y="712385"/>
              <a:ext cx="2016224" cy="1264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椭圆 16"/>
            <p:cNvSpPr/>
            <p:nvPr/>
          </p:nvSpPr>
          <p:spPr>
            <a:xfrm>
              <a:off x="6421778" y="749120"/>
              <a:ext cx="405742" cy="40574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1</a:t>
              </a:r>
              <a:endParaRPr lang="zh-CN" altLang="en-US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08098" y="2876185"/>
            <a:ext cx="2687949" cy="1721037"/>
            <a:chOff x="6345510" y="2049274"/>
            <a:chExt cx="2016224" cy="1290778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345510" y="2049274"/>
              <a:ext cx="2016224" cy="1290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椭圆 19"/>
            <p:cNvSpPr/>
            <p:nvPr/>
          </p:nvSpPr>
          <p:spPr>
            <a:xfrm>
              <a:off x="7861096" y="2139702"/>
              <a:ext cx="405742" cy="4057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08098" y="4695553"/>
            <a:ext cx="2687949" cy="1691365"/>
            <a:chOff x="6345510" y="3413800"/>
            <a:chExt cx="2016224" cy="1268524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6345510" y="3413800"/>
              <a:ext cx="2016224" cy="1268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椭圆 22"/>
            <p:cNvSpPr/>
            <p:nvPr/>
          </p:nvSpPr>
          <p:spPr>
            <a:xfrm>
              <a:off x="6421778" y="3498734"/>
              <a:ext cx="405742" cy="4057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3</a:t>
              </a:r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086745" y="2241229"/>
            <a:ext cx="7838816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5400" b="1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感谢您的观看</a:t>
            </a:r>
            <a:endParaRPr lang="en-US" altLang="zh-CN" sz="5400" b="1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28310" y="3116219"/>
            <a:ext cx="5694789" cy="35900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735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适用于年终总结</a:t>
            </a:r>
            <a:r>
              <a:rPr lang="en-US" altLang="zh-CN" sz="1735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735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r>
              <a:rPr lang="en-US" altLang="zh-CN" sz="1735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735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sz="1735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735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策划方案等</a:t>
            </a:r>
            <a:endParaRPr lang="nl-NL" altLang="zh-CN" sz="1735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Box 58"/>
          <p:cNvSpPr txBox="1">
            <a:spLocks noChangeArrowheads="1"/>
          </p:cNvSpPr>
          <p:nvPr/>
        </p:nvSpPr>
        <p:spPr bwMode="auto">
          <a:xfrm>
            <a:off x="1162101" y="2078184"/>
            <a:ext cx="5428796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3300" dirty="0" smtClean="0">
                <a:ln w="28575">
                  <a:solidFill>
                    <a:srgbClr val="EAC643"/>
                  </a:solidFill>
                </a:ln>
                <a:noFill/>
                <a:latin typeface="Impact" panose="020B0806030902050204" pitchFamily="34" charset="0"/>
                <a:ea typeface="微软雅黑" panose="020B0503020204020204" pitchFamily="34" charset="-122"/>
              </a:rPr>
              <a:t>2019</a:t>
            </a:r>
            <a:endParaRPr lang="en-US" altLang="zh-CN" sz="13300" dirty="0">
              <a:ln w="28575">
                <a:solidFill>
                  <a:srgbClr val="EAC643"/>
                </a:solidFill>
              </a:ln>
              <a:noFill/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142165" y="3461373"/>
            <a:ext cx="5680934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content to play here, or through your copy, paste in this box, and select only the text. Your content to play here, or through your copy, paste in </a:t>
            </a:r>
          </a:p>
          <a:p>
            <a:r>
              <a:rPr lang="en-US" altLang="zh-CN" sz="1100" dirty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box, and select only the text</a:t>
            </a:r>
            <a:r>
              <a:rPr lang="en-US" altLang="zh-CN" sz="1100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亮亮图文旗舰店</a:t>
            </a:r>
            <a:r>
              <a:rPr lang="en-US" altLang="zh-CN" sz="1100" dirty="0" smtClean="0">
                <a:solidFill>
                  <a:srgbClr val="D48B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https://liangliangtuwen.tmall.com</a:t>
            </a:r>
          </a:p>
          <a:p>
            <a:endParaRPr lang="en-US" altLang="zh-CN" sz="1100" dirty="0">
              <a:solidFill>
                <a:srgbClr val="D48B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99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/>
          <p:nvPr/>
        </p:nvGrpSpPr>
        <p:grpSpPr>
          <a:xfrm>
            <a:off x="6720351" y="1915556"/>
            <a:ext cx="4532583" cy="939997"/>
            <a:chOff x="466617" y="210075"/>
            <a:chExt cx="3399880" cy="725775"/>
          </a:xfrm>
        </p:grpSpPr>
        <p:sp>
          <p:nvSpPr>
            <p:cNvPr id="7" name="TextBox 6"/>
            <p:cNvSpPr txBox="1"/>
            <p:nvPr/>
          </p:nvSpPr>
          <p:spPr>
            <a:xfrm>
              <a:off x="1244845" y="210075"/>
              <a:ext cx="913831" cy="22575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zh-CN" altLang="en-US" sz="1900" b="1" dirty="0">
                  <a:solidFill>
                    <a:schemeClr val="tx2"/>
                  </a:solidFill>
                  <a:latin typeface="+mn-ea"/>
                </a:rPr>
                <a:t>全球化业务</a:t>
              </a:r>
              <a:endParaRPr lang="en-US" sz="1900" b="1" dirty="0">
                <a:solidFill>
                  <a:schemeClr val="tx2"/>
                </a:solidFill>
                <a:latin typeface="+mn-e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44845" y="429400"/>
              <a:ext cx="2621652" cy="344571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66617" y="212055"/>
              <a:ext cx="723797" cy="72379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37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6720351" y="3260371"/>
            <a:ext cx="4532583" cy="937436"/>
            <a:chOff x="466617" y="212055"/>
            <a:chExt cx="3399880" cy="723795"/>
          </a:xfrm>
        </p:grpSpPr>
        <p:sp>
          <p:nvSpPr>
            <p:cNvPr id="29" name="TextBox 28"/>
            <p:cNvSpPr txBox="1"/>
            <p:nvPr/>
          </p:nvSpPr>
          <p:spPr>
            <a:xfrm>
              <a:off x="1244845" y="220615"/>
              <a:ext cx="2448830" cy="2257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zh-CN" altLang="en-US" sz="1900" b="1" dirty="0">
                  <a:solidFill>
                    <a:schemeClr val="accent3"/>
                  </a:solidFill>
                  <a:latin typeface="+mn-ea"/>
                </a:rPr>
                <a:t>市场规划</a:t>
              </a:r>
              <a:endParaRPr lang="en-US" sz="1900" b="1" dirty="0">
                <a:solidFill>
                  <a:schemeClr val="accent3"/>
                </a:solidFill>
                <a:latin typeface="+mn-e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44844" y="432352"/>
              <a:ext cx="2621653" cy="344570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66617" y="212055"/>
              <a:ext cx="723797" cy="72379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00" dirty="0">
                <a:latin typeface="+mn-ea"/>
              </a:endParaRPr>
            </a:p>
          </p:txBody>
        </p:sp>
      </p:grpSp>
      <p:grpSp>
        <p:nvGrpSpPr>
          <p:cNvPr id="9" name="Group 32"/>
          <p:cNvGrpSpPr/>
          <p:nvPr/>
        </p:nvGrpSpPr>
        <p:grpSpPr>
          <a:xfrm>
            <a:off x="6720351" y="4604534"/>
            <a:ext cx="4532583" cy="937436"/>
            <a:chOff x="466617" y="212055"/>
            <a:chExt cx="3399880" cy="723795"/>
          </a:xfrm>
        </p:grpSpPr>
        <p:sp>
          <p:nvSpPr>
            <p:cNvPr id="34" name="TextBox 33"/>
            <p:cNvSpPr txBox="1"/>
            <p:nvPr/>
          </p:nvSpPr>
          <p:spPr>
            <a:xfrm>
              <a:off x="1244845" y="220615"/>
              <a:ext cx="1096597" cy="22575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zh-CN" altLang="en-US" sz="1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创意解决方案</a:t>
              </a:r>
              <a:endParaRPr 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44844" y="442157"/>
              <a:ext cx="2621653" cy="344570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rPr>
                <a:t>此处添加详细文本描述，建议与标题相关并符合整体语言风格，语言描述尽量简洁生动。</a:t>
              </a:r>
              <a:endParaRPr 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466617" y="212055"/>
              <a:ext cx="723797" cy="7237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300" dirty="0">
                <a:latin typeface="+mn-ea"/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 flipV="1">
            <a:off x="6588491" y="1918120"/>
            <a:ext cx="0" cy="366154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1027245" y="1905066"/>
            <a:ext cx="5401322" cy="3676907"/>
            <a:chOff x="4322543" y="1428799"/>
            <a:chExt cx="4051519" cy="2757680"/>
          </a:xfrm>
        </p:grpSpPr>
        <p:sp>
          <p:nvSpPr>
            <p:cNvPr id="43" name="Snip Single Corner Rectangle 42"/>
            <p:cNvSpPr/>
            <p:nvPr/>
          </p:nvSpPr>
          <p:spPr>
            <a:xfrm>
              <a:off x="4322543" y="1438589"/>
              <a:ext cx="4051519" cy="2746157"/>
            </a:xfrm>
            <a:prstGeom prst="snip1Rect">
              <a:avLst/>
            </a:prstGeom>
            <a:blipFill>
              <a:blip r:embed="rId3" cstate="print"/>
              <a:srcRect/>
              <a:stretch>
                <a:fillRect l="-836" r="-836"/>
              </a:stretch>
            </a:blip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n-ea"/>
              </a:endParaRPr>
            </a:p>
          </p:txBody>
        </p:sp>
        <p:sp>
          <p:nvSpPr>
            <p:cNvPr id="44" name="Right Triangle 43"/>
            <p:cNvSpPr/>
            <p:nvPr/>
          </p:nvSpPr>
          <p:spPr>
            <a:xfrm rot="10800000">
              <a:off x="8086026" y="1428799"/>
              <a:ext cx="288035" cy="288035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grpSp>
          <p:nvGrpSpPr>
            <p:cNvPr id="45" name="Group 36"/>
            <p:cNvGrpSpPr/>
            <p:nvPr/>
          </p:nvGrpSpPr>
          <p:grpSpPr>
            <a:xfrm>
              <a:off x="4322543" y="4138220"/>
              <a:ext cx="4051518" cy="48259"/>
              <a:chOff x="4322543" y="4131077"/>
              <a:chExt cx="4051518" cy="4825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322543" y="4131077"/>
                <a:ext cx="1363279" cy="48259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n-ea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685822" y="4131077"/>
                <a:ext cx="1363279" cy="4825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7010782" y="4131077"/>
                <a:ext cx="1363279" cy="4825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n-ea"/>
                </a:endParaRPr>
              </a:p>
            </p:txBody>
          </p:sp>
        </p:grpSp>
      </p:grpSp>
      <p:sp>
        <p:nvSpPr>
          <p:cNvPr id="49" name="Snip Single Corner Rectangle 48"/>
          <p:cNvSpPr/>
          <p:nvPr/>
        </p:nvSpPr>
        <p:spPr>
          <a:xfrm flipH="1">
            <a:off x="2742198" y="4734760"/>
            <a:ext cx="3686368" cy="384047"/>
          </a:xfrm>
          <a:prstGeom prst="snip1Rect">
            <a:avLst>
              <a:gd name="adj" fmla="val 50000"/>
            </a:avLst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85335" rtlCol="0" anchor="ctr"/>
          <a:lstStyle/>
          <a:p>
            <a:pPr algn="ctr"/>
            <a:r>
              <a:rPr lang="zh-CN" altLang="en-US" sz="1900" b="1" dirty="0" smtClean="0">
                <a:solidFill>
                  <a:srgbClr val="F0BA02"/>
                </a:solidFill>
                <a:latin typeface="+mn-ea"/>
              </a:rPr>
              <a:t>添加标题</a:t>
            </a:r>
            <a:endParaRPr lang="en-US" sz="1900" b="1" dirty="0">
              <a:solidFill>
                <a:srgbClr val="F0BA02"/>
              </a:solidFill>
              <a:latin typeface="+mn-ea"/>
            </a:endParaRPr>
          </a:p>
        </p:txBody>
      </p:sp>
      <p:sp>
        <p:nvSpPr>
          <p:cNvPr id="27" name="Freeform 139"/>
          <p:cNvSpPr/>
          <p:nvPr/>
        </p:nvSpPr>
        <p:spPr bwMode="auto">
          <a:xfrm>
            <a:off x="6948002" y="2225007"/>
            <a:ext cx="505818" cy="383117"/>
          </a:xfrm>
          <a:custGeom>
            <a:avLst/>
            <a:gdLst>
              <a:gd name="T0" fmla="*/ 143 w 165"/>
              <a:gd name="T1" fmla="*/ 19 h 125"/>
              <a:gd name="T2" fmla="*/ 34 w 165"/>
              <a:gd name="T3" fmla="*/ 19 h 125"/>
              <a:gd name="T4" fmla="*/ 30 w 165"/>
              <a:gd name="T5" fmla="*/ 5 h 125"/>
              <a:gd name="T6" fmla="*/ 29 w 165"/>
              <a:gd name="T7" fmla="*/ 4 h 125"/>
              <a:gd name="T8" fmla="*/ 29 w 165"/>
              <a:gd name="T9" fmla="*/ 4 h 125"/>
              <a:gd name="T10" fmla="*/ 28 w 165"/>
              <a:gd name="T11" fmla="*/ 3 h 125"/>
              <a:gd name="T12" fmla="*/ 28 w 165"/>
              <a:gd name="T13" fmla="*/ 2 h 125"/>
              <a:gd name="T14" fmla="*/ 28 w 165"/>
              <a:gd name="T15" fmla="*/ 2 h 125"/>
              <a:gd name="T16" fmla="*/ 27 w 165"/>
              <a:gd name="T17" fmla="*/ 1 h 125"/>
              <a:gd name="T18" fmla="*/ 27 w 165"/>
              <a:gd name="T19" fmla="*/ 1 h 125"/>
              <a:gd name="T20" fmla="*/ 22 w 165"/>
              <a:gd name="T21" fmla="*/ 0 h 125"/>
              <a:gd name="T22" fmla="*/ 7 w 165"/>
              <a:gd name="T23" fmla="*/ 2 h 125"/>
              <a:gd name="T24" fmla="*/ 0 w 165"/>
              <a:gd name="T25" fmla="*/ 9 h 125"/>
              <a:gd name="T26" fmla="*/ 7 w 165"/>
              <a:gd name="T27" fmla="*/ 15 h 125"/>
              <a:gd name="T28" fmla="*/ 18 w 165"/>
              <a:gd name="T29" fmla="*/ 14 h 125"/>
              <a:gd name="T30" fmla="*/ 45 w 165"/>
              <a:gd name="T31" fmla="*/ 99 h 125"/>
              <a:gd name="T32" fmla="*/ 42 w 165"/>
              <a:gd name="T33" fmla="*/ 109 h 125"/>
              <a:gd name="T34" fmla="*/ 58 w 165"/>
              <a:gd name="T35" fmla="*/ 125 h 125"/>
              <a:gd name="T36" fmla="*/ 73 w 165"/>
              <a:gd name="T37" fmla="*/ 116 h 125"/>
              <a:gd name="T38" fmla="*/ 94 w 165"/>
              <a:gd name="T39" fmla="*/ 116 h 125"/>
              <a:gd name="T40" fmla="*/ 109 w 165"/>
              <a:gd name="T41" fmla="*/ 125 h 125"/>
              <a:gd name="T42" fmla="*/ 125 w 165"/>
              <a:gd name="T43" fmla="*/ 109 h 125"/>
              <a:gd name="T44" fmla="*/ 109 w 165"/>
              <a:gd name="T45" fmla="*/ 93 h 125"/>
              <a:gd name="T46" fmla="*/ 94 w 165"/>
              <a:gd name="T47" fmla="*/ 102 h 125"/>
              <a:gd name="T48" fmla="*/ 73 w 165"/>
              <a:gd name="T49" fmla="*/ 102 h 125"/>
              <a:gd name="T50" fmla="*/ 58 w 165"/>
              <a:gd name="T51" fmla="*/ 93 h 125"/>
              <a:gd name="T52" fmla="*/ 58 w 165"/>
              <a:gd name="T53" fmla="*/ 93 h 125"/>
              <a:gd name="T54" fmla="*/ 55 w 165"/>
              <a:gd name="T55" fmla="*/ 83 h 125"/>
              <a:gd name="T56" fmla="*/ 125 w 165"/>
              <a:gd name="T57" fmla="*/ 83 h 125"/>
              <a:gd name="T58" fmla="*/ 139 w 165"/>
              <a:gd name="T59" fmla="*/ 68 h 125"/>
              <a:gd name="T60" fmla="*/ 158 w 165"/>
              <a:gd name="T61" fmla="*/ 34 h 125"/>
              <a:gd name="T62" fmla="*/ 143 w 165"/>
              <a:gd name="T63" fmla="*/ 19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5" h="125">
                <a:moveTo>
                  <a:pt x="143" y="19"/>
                </a:moveTo>
                <a:cubicBezTo>
                  <a:pt x="34" y="19"/>
                  <a:pt x="34" y="19"/>
                  <a:pt x="34" y="19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29" y="4"/>
                  <a:pt x="29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3"/>
                  <a:pt x="29" y="3"/>
                  <a:pt x="28" y="3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2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5" y="0"/>
                  <a:pt x="24" y="0"/>
                  <a:pt x="22" y="0"/>
                </a:cubicBezTo>
                <a:cubicBezTo>
                  <a:pt x="7" y="2"/>
                  <a:pt x="7" y="2"/>
                  <a:pt x="7" y="2"/>
                </a:cubicBezTo>
                <a:cubicBezTo>
                  <a:pt x="3" y="2"/>
                  <a:pt x="0" y="5"/>
                  <a:pt x="0" y="9"/>
                </a:cubicBezTo>
                <a:cubicBezTo>
                  <a:pt x="1" y="12"/>
                  <a:pt x="4" y="15"/>
                  <a:pt x="7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45" y="99"/>
                  <a:pt x="45" y="99"/>
                  <a:pt x="45" y="99"/>
                </a:cubicBezTo>
                <a:cubicBezTo>
                  <a:pt x="43" y="101"/>
                  <a:pt x="42" y="105"/>
                  <a:pt x="42" y="109"/>
                </a:cubicBezTo>
                <a:cubicBezTo>
                  <a:pt x="42" y="118"/>
                  <a:pt x="49" y="125"/>
                  <a:pt x="58" y="125"/>
                </a:cubicBezTo>
                <a:cubicBezTo>
                  <a:pt x="64" y="125"/>
                  <a:pt x="70" y="121"/>
                  <a:pt x="73" y="116"/>
                </a:cubicBezTo>
                <a:cubicBezTo>
                  <a:pt x="94" y="116"/>
                  <a:pt x="94" y="116"/>
                  <a:pt x="94" y="116"/>
                </a:cubicBezTo>
                <a:cubicBezTo>
                  <a:pt x="97" y="121"/>
                  <a:pt x="103" y="125"/>
                  <a:pt x="109" y="125"/>
                </a:cubicBezTo>
                <a:cubicBezTo>
                  <a:pt x="118" y="125"/>
                  <a:pt x="125" y="118"/>
                  <a:pt x="125" y="109"/>
                </a:cubicBezTo>
                <a:cubicBezTo>
                  <a:pt x="125" y="100"/>
                  <a:pt x="118" y="93"/>
                  <a:pt x="109" y="93"/>
                </a:cubicBezTo>
                <a:cubicBezTo>
                  <a:pt x="103" y="93"/>
                  <a:pt x="97" y="97"/>
                  <a:pt x="94" y="102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70" y="97"/>
                  <a:pt x="64" y="93"/>
                  <a:pt x="58" y="93"/>
                </a:cubicBezTo>
                <a:cubicBezTo>
                  <a:pt x="58" y="93"/>
                  <a:pt x="58" y="93"/>
                  <a:pt x="58" y="93"/>
                </a:cubicBezTo>
                <a:cubicBezTo>
                  <a:pt x="55" y="83"/>
                  <a:pt x="55" y="83"/>
                  <a:pt x="55" y="83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33" y="83"/>
                  <a:pt x="134" y="77"/>
                  <a:pt x="139" y="68"/>
                </a:cubicBezTo>
                <a:cubicBezTo>
                  <a:pt x="158" y="34"/>
                  <a:pt x="158" y="34"/>
                  <a:pt x="158" y="34"/>
                </a:cubicBezTo>
                <a:cubicBezTo>
                  <a:pt x="165" y="20"/>
                  <a:pt x="151" y="19"/>
                  <a:pt x="143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28" name="Freeform 144"/>
          <p:cNvSpPr/>
          <p:nvPr/>
        </p:nvSpPr>
        <p:spPr bwMode="auto">
          <a:xfrm>
            <a:off x="6998797" y="3499062"/>
            <a:ext cx="412697" cy="446617"/>
          </a:xfrm>
          <a:custGeom>
            <a:avLst/>
            <a:gdLst>
              <a:gd name="T0" fmla="*/ 126 w 134"/>
              <a:gd name="T1" fmla="*/ 100 h 145"/>
              <a:gd name="T2" fmla="*/ 83 w 134"/>
              <a:gd name="T3" fmla="*/ 88 h 145"/>
              <a:gd name="T4" fmla="*/ 85 w 134"/>
              <a:gd name="T5" fmla="*/ 77 h 145"/>
              <a:gd name="T6" fmla="*/ 91 w 134"/>
              <a:gd name="T7" fmla="*/ 69 h 145"/>
              <a:gd name="T8" fmla="*/ 92 w 134"/>
              <a:gd name="T9" fmla="*/ 60 h 145"/>
              <a:gd name="T10" fmla="*/ 94 w 134"/>
              <a:gd name="T11" fmla="*/ 60 h 145"/>
              <a:gd name="T12" fmla="*/ 97 w 134"/>
              <a:gd name="T13" fmla="*/ 58 h 145"/>
              <a:gd name="T14" fmla="*/ 98 w 134"/>
              <a:gd name="T15" fmla="*/ 43 h 145"/>
              <a:gd name="T16" fmla="*/ 96 w 134"/>
              <a:gd name="T17" fmla="*/ 40 h 145"/>
              <a:gd name="T18" fmla="*/ 94 w 134"/>
              <a:gd name="T19" fmla="*/ 40 h 145"/>
              <a:gd name="T20" fmla="*/ 95 w 134"/>
              <a:gd name="T21" fmla="*/ 32 h 145"/>
              <a:gd name="T22" fmla="*/ 90 w 134"/>
              <a:gd name="T23" fmla="*/ 10 h 145"/>
              <a:gd name="T24" fmla="*/ 44 w 134"/>
              <a:gd name="T25" fmla="*/ 10 h 145"/>
              <a:gd name="T26" fmla="*/ 39 w 134"/>
              <a:gd name="T27" fmla="*/ 32 h 145"/>
              <a:gd name="T28" fmla="*/ 40 w 134"/>
              <a:gd name="T29" fmla="*/ 40 h 145"/>
              <a:gd name="T30" fmla="*/ 38 w 134"/>
              <a:gd name="T31" fmla="*/ 40 h 145"/>
              <a:gd name="T32" fmla="*/ 35 w 134"/>
              <a:gd name="T33" fmla="*/ 43 h 145"/>
              <a:gd name="T34" fmla="*/ 37 w 134"/>
              <a:gd name="T35" fmla="*/ 58 h 145"/>
              <a:gd name="T36" fmla="*/ 40 w 134"/>
              <a:gd name="T37" fmla="*/ 60 h 145"/>
              <a:gd name="T38" fmla="*/ 42 w 134"/>
              <a:gd name="T39" fmla="*/ 60 h 145"/>
              <a:gd name="T40" fmla="*/ 43 w 134"/>
              <a:gd name="T41" fmla="*/ 69 h 145"/>
              <a:gd name="T42" fmla="*/ 49 w 134"/>
              <a:gd name="T43" fmla="*/ 77 h 145"/>
              <a:gd name="T44" fmla="*/ 50 w 134"/>
              <a:gd name="T45" fmla="*/ 88 h 145"/>
              <a:gd name="T46" fmla="*/ 8 w 134"/>
              <a:gd name="T47" fmla="*/ 100 h 145"/>
              <a:gd name="T48" fmla="*/ 1 w 134"/>
              <a:gd name="T49" fmla="*/ 113 h 145"/>
              <a:gd name="T50" fmla="*/ 2 w 134"/>
              <a:gd name="T51" fmla="*/ 129 h 145"/>
              <a:gd name="T52" fmla="*/ 11 w 134"/>
              <a:gd name="T53" fmla="*/ 139 h 145"/>
              <a:gd name="T54" fmla="*/ 123 w 134"/>
              <a:gd name="T55" fmla="*/ 139 h 145"/>
              <a:gd name="T56" fmla="*/ 132 w 134"/>
              <a:gd name="T57" fmla="*/ 129 h 145"/>
              <a:gd name="T58" fmla="*/ 133 w 134"/>
              <a:gd name="T59" fmla="*/ 113 h 145"/>
              <a:gd name="T60" fmla="*/ 126 w 134"/>
              <a:gd name="T61" fmla="*/ 10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4" h="145">
                <a:moveTo>
                  <a:pt x="126" y="100"/>
                </a:moveTo>
                <a:cubicBezTo>
                  <a:pt x="113" y="93"/>
                  <a:pt x="98" y="89"/>
                  <a:pt x="83" y="88"/>
                </a:cubicBezTo>
                <a:cubicBezTo>
                  <a:pt x="84" y="84"/>
                  <a:pt x="84" y="81"/>
                  <a:pt x="85" y="77"/>
                </a:cubicBezTo>
                <a:cubicBezTo>
                  <a:pt x="88" y="75"/>
                  <a:pt x="91" y="72"/>
                  <a:pt x="91" y="69"/>
                </a:cubicBezTo>
                <a:cubicBezTo>
                  <a:pt x="91" y="66"/>
                  <a:pt x="92" y="63"/>
                  <a:pt x="92" y="60"/>
                </a:cubicBezTo>
                <a:cubicBezTo>
                  <a:pt x="92" y="60"/>
                  <a:pt x="93" y="60"/>
                  <a:pt x="94" y="60"/>
                </a:cubicBezTo>
                <a:cubicBezTo>
                  <a:pt x="95" y="61"/>
                  <a:pt x="97" y="59"/>
                  <a:pt x="97" y="58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1"/>
                  <a:pt x="97" y="40"/>
                  <a:pt x="96" y="40"/>
                </a:cubicBezTo>
                <a:cubicBezTo>
                  <a:pt x="95" y="40"/>
                  <a:pt x="95" y="40"/>
                  <a:pt x="94" y="40"/>
                </a:cubicBezTo>
                <a:cubicBezTo>
                  <a:pt x="94" y="37"/>
                  <a:pt x="95" y="34"/>
                  <a:pt x="95" y="32"/>
                </a:cubicBezTo>
                <a:cubicBezTo>
                  <a:pt x="95" y="28"/>
                  <a:pt x="97" y="17"/>
                  <a:pt x="90" y="10"/>
                </a:cubicBezTo>
                <a:cubicBezTo>
                  <a:pt x="79" y="0"/>
                  <a:pt x="55" y="0"/>
                  <a:pt x="44" y="10"/>
                </a:cubicBezTo>
                <a:cubicBezTo>
                  <a:pt x="36" y="17"/>
                  <a:pt x="38" y="28"/>
                  <a:pt x="39" y="32"/>
                </a:cubicBezTo>
                <a:cubicBezTo>
                  <a:pt x="39" y="34"/>
                  <a:pt x="39" y="37"/>
                  <a:pt x="40" y="40"/>
                </a:cubicBezTo>
                <a:cubicBezTo>
                  <a:pt x="39" y="40"/>
                  <a:pt x="39" y="40"/>
                  <a:pt x="38" y="40"/>
                </a:cubicBezTo>
                <a:cubicBezTo>
                  <a:pt x="36" y="40"/>
                  <a:pt x="35" y="41"/>
                  <a:pt x="35" y="43"/>
                </a:cubicBezTo>
                <a:cubicBezTo>
                  <a:pt x="37" y="58"/>
                  <a:pt x="37" y="58"/>
                  <a:pt x="37" y="58"/>
                </a:cubicBezTo>
                <a:cubicBezTo>
                  <a:pt x="37" y="59"/>
                  <a:pt x="39" y="61"/>
                  <a:pt x="40" y="60"/>
                </a:cubicBezTo>
                <a:cubicBezTo>
                  <a:pt x="41" y="60"/>
                  <a:pt x="41" y="60"/>
                  <a:pt x="42" y="60"/>
                </a:cubicBezTo>
                <a:cubicBezTo>
                  <a:pt x="42" y="63"/>
                  <a:pt x="43" y="66"/>
                  <a:pt x="43" y="69"/>
                </a:cubicBezTo>
                <a:cubicBezTo>
                  <a:pt x="43" y="72"/>
                  <a:pt x="46" y="75"/>
                  <a:pt x="49" y="77"/>
                </a:cubicBezTo>
                <a:cubicBezTo>
                  <a:pt x="49" y="81"/>
                  <a:pt x="50" y="84"/>
                  <a:pt x="50" y="88"/>
                </a:cubicBezTo>
                <a:cubicBezTo>
                  <a:pt x="36" y="89"/>
                  <a:pt x="21" y="93"/>
                  <a:pt x="8" y="100"/>
                </a:cubicBezTo>
                <a:cubicBezTo>
                  <a:pt x="3" y="102"/>
                  <a:pt x="0" y="108"/>
                  <a:pt x="1" y="113"/>
                </a:cubicBezTo>
                <a:cubicBezTo>
                  <a:pt x="1" y="118"/>
                  <a:pt x="2" y="123"/>
                  <a:pt x="2" y="129"/>
                </a:cubicBezTo>
                <a:cubicBezTo>
                  <a:pt x="3" y="133"/>
                  <a:pt x="7" y="138"/>
                  <a:pt x="11" y="139"/>
                </a:cubicBezTo>
                <a:cubicBezTo>
                  <a:pt x="48" y="145"/>
                  <a:pt x="86" y="145"/>
                  <a:pt x="123" y="139"/>
                </a:cubicBezTo>
                <a:cubicBezTo>
                  <a:pt x="127" y="138"/>
                  <a:pt x="131" y="133"/>
                  <a:pt x="132" y="129"/>
                </a:cubicBezTo>
                <a:cubicBezTo>
                  <a:pt x="132" y="123"/>
                  <a:pt x="133" y="118"/>
                  <a:pt x="133" y="113"/>
                </a:cubicBezTo>
                <a:cubicBezTo>
                  <a:pt x="134" y="108"/>
                  <a:pt x="131" y="102"/>
                  <a:pt x="126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32" name="Freeform 149"/>
          <p:cNvSpPr/>
          <p:nvPr/>
        </p:nvSpPr>
        <p:spPr bwMode="auto">
          <a:xfrm>
            <a:off x="6998796" y="4877311"/>
            <a:ext cx="435977" cy="427567"/>
          </a:xfrm>
          <a:custGeom>
            <a:avLst/>
            <a:gdLst>
              <a:gd name="T0" fmla="*/ 133 w 142"/>
              <a:gd name="T1" fmla="*/ 95 h 139"/>
              <a:gd name="T2" fmla="*/ 106 w 142"/>
              <a:gd name="T3" fmla="*/ 89 h 139"/>
              <a:gd name="T4" fmla="*/ 83 w 142"/>
              <a:gd name="T5" fmla="*/ 67 h 139"/>
              <a:gd name="T6" fmla="*/ 111 w 142"/>
              <a:gd name="T7" fmla="*/ 39 h 139"/>
              <a:gd name="T8" fmla="*/ 119 w 142"/>
              <a:gd name="T9" fmla="*/ 38 h 139"/>
              <a:gd name="T10" fmla="*/ 133 w 142"/>
              <a:gd name="T11" fmla="*/ 16 h 139"/>
              <a:gd name="T12" fmla="*/ 125 w 142"/>
              <a:gd name="T13" fmla="*/ 9 h 139"/>
              <a:gd name="T14" fmla="*/ 104 w 142"/>
              <a:gd name="T15" fmla="*/ 23 h 139"/>
              <a:gd name="T16" fmla="*/ 103 w 142"/>
              <a:gd name="T17" fmla="*/ 30 h 139"/>
              <a:gd name="T18" fmla="*/ 75 w 142"/>
              <a:gd name="T19" fmla="*/ 58 h 139"/>
              <a:gd name="T20" fmla="*/ 51 w 142"/>
              <a:gd name="T21" fmla="*/ 34 h 139"/>
              <a:gd name="T22" fmla="*/ 45 w 142"/>
              <a:gd name="T23" fmla="*/ 7 h 139"/>
              <a:gd name="T24" fmla="*/ 29 w 142"/>
              <a:gd name="T25" fmla="*/ 0 h 139"/>
              <a:gd name="T26" fmla="*/ 39 w 142"/>
              <a:gd name="T27" fmla="*/ 10 h 139"/>
              <a:gd name="T28" fmla="*/ 35 w 142"/>
              <a:gd name="T29" fmla="*/ 27 h 139"/>
              <a:gd name="T30" fmla="*/ 18 w 142"/>
              <a:gd name="T31" fmla="*/ 32 h 139"/>
              <a:gd name="T32" fmla="*/ 3 w 142"/>
              <a:gd name="T33" fmla="*/ 17 h 139"/>
              <a:gd name="T34" fmla="*/ 9 w 142"/>
              <a:gd name="T35" fmla="*/ 43 h 139"/>
              <a:gd name="T36" fmla="*/ 37 w 142"/>
              <a:gd name="T37" fmla="*/ 48 h 139"/>
              <a:gd name="T38" fmla="*/ 58 w 142"/>
              <a:gd name="T39" fmla="*/ 70 h 139"/>
              <a:gd name="T40" fmla="*/ 12 w 142"/>
              <a:gd name="T41" fmla="*/ 115 h 139"/>
              <a:gd name="T42" fmla="*/ 12 w 142"/>
              <a:gd name="T43" fmla="*/ 129 h 139"/>
              <a:gd name="T44" fmla="*/ 13 w 142"/>
              <a:gd name="T45" fmla="*/ 130 h 139"/>
              <a:gd name="T46" fmla="*/ 26 w 142"/>
              <a:gd name="T47" fmla="*/ 130 h 139"/>
              <a:gd name="T48" fmla="*/ 72 w 142"/>
              <a:gd name="T49" fmla="*/ 84 h 139"/>
              <a:gd name="T50" fmla="*/ 92 w 142"/>
              <a:gd name="T51" fmla="*/ 103 h 139"/>
              <a:gd name="T52" fmla="*/ 97 w 142"/>
              <a:gd name="T53" fmla="*/ 131 h 139"/>
              <a:gd name="T54" fmla="*/ 119 w 142"/>
              <a:gd name="T55" fmla="*/ 138 h 139"/>
              <a:gd name="T56" fmla="*/ 105 w 142"/>
              <a:gd name="T57" fmla="*/ 124 h 139"/>
              <a:gd name="T58" fmla="*/ 109 w 142"/>
              <a:gd name="T59" fmla="*/ 110 h 139"/>
              <a:gd name="T60" fmla="*/ 123 w 142"/>
              <a:gd name="T61" fmla="*/ 106 h 139"/>
              <a:gd name="T62" fmla="*/ 139 w 142"/>
              <a:gd name="T63" fmla="*/ 122 h 139"/>
              <a:gd name="T64" fmla="*/ 133 w 142"/>
              <a:gd name="T65" fmla="*/ 9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2" h="139">
                <a:moveTo>
                  <a:pt x="133" y="95"/>
                </a:moveTo>
                <a:cubicBezTo>
                  <a:pt x="126" y="87"/>
                  <a:pt x="115" y="86"/>
                  <a:pt x="106" y="89"/>
                </a:cubicBezTo>
                <a:cubicBezTo>
                  <a:pt x="83" y="67"/>
                  <a:pt x="83" y="67"/>
                  <a:pt x="83" y="67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19" y="38"/>
                  <a:pt x="119" y="38"/>
                  <a:pt x="119" y="38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25" y="9"/>
                  <a:pt x="125" y="9"/>
                  <a:pt x="125" y="9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75" y="58"/>
                  <a:pt x="75" y="58"/>
                  <a:pt x="75" y="58"/>
                </a:cubicBezTo>
                <a:cubicBezTo>
                  <a:pt x="51" y="34"/>
                  <a:pt x="51" y="34"/>
                  <a:pt x="51" y="34"/>
                </a:cubicBezTo>
                <a:cubicBezTo>
                  <a:pt x="54" y="25"/>
                  <a:pt x="52" y="14"/>
                  <a:pt x="45" y="7"/>
                </a:cubicBezTo>
                <a:cubicBezTo>
                  <a:pt x="41" y="2"/>
                  <a:pt x="35" y="0"/>
                  <a:pt x="29" y="0"/>
                </a:cubicBezTo>
                <a:cubicBezTo>
                  <a:pt x="39" y="10"/>
                  <a:pt x="39" y="10"/>
                  <a:pt x="39" y="10"/>
                </a:cubicBezTo>
                <a:cubicBezTo>
                  <a:pt x="35" y="27"/>
                  <a:pt x="35" y="27"/>
                  <a:pt x="35" y="27"/>
                </a:cubicBezTo>
                <a:cubicBezTo>
                  <a:pt x="18" y="32"/>
                  <a:pt x="18" y="32"/>
                  <a:pt x="18" y="32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6"/>
                  <a:pt x="3" y="36"/>
                  <a:pt x="9" y="43"/>
                </a:cubicBezTo>
                <a:cubicBezTo>
                  <a:pt x="17" y="50"/>
                  <a:pt x="28" y="52"/>
                  <a:pt x="37" y="48"/>
                </a:cubicBezTo>
                <a:cubicBezTo>
                  <a:pt x="58" y="70"/>
                  <a:pt x="58" y="70"/>
                  <a:pt x="58" y="70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9" y="119"/>
                  <a:pt x="9" y="125"/>
                  <a:pt x="12" y="12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17" y="133"/>
                  <a:pt x="23" y="133"/>
                  <a:pt x="26" y="130"/>
                </a:cubicBezTo>
                <a:cubicBezTo>
                  <a:pt x="72" y="84"/>
                  <a:pt x="72" y="84"/>
                  <a:pt x="72" y="84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88" y="112"/>
                  <a:pt x="90" y="123"/>
                  <a:pt x="97" y="131"/>
                </a:cubicBezTo>
                <a:cubicBezTo>
                  <a:pt x="103" y="136"/>
                  <a:pt x="111" y="139"/>
                  <a:pt x="119" y="138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39" y="122"/>
                  <a:pt x="139" y="122"/>
                  <a:pt x="139" y="122"/>
                </a:cubicBezTo>
                <a:cubicBezTo>
                  <a:pt x="142" y="113"/>
                  <a:pt x="140" y="102"/>
                  <a:pt x="133" y="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08" tIns="60954" rIns="121908" bIns="60954" numCol="1" anchor="t" anchorCtr="0" compatLnSpc="1"/>
          <a:lstStyle/>
          <a:p>
            <a:endParaRPr lang="en-US">
              <a:latin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456" y="1465694"/>
            <a:ext cx="9793088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您的内容打在这里，或者通过复制您的文本后，在此框中选择粘贴，并选择只保留文字。您的内容打在这里，或者通过通过复制您的文本。您的内容打在这里，或者通过复制您的文本后，在此框中选择粘贴，并选择只保留文字。您的内容打在这里，或者通过通过复制您的文本。</a:t>
            </a: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endParaRPr lang="en-US" altLang="zh-CN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3" name="椭圆 2"/>
          <p:cNvSpPr/>
          <p:nvPr/>
        </p:nvSpPr>
        <p:spPr>
          <a:xfrm>
            <a:off x="1847528" y="3438872"/>
            <a:ext cx="144016" cy="1440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063552" y="335699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3431704" y="3510880"/>
            <a:ext cx="19442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63553" y="3859540"/>
            <a:ext cx="1197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Bebas" pitchFamily="2" charset="0"/>
                <a:ea typeface="微软雅黑" panose="020B0503020204020204" pitchFamily="34" charset="-122"/>
              </a:rPr>
              <a:t>63,856</a:t>
            </a:r>
            <a:endParaRPr lang="zh-CN" altLang="en-US" sz="2800" dirty="0">
              <a:solidFill>
                <a:schemeClr val="accent1"/>
              </a:solidFill>
              <a:latin typeface="Bebas" pitchFamily="2" charset="0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616273" y="3704476"/>
            <a:ext cx="360040" cy="1822296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4062405" y="3704476"/>
            <a:ext cx="360040" cy="1822296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4508537" y="3704476"/>
            <a:ext cx="360040" cy="1822296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954669" y="3704476"/>
            <a:ext cx="360040" cy="1822296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616273" y="4893162"/>
            <a:ext cx="360040" cy="63361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4062405" y="4797302"/>
            <a:ext cx="360040" cy="72947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4508537" y="4615624"/>
            <a:ext cx="360040" cy="9111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4954669" y="4225132"/>
            <a:ext cx="360040" cy="130164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575720" y="5603681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21852" y="5603681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67984" y="5603681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14116" y="5603681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17217" y="440196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上半年创收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（人民币）</a:t>
            </a:r>
          </a:p>
        </p:txBody>
      </p:sp>
      <p:sp>
        <p:nvSpPr>
          <p:cNvPr id="39" name="椭圆 38"/>
          <p:cNvSpPr/>
          <p:nvPr/>
        </p:nvSpPr>
        <p:spPr>
          <a:xfrm>
            <a:off x="6600056" y="3438872"/>
            <a:ext cx="144016" cy="1440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6816080" y="3356993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8184232" y="3510880"/>
            <a:ext cx="194421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16081" y="3859540"/>
            <a:ext cx="1136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Bebas" pitchFamily="2" charset="0"/>
                <a:ea typeface="微软雅黑" panose="020B0503020204020204" pitchFamily="34" charset="-122"/>
              </a:rPr>
              <a:t>86,169</a:t>
            </a:r>
            <a:endParaRPr lang="zh-CN" altLang="en-US" sz="2800" dirty="0">
              <a:solidFill>
                <a:schemeClr val="accent1"/>
              </a:solidFill>
              <a:latin typeface="Bebas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8368801" y="3704476"/>
            <a:ext cx="360040" cy="1822296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圆角矩形 43"/>
          <p:cNvSpPr/>
          <p:nvPr/>
        </p:nvSpPr>
        <p:spPr>
          <a:xfrm>
            <a:off x="8814933" y="3704476"/>
            <a:ext cx="360040" cy="1822296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圆角矩形 44"/>
          <p:cNvSpPr/>
          <p:nvPr/>
        </p:nvSpPr>
        <p:spPr>
          <a:xfrm>
            <a:off x="9261065" y="3704476"/>
            <a:ext cx="360040" cy="1822296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圆角矩形 45"/>
          <p:cNvSpPr/>
          <p:nvPr/>
        </p:nvSpPr>
        <p:spPr>
          <a:xfrm>
            <a:off x="9707197" y="3704476"/>
            <a:ext cx="360040" cy="1822296"/>
          </a:xfrm>
          <a:prstGeom prst="round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圆角矩形 46"/>
          <p:cNvSpPr/>
          <p:nvPr/>
        </p:nvSpPr>
        <p:spPr>
          <a:xfrm>
            <a:off x="8368801" y="5071198"/>
            <a:ext cx="360040" cy="45557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圆角矩形 47"/>
          <p:cNvSpPr/>
          <p:nvPr/>
        </p:nvSpPr>
        <p:spPr>
          <a:xfrm>
            <a:off x="8814933" y="4005065"/>
            <a:ext cx="360040" cy="152170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圆角矩形 48"/>
          <p:cNvSpPr/>
          <p:nvPr/>
        </p:nvSpPr>
        <p:spPr>
          <a:xfrm>
            <a:off x="9261065" y="4615624"/>
            <a:ext cx="360040" cy="91114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圆角矩形 49"/>
          <p:cNvSpPr/>
          <p:nvPr/>
        </p:nvSpPr>
        <p:spPr>
          <a:xfrm>
            <a:off x="9707197" y="4121150"/>
            <a:ext cx="360040" cy="140562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8328248" y="5603681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774380" y="5603681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220512" y="5603681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666644" y="5603681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969745" y="4401966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下半年创收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（人民币）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9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400"/>
                            </p:stCondLst>
                            <p:childTnLst>
                              <p:par>
                                <p:cTn id="8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9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4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9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4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9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39" grpId="0" animBg="1"/>
      <p:bldP spid="40" grpId="0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D:\desktop\未标题-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8933" y="3795038"/>
            <a:ext cx="2442274" cy="244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D:\desktop\未标题-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1898" y="1363241"/>
            <a:ext cx="2437034" cy="243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D:\desktop\未标题-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4864" y="3800276"/>
            <a:ext cx="2437035" cy="243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D:\desktop\未标题-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7829" y="1363242"/>
            <a:ext cx="2437035" cy="243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D:\desktop\未标题-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" y="3800277"/>
            <a:ext cx="2437034" cy="243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Freeform 12"/>
          <p:cNvSpPr/>
          <p:nvPr/>
        </p:nvSpPr>
        <p:spPr bwMode="auto">
          <a:xfrm>
            <a:off x="4874864" y="1363241"/>
            <a:ext cx="2437035" cy="2684928"/>
          </a:xfrm>
          <a:custGeom>
            <a:avLst/>
            <a:gdLst>
              <a:gd name="T0" fmla="*/ 0 w 1396"/>
              <a:gd name="T1" fmla="*/ 0 h 1538"/>
              <a:gd name="T2" fmla="*/ 1396 w 1396"/>
              <a:gd name="T3" fmla="*/ 0 h 1538"/>
              <a:gd name="T4" fmla="*/ 1396 w 1396"/>
              <a:gd name="T5" fmla="*/ 1396 h 1538"/>
              <a:gd name="T6" fmla="*/ 784 w 1396"/>
              <a:gd name="T7" fmla="*/ 1396 h 1538"/>
              <a:gd name="T8" fmla="*/ 699 w 1396"/>
              <a:gd name="T9" fmla="*/ 1538 h 1538"/>
              <a:gd name="T10" fmla="*/ 612 w 1396"/>
              <a:gd name="T11" fmla="*/ 1396 h 1538"/>
              <a:gd name="T12" fmla="*/ 0 w 1396"/>
              <a:gd name="T13" fmla="*/ 1396 h 1538"/>
              <a:gd name="T14" fmla="*/ 0 w 1396"/>
              <a:gd name="T15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6" h="1538">
                <a:moveTo>
                  <a:pt x="0" y="0"/>
                </a:moveTo>
                <a:lnTo>
                  <a:pt x="1396" y="0"/>
                </a:lnTo>
                <a:lnTo>
                  <a:pt x="1396" y="1396"/>
                </a:lnTo>
                <a:lnTo>
                  <a:pt x="784" y="1396"/>
                </a:lnTo>
                <a:lnTo>
                  <a:pt x="699" y="1538"/>
                </a:lnTo>
                <a:lnTo>
                  <a:pt x="612" y="1396"/>
                </a:lnTo>
                <a:lnTo>
                  <a:pt x="0" y="13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Freeform 13"/>
          <p:cNvSpPr/>
          <p:nvPr/>
        </p:nvSpPr>
        <p:spPr bwMode="auto">
          <a:xfrm>
            <a:off x="9748934" y="1363241"/>
            <a:ext cx="2442273" cy="2684928"/>
          </a:xfrm>
          <a:custGeom>
            <a:avLst/>
            <a:gdLst>
              <a:gd name="T0" fmla="*/ 0 w 1399"/>
              <a:gd name="T1" fmla="*/ 0 h 1538"/>
              <a:gd name="T2" fmla="*/ 1399 w 1399"/>
              <a:gd name="T3" fmla="*/ 0 h 1538"/>
              <a:gd name="T4" fmla="*/ 1399 w 1399"/>
              <a:gd name="T5" fmla="*/ 1396 h 1538"/>
              <a:gd name="T6" fmla="*/ 787 w 1399"/>
              <a:gd name="T7" fmla="*/ 1396 h 1538"/>
              <a:gd name="T8" fmla="*/ 700 w 1399"/>
              <a:gd name="T9" fmla="*/ 1538 h 1538"/>
              <a:gd name="T10" fmla="*/ 612 w 1399"/>
              <a:gd name="T11" fmla="*/ 1396 h 1538"/>
              <a:gd name="T12" fmla="*/ 0 w 1399"/>
              <a:gd name="T13" fmla="*/ 1396 h 1538"/>
              <a:gd name="T14" fmla="*/ 0 w 1399"/>
              <a:gd name="T15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9" h="1538">
                <a:moveTo>
                  <a:pt x="0" y="0"/>
                </a:moveTo>
                <a:lnTo>
                  <a:pt x="1399" y="0"/>
                </a:lnTo>
                <a:lnTo>
                  <a:pt x="1399" y="1396"/>
                </a:lnTo>
                <a:lnTo>
                  <a:pt x="787" y="1396"/>
                </a:lnTo>
                <a:lnTo>
                  <a:pt x="700" y="1538"/>
                </a:lnTo>
                <a:lnTo>
                  <a:pt x="612" y="1396"/>
                </a:lnTo>
                <a:lnTo>
                  <a:pt x="0" y="13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6" name="Freeform 14"/>
          <p:cNvSpPr/>
          <p:nvPr/>
        </p:nvSpPr>
        <p:spPr bwMode="auto">
          <a:xfrm>
            <a:off x="2437829" y="3554130"/>
            <a:ext cx="2437035" cy="2683183"/>
          </a:xfrm>
          <a:custGeom>
            <a:avLst/>
            <a:gdLst>
              <a:gd name="T0" fmla="*/ 0 w 1396"/>
              <a:gd name="T1" fmla="*/ 1537 h 1537"/>
              <a:gd name="T2" fmla="*/ 1396 w 1396"/>
              <a:gd name="T3" fmla="*/ 1537 h 1537"/>
              <a:gd name="T4" fmla="*/ 1396 w 1396"/>
              <a:gd name="T5" fmla="*/ 141 h 1537"/>
              <a:gd name="T6" fmla="*/ 784 w 1396"/>
              <a:gd name="T7" fmla="*/ 141 h 1537"/>
              <a:gd name="T8" fmla="*/ 699 w 1396"/>
              <a:gd name="T9" fmla="*/ 0 h 1537"/>
              <a:gd name="T10" fmla="*/ 612 w 1396"/>
              <a:gd name="T11" fmla="*/ 141 h 1537"/>
              <a:gd name="T12" fmla="*/ 0 w 1396"/>
              <a:gd name="T13" fmla="*/ 141 h 1537"/>
              <a:gd name="T14" fmla="*/ 0 w 1396"/>
              <a:gd name="T15" fmla="*/ 1537 h 1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6" h="1537">
                <a:moveTo>
                  <a:pt x="0" y="1537"/>
                </a:moveTo>
                <a:lnTo>
                  <a:pt x="1396" y="1537"/>
                </a:lnTo>
                <a:lnTo>
                  <a:pt x="1396" y="141"/>
                </a:lnTo>
                <a:lnTo>
                  <a:pt x="784" y="141"/>
                </a:lnTo>
                <a:lnTo>
                  <a:pt x="699" y="0"/>
                </a:lnTo>
                <a:lnTo>
                  <a:pt x="612" y="141"/>
                </a:lnTo>
                <a:lnTo>
                  <a:pt x="0" y="141"/>
                </a:lnTo>
                <a:lnTo>
                  <a:pt x="0" y="1537"/>
                </a:ln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7" name="Freeform 15"/>
          <p:cNvSpPr/>
          <p:nvPr/>
        </p:nvSpPr>
        <p:spPr bwMode="auto">
          <a:xfrm>
            <a:off x="7311899" y="3554130"/>
            <a:ext cx="2437035" cy="2683183"/>
          </a:xfrm>
          <a:custGeom>
            <a:avLst/>
            <a:gdLst>
              <a:gd name="T0" fmla="*/ 0 w 1396"/>
              <a:gd name="T1" fmla="*/ 1537 h 1537"/>
              <a:gd name="T2" fmla="*/ 1396 w 1396"/>
              <a:gd name="T3" fmla="*/ 1537 h 1537"/>
              <a:gd name="T4" fmla="*/ 1396 w 1396"/>
              <a:gd name="T5" fmla="*/ 141 h 1537"/>
              <a:gd name="T6" fmla="*/ 787 w 1396"/>
              <a:gd name="T7" fmla="*/ 141 h 1537"/>
              <a:gd name="T8" fmla="*/ 700 w 1396"/>
              <a:gd name="T9" fmla="*/ 0 h 1537"/>
              <a:gd name="T10" fmla="*/ 612 w 1396"/>
              <a:gd name="T11" fmla="*/ 141 h 1537"/>
              <a:gd name="T12" fmla="*/ 0 w 1396"/>
              <a:gd name="T13" fmla="*/ 141 h 1537"/>
              <a:gd name="T14" fmla="*/ 0 w 1396"/>
              <a:gd name="T15" fmla="*/ 1537 h 1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6" h="1537">
                <a:moveTo>
                  <a:pt x="0" y="1537"/>
                </a:moveTo>
                <a:lnTo>
                  <a:pt x="1396" y="1537"/>
                </a:lnTo>
                <a:lnTo>
                  <a:pt x="1396" y="141"/>
                </a:lnTo>
                <a:lnTo>
                  <a:pt x="787" y="141"/>
                </a:lnTo>
                <a:lnTo>
                  <a:pt x="700" y="0"/>
                </a:lnTo>
                <a:lnTo>
                  <a:pt x="612" y="141"/>
                </a:lnTo>
                <a:lnTo>
                  <a:pt x="0" y="141"/>
                </a:lnTo>
                <a:lnTo>
                  <a:pt x="0" y="1537"/>
                </a:lnTo>
                <a:close/>
              </a:path>
            </a:pathLst>
          </a:custGeom>
          <a:solidFill>
            <a:schemeClr val="accent3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" name="Freeform 6"/>
          <p:cNvSpPr/>
          <p:nvPr/>
        </p:nvSpPr>
        <p:spPr bwMode="auto">
          <a:xfrm>
            <a:off x="794" y="1363241"/>
            <a:ext cx="2437035" cy="2684928"/>
          </a:xfrm>
          <a:custGeom>
            <a:avLst/>
            <a:gdLst>
              <a:gd name="T0" fmla="*/ 0 w 1396"/>
              <a:gd name="T1" fmla="*/ 0 h 1538"/>
              <a:gd name="T2" fmla="*/ 1396 w 1396"/>
              <a:gd name="T3" fmla="*/ 0 h 1538"/>
              <a:gd name="T4" fmla="*/ 1396 w 1396"/>
              <a:gd name="T5" fmla="*/ 1396 h 1538"/>
              <a:gd name="T6" fmla="*/ 784 w 1396"/>
              <a:gd name="T7" fmla="*/ 1396 h 1538"/>
              <a:gd name="T8" fmla="*/ 697 w 1396"/>
              <a:gd name="T9" fmla="*/ 1538 h 1538"/>
              <a:gd name="T10" fmla="*/ 612 w 1396"/>
              <a:gd name="T11" fmla="*/ 1396 h 1538"/>
              <a:gd name="T12" fmla="*/ 0 w 1396"/>
              <a:gd name="T13" fmla="*/ 1396 h 1538"/>
              <a:gd name="T14" fmla="*/ 0 w 1396"/>
              <a:gd name="T15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6" h="1538">
                <a:moveTo>
                  <a:pt x="0" y="0"/>
                </a:moveTo>
                <a:lnTo>
                  <a:pt x="1396" y="0"/>
                </a:lnTo>
                <a:lnTo>
                  <a:pt x="1396" y="1396"/>
                </a:lnTo>
                <a:lnTo>
                  <a:pt x="784" y="1396"/>
                </a:lnTo>
                <a:lnTo>
                  <a:pt x="697" y="1538"/>
                </a:lnTo>
                <a:lnTo>
                  <a:pt x="612" y="1396"/>
                </a:lnTo>
                <a:lnTo>
                  <a:pt x="0" y="139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6" name="TextBox 145"/>
          <p:cNvSpPr txBox="1"/>
          <p:nvPr/>
        </p:nvSpPr>
        <p:spPr>
          <a:xfrm>
            <a:off x="535234" y="2036292"/>
            <a:ext cx="1368152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174580" y="2359457"/>
            <a:ext cx="20894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5409304" y="2036292"/>
            <a:ext cx="1368152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5048650" y="2359457"/>
            <a:ext cx="20894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10285993" y="2036292"/>
            <a:ext cx="1368152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9925339" y="2359457"/>
            <a:ext cx="20894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2972269" y="4509121"/>
            <a:ext cx="1368152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2611615" y="4832286"/>
            <a:ext cx="20894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7846339" y="4509121"/>
            <a:ext cx="1368152" cy="32316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</a:rPr>
              <a:t>点击添加标题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485685" y="4832286"/>
            <a:ext cx="20894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 tmFilter="0, 0; .2, .5; .8, .5; 1, 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" autoRev="1" fill="hold"/>
                                        <p:tgtEl>
                                          <p:spTgt spid="30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" tmFilter="0, 0; .2, .5; .8, .5; 1, 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50" autoRev="1" fill="hold"/>
                                        <p:tgtEl>
                                          <p:spTgt spid="30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 tmFilter="0, 0; .2, .5; .8, .5; 1, 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50" autoRev="1" fill="hold"/>
                                        <p:tgtEl>
                                          <p:spTgt spid="30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50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300" tmFilter="0, 0; .2, .5; .8, .5; 1, 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50" autoRev="1" fill="hold"/>
                                        <p:tgtEl>
                                          <p:spTgt spid="30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3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3" presetClass="entr" presetSubtype="52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300" tmFilter="0, 0; .2, .5; .8, .5; 1, 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50" autoRev="1" fill="hold"/>
                                        <p:tgtEl>
                                          <p:spTgt spid="30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18" grpId="0" animBg="1"/>
      <p:bldP spid="118" grpId="1" animBg="1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5481340" y="2040257"/>
            <a:ext cx="1199467" cy="1042233"/>
          </a:xfrm>
          <a:custGeom>
            <a:avLst/>
            <a:gdLst>
              <a:gd name="T0" fmla="*/ 0 w 267"/>
              <a:gd name="T1" fmla="*/ 232 h 232"/>
              <a:gd name="T2" fmla="*/ 135 w 267"/>
              <a:gd name="T3" fmla="*/ 0 h 232"/>
              <a:gd name="T4" fmla="*/ 267 w 267"/>
              <a:gd name="T5" fmla="*/ 232 h 232"/>
              <a:gd name="T6" fmla="*/ 0 w 267"/>
              <a:gd name="T7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" h="232">
                <a:moveTo>
                  <a:pt x="0" y="232"/>
                </a:moveTo>
                <a:lnTo>
                  <a:pt x="135" y="0"/>
                </a:lnTo>
                <a:lnTo>
                  <a:pt x="267" y="232"/>
                </a:lnTo>
                <a:lnTo>
                  <a:pt x="0" y="232"/>
                </a:ln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" name="Freeform 7"/>
          <p:cNvSpPr/>
          <p:nvPr/>
        </p:nvSpPr>
        <p:spPr bwMode="auto">
          <a:xfrm>
            <a:off x="5068039" y="3302619"/>
            <a:ext cx="2026066" cy="489671"/>
          </a:xfrm>
          <a:custGeom>
            <a:avLst/>
            <a:gdLst>
              <a:gd name="T0" fmla="*/ 0 w 451"/>
              <a:gd name="T1" fmla="*/ 109 h 109"/>
              <a:gd name="T2" fmla="*/ 64 w 451"/>
              <a:gd name="T3" fmla="*/ 0 h 109"/>
              <a:gd name="T4" fmla="*/ 387 w 451"/>
              <a:gd name="T5" fmla="*/ 0 h 109"/>
              <a:gd name="T6" fmla="*/ 451 w 451"/>
              <a:gd name="T7" fmla="*/ 109 h 109"/>
              <a:gd name="T8" fmla="*/ 0 w 451"/>
              <a:gd name="T9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" h="109">
                <a:moveTo>
                  <a:pt x="0" y="109"/>
                </a:moveTo>
                <a:lnTo>
                  <a:pt x="64" y="0"/>
                </a:lnTo>
                <a:lnTo>
                  <a:pt x="387" y="0"/>
                </a:lnTo>
                <a:lnTo>
                  <a:pt x="451" y="109"/>
                </a:lnTo>
                <a:lnTo>
                  <a:pt x="0" y="109"/>
                </a:lnTo>
                <a:close/>
              </a:path>
            </a:pathLst>
          </a:custGeom>
          <a:solidFill>
            <a:schemeClr val="tx2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" name="Freeform 8"/>
          <p:cNvSpPr/>
          <p:nvPr/>
        </p:nvSpPr>
        <p:spPr bwMode="auto">
          <a:xfrm>
            <a:off x="4663726" y="4016905"/>
            <a:ext cx="2843679" cy="485178"/>
          </a:xfrm>
          <a:custGeom>
            <a:avLst/>
            <a:gdLst>
              <a:gd name="T0" fmla="*/ 0 w 633"/>
              <a:gd name="T1" fmla="*/ 108 h 108"/>
              <a:gd name="T2" fmla="*/ 62 w 633"/>
              <a:gd name="T3" fmla="*/ 0 h 108"/>
              <a:gd name="T4" fmla="*/ 570 w 633"/>
              <a:gd name="T5" fmla="*/ 0 h 108"/>
              <a:gd name="T6" fmla="*/ 633 w 633"/>
              <a:gd name="T7" fmla="*/ 108 h 108"/>
              <a:gd name="T8" fmla="*/ 0 w 6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3" h="108">
                <a:moveTo>
                  <a:pt x="0" y="108"/>
                </a:moveTo>
                <a:lnTo>
                  <a:pt x="62" y="0"/>
                </a:lnTo>
                <a:lnTo>
                  <a:pt x="570" y="0"/>
                </a:lnTo>
                <a:lnTo>
                  <a:pt x="633" y="108"/>
                </a:lnTo>
                <a:lnTo>
                  <a:pt x="0" y="108"/>
                </a:ln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" name="Freeform 9"/>
          <p:cNvSpPr/>
          <p:nvPr/>
        </p:nvSpPr>
        <p:spPr bwMode="auto">
          <a:xfrm>
            <a:off x="4039283" y="4726702"/>
            <a:ext cx="4097053" cy="862538"/>
          </a:xfrm>
          <a:custGeom>
            <a:avLst/>
            <a:gdLst>
              <a:gd name="T0" fmla="*/ 0 w 912"/>
              <a:gd name="T1" fmla="*/ 192 h 192"/>
              <a:gd name="T2" fmla="*/ 111 w 912"/>
              <a:gd name="T3" fmla="*/ 0 h 192"/>
              <a:gd name="T4" fmla="*/ 801 w 912"/>
              <a:gd name="T5" fmla="*/ 0 h 192"/>
              <a:gd name="T6" fmla="*/ 912 w 912"/>
              <a:gd name="T7" fmla="*/ 192 h 192"/>
              <a:gd name="T8" fmla="*/ 0 w 912"/>
              <a:gd name="T9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2" h="192">
                <a:moveTo>
                  <a:pt x="0" y="192"/>
                </a:moveTo>
                <a:lnTo>
                  <a:pt x="111" y="0"/>
                </a:lnTo>
                <a:lnTo>
                  <a:pt x="801" y="0"/>
                </a:lnTo>
                <a:lnTo>
                  <a:pt x="912" y="192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3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" name="Freeform 10"/>
          <p:cNvSpPr/>
          <p:nvPr/>
        </p:nvSpPr>
        <p:spPr bwMode="auto">
          <a:xfrm>
            <a:off x="5481339" y="3082489"/>
            <a:ext cx="1325254" cy="220128"/>
          </a:xfrm>
          <a:custGeom>
            <a:avLst/>
            <a:gdLst>
              <a:gd name="T0" fmla="*/ 0 w 295"/>
              <a:gd name="T1" fmla="*/ 0 h 49"/>
              <a:gd name="T2" fmla="*/ 206 w 295"/>
              <a:gd name="T3" fmla="*/ 0 h 49"/>
              <a:gd name="T4" fmla="*/ 295 w 295"/>
              <a:gd name="T5" fmla="*/ 49 h 49"/>
              <a:gd name="T6" fmla="*/ 90 w 295"/>
              <a:gd name="T7" fmla="*/ 49 h 49"/>
              <a:gd name="T8" fmla="*/ 0 w 295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49">
                <a:moveTo>
                  <a:pt x="0" y="0"/>
                </a:moveTo>
                <a:lnTo>
                  <a:pt x="206" y="0"/>
                </a:lnTo>
                <a:lnTo>
                  <a:pt x="295" y="49"/>
                </a:lnTo>
                <a:lnTo>
                  <a:pt x="90" y="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>
            <a:off x="5068039" y="3792287"/>
            <a:ext cx="2156344" cy="224619"/>
          </a:xfrm>
          <a:custGeom>
            <a:avLst/>
            <a:gdLst>
              <a:gd name="T0" fmla="*/ 0 w 480"/>
              <a:gd name="T1" fmla="*/ 0 h 50"/>
              <a:gd name="T2" fmla="*/ 333 w 480"/>
              <a:gd name="T3" fmla="*/ 0 h 50"/>
              <a:gd name="T4" fmla="*/ 480 w 480"/>
              <a:gd name="T5" fmla="*/ 50 h 50"/>
              <a:gd name="T6" fmla="*/ 146 w 480"/>
              <a:gd name="T7" fmla="*/ 50 h 50"/>
              <a:gd name="T8" fmla="*/ 0 w 480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50">
                <a:moveTo>
                  <a:pt x="0" y="0"/>
                </a:moveTo>
                <a:lnTo>
                  <a:pt x="333" y="0"/>
                </a:lnTo>
                <a:lnTo>
                  <a:pt x="480" y="50"/>
                </a:lnTo>
                <a:lnTo>
                  <a:pt x="146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2"/>
          <p:cNvSpPr/>
          <p:nvPr/>
        </p:nvSpPr>
        <p:spPr bwMode="auto">
          <a:xfrm>
            <a:off x="4663726" y="4502084"/>
            <a:ext cx="2973957" cy="224619"/>
          </a:xfrm>
          <a:custGeom>
            <a:avLst/>
            <a:gdLst>
              <a:gd name="T0" fmla="*/ 0 w 662"/>
              <a:gd name="T1" fmla="*/ 0 h 50"/>
              <a:gd name="T2" fmla="*/ 461 w 662"/>
              <a:gd name="T3" fmla="*/ 0 h 50"/>
              <a:gd name="T4" fmla="*/ 662 w 662"/>
              <a:gd name="T5" fmla="*/ 50 h 50"/>
              <a:gd name="T6" fmla="*/ 201 w 662"/>
              <a:gd name="T7" fmla="*/ 50 h 50"/>
              <a:gd name="T8" fmla="*/ 0 w 662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2" h="50">
                <a:moveTo>
                  <a:pt x="0" y="0"/>
                </a:moveTo>
                <a:lnTo>
                  <a:pt x="461" y="0"/>
                </a:lnTo>
                <a:lnTo>
                  <a:pt x="662" y="50"/>
                </a:lnTo>
                <a:lnTo>
                  <a:pt x="201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962003" y="2040257"/>
            <a:ext cx="489671" cy="489671"/>
          </a:xfrm>
          <a:prstGeom prst="ellipse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962003" y="3302619"/>
            <a:ext cx="489671" cy="480687"/>
          </a:xfrm>
          <a:prstGeom prst="ellipse">
            <a:avLst/>
          </a:prstGeom>
          <a:solidFill>
            <a:schemeClr val="tx2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962003" y="4555992"/>
            <a:ext cx="489671" cy="489671"/>
          </a:xfrm>
          <a:prstGeom prst="ellipse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10746412" y="2040257"/>
            <a:ext cx="485177" cy="489671"/>
          </a:xfrm>
          <a:prstGeom prst="ellipse">
            <a:avLst/>
          </a:prstGeom>
          <a:solidFill>
            <a:schemeClr val="accent2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10746412" y="3302619"/>
            <a:ext cx="485177" cy="480687"/>
          </a:xfrm>
          <a:prstGeom prst="ellipse">
            <a:avLst/>
          </a:prstGeom>
          <a:solidFill>
            <a:schemeClr val="accent4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10746412" y="4555992"/>
            <a:ext cx="485177" cy="489671"/>
          </a:xfrm>
          <a:prstGeom prst="ellipse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10826771" y="3380734"/>
            <a:ext cx="324456" cy="324454"/>
          </a:xfrm>
          <a:custGeom>
            <a:avLst/>
            <a:gdLst>
              <a:gd name="T0" fmla="*/ 0 w 140"/>
              <a:gd name="T1" fmla="*/ 70 h 140"/>
              <a:gd name="T2" fmla="*/ 140 w 140"/>
              <a:gd name="T3" fmla="*/ 70 h 140"/>
              <a:gd name="T4" fmla="*/ 70 w 140"/>
              <a:gd name="T5" fmla="*/ 130 h 140"/>
              <a:gd name="T6" fmla="*/ 70 w 140"/>
              <a:gd name="T7" fmla="*/ 10 h 140"/>
              <a:gd name="T8" fmla="*/ 70 w 140"/>
              <a:gd name="T9" fmla="*/ 130 h 140"/>
              <a:gd name="T10" fmla="*/ 97 w 140"/>
              <a:gd name="T11" fmla="*/ 48 h 140"/>
              <a:gd name="T12" fmla="*/ 90 w 140"/>
              <a:gd name="T13" fmla="*/ 58 h 140"/>
              <a:gd name="T14" fmla="*/ 70 w 140"/>
              <a:gd name="T15" fmla="*/ 15 h 140"/>
              <a:gd name="T16" fmla="*/ 70 w 140"/>
              <a:gd name="T17" fmla="*/ 125 h 140"/>
              <a:gd name="T18" fmla="*/ 70 w 140"/>
              <a:gd name="T19" fmla="*/ 15 h 140"/>
              <a:gd name="T20" fmla="*/ 70 w 140"/>
              <a:gd name="T21" fmla="*/ 16 h 140"/>
              <a:gd name="T22" fmla="*/ 72 w 140"/>
              <a:gd name="T23" fmla="*/ 26 h 140"/>
              <a:gd name="T24" fmla="*/ 68 w 140"/>
              <a:gd name="T25" fmla="*/ 26 h 140"/>
              <a:gd name="T26" fmla="*/ 79 w 140"/>
              <a:gd name="T27" fmla="*/ 45 h 140"/>
              <a:gd name="T28" fmla="*/ 73 w 140"/>
              <a:gd name="T29" fmla="*/ 45 h 140"/>
              <a:gd name="T30" fmla="*/ 67 w 140"/>
              <a:gd name="T31" fmla="*/ 49 h 140"/>
              <a:gd name="T32" fmla="*/ 76 w 140"/>
              <a:gd name="T33" fmla="*/ 40 h 140"/>
              <a:gd name="T34" fmla="*/ 84 w 140"/>
              <a:gd name="T35" fmla="*/ 48 h 140"/>
              <a:gd name="T36" fmla="*/ 80 w 140"/>
              <a:gd name="T37" fmla="*/ 55 h 140"/>
              <a:gd name="T38" fmla="*/ 73 w 140"/>
              <a:gd name="T39" fmla="*/ 60 h 140"/>
              <a:gd name="T40" fmla="*/ 84 w 140"/>
              <a:gd name="T41" fmla="*/ 61 h 140"/>
              <a:gd name="T42" fmla="*/ 67 w 140"/>
              <a:gd name="T43" fmla="*/ 65 h 140"/>
              <a:gd name="T44" fmla="*/ 72 w 140"/>
              <a:gd name="T45" fmla="*/ 55 h 140"/>
              <a:gd name="T46" fmla="*/ 79 w 140"/>
              <a:gd name="T47" fmla="*/ 50 h 140"/>
              <a:gd name="T48" fmla="*/ 79 w 140"/>
              <a:gd name="T49" fmla="*/ 45 h 140"/>
              <a:gd name="T50" fmla="*/ 44 w 140"/>
              <a:gd name="T51" fmla="*/ 37 h 140"/>
              <a:gd name="T52" fmla="*/ 57 w 140"/>
              <a:gd name="T53" fmla="*/ 54 h 140"/>
              <a:gd name="T54" fmla="*/ 36 w 140"/>
              <a:gd name="T55" fmla="*/ 43 h 140"/>
              <a:gd name="T56" fmla="*/ 26 w 140"/>
              <a:gd name="T57" fmla="*/ 72 h 140"/>
              <a:gd name="T58" fmla="*/ 17 w 140"/>
              <a:gd name="T59" fmla="*/ 70 h 140"/>
              <a:gd name="T60" fmla="*/ 26 w 140"/>
              <a:gd name="T61" fmla="*/ 68 h 140"/>
              <a:gd name="T62" fmla="*/ 26 w 140"/>
              <a:gd name="T63" fmla="*/ 72 h 140"/>
              <a:gd name="T64" fmla="*/ 70 w 140"/>
              <a:gd name="T65" fmla="*/ 124 h 140"/>
              <a:gd name="T66" fmla="*/ 68 w 140"/>
              <a:gd name="T67" fmla="*/ 114 h 140"/>
              <a:gd name="T68" fmla="*/ 72 w 140"/>
              <a:gd name="T69" fmla="*/ 114 h 140"/>
              <a:gd name="T70" fmla="*/ 70 w 140"/>
              <a:gd name="T71" fmla="*/ 107 h 140"/>
              <a:gd name="T72" fmla="*/ 31 w 140"/>
              <a:gd name="T73" fmla="*/ 56 h 140"/>
              <a:gd name="T74" fmla="*/ 49 w 140"/>
              <a:gd name="T75" fmla="*/ 61 h 140"/>
              <a:gd name="T76" fmla="*/ 49 w 140"/>
              <a:gd name="T77" fmla="*/ 68 h 140"/>
              <a:gd name="T78" fmla="*/ 73 w 140"/>
              <a:gd name="T79" fmla="*/ 90 h 140"/>
              <a:gd name="T80" fmla="*/ 70 w 140"/>
              <a:gd name="T81" fmla="*/ 107 h 140"/>
              <a:gd name="T82" fmla="*/ 75 w 140"/>
              <a:gd name="T83" fmla="*/ 89 h 140"/>
              <a:gd name="T84" fmla="*/ 83 w 140"/>
              <a:gd name="T85" fmla="*/ 83 h 140"/>
              <a:gd name="T86" fmla="*/ 96 w 140"/>
              <a:gd name="T87" fmla="*/ 99 h 140"/>
              <a:gd name="T88" fmla="*/ 104 w 140"/>
              <a:gd name="T89" fmla="*/ 62 h 140"/>
              <a:gd name="T90" fmla="*/ 101 w 140"/>
              <a:gd name="T91" fmla="*/ 66 h 140"/>
              <a:gd name="T92" fmla="*/ 97 w 140"/>
              <a:gd name="T93" fmla="*/ 62 h 140"/>
              <a:gd name="T94" fmla="*/ 86 w 140"/>
              <a:gd name="T95" fmla="*/ 57 h 140"/>
              <a:gd name="T96" fmla="*/ 101 w 140"/>
              <a:gd name="T97" fmla="*/ 40 h 140"/>
              <a:gd name="T98" fmla="*/ 104 w 140"/>
              <a:gd name="T99" fmla="*/ 58 h 140"/>
              <a:gd name="T100" fmla="*/ 122 w 140"/>
              <a:gd name="T101" fmla="*/ 72 h 140"/>
              <a:gd name="T102" fmla="*/ 112 w 140"/>
              <a:gd name="T103" fmla="*/ 70 h 140"/>
              <a:gd name="T104" fmla="*/ 122 w 140"/>
              <a:gd name="T105" fmla="*/ 68 h 140"/>
              <a:gd name="T106" fmla="*/ 122 w 140"/>
              <a:gd name="T107" fmla="*/ 72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0" h="140">
                <a:moveTo>
                  <a:pt x="70" y="0"/>
                </a:moveTo>
                <a:cubicBezTo>
                  <a:pt x="32" y="0"/>
                  <a:pt x="0" y="31"/>
                  <a:pt x="0" y="70"/>
                </a:cubicBezTo>
                <a:cubicBezTo>
                  <a:pt x="0" y="109"/>
                  <a:pt x="32" y="140"/>
                  <a:pt x="70" y="140"/>
                </a:cubicBezTo>
                <a:cubicBezTo>
                  <a:pt x="109" y="140"/>
                  <a:pt x="140" y="109"/>
                  <a:pt x="140" y="70"/>
                </a:cubicBezTo>
                <a:cubicBezTo>
                  <a:pt x="140" y="31"/>
                  <a:pt x="109" y="0"/>
                  <a:pt x="70" y="0"/>
                </a:cubicBezTo>
                <a:close/>
                <a:moveTo>
                  <a:pt x="70" y="130"/>
                </a:moveTo>
                <a:cubicBezTo>
                  <a:pt x="37" y="130"/>
                  <a:pt x="11" y="103"/>
                  <a:pt x="11" y="70"/>
                </a:cubicBezTo>
                <a:cubicBezTo>
                  <a:pt x="11" y="37"/>
                  <a:pt x="37" y="10"/>
                  <a:pt x="70" y="10"/>
                </a:cubicBezTo>
                <a:cubicBezTo>
                  <a:pt x="103" y="10"/>
                  <a:pt x="130" y="37"/>
                  <a:pt x="130" y="70"/>
                </a:cubicBezTo>
                <a:cubicBezTo>
                  <a:pt x="130" y="103"/>
                  <a:pt x="103" y="130"/>
                  <a:pt x="70" y="130"/>
                </a:cubicBezTo>
                <a:close/>
                <a:moveTo>
                  <a:pt x="96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7" y="58"/>
                  <a:pt x="97" y="58"/>
                  <a:pt x="97" y="58"/>
                </a:cubicBezTo>
                <a:cubicBezTo>
                  <a:pt x="90" y="58"/>
                  <a:pt x="90" y="58"/>
                  <a:pt x="90" y="58"/>
                </a:cubicBezTo>
                <a:lnTo>
                  <a:pt x="96" y="48"/>
                </a:lnTo>
                <a:close/>
                <a:moveTo>
                  <a:pt x="70" y="15"/>
                </a:moveTo>
                <a:cubicBezTo>
                  <a:pt x="40" y="15"/>
                  <a:pt x="15" y="40"/>
                  <a:pt x="15" y="70"/>
                </a:cubicBezTo>
                <a:cubicBezTo>
                  <a:pt x="15" y="100"/>
                  <a:pt x="40" y="125"/>
                  <a:pt x="70" y="125"/>
                </a:cubicBezTo>
                <a:cubicBezTo>
                  <a:pt x="101" y="125"/>
                  <a:pt x="125" y="100"/>
                  <a:pt x="125" y="70"/>
                </a:cubicBezTo>
                <a:cubicBezTo>
                  <a:pt x="125" y="40"/>
                  <a:pt x="101" y="15"/>
                  <a:pt x="70" y="15"/>
                </a:cubicBezTo>
                <a:close/>
                <a:moveTo>
                  <a:pt x="68" y="19"/>
                </a:moveTo>
                <a:cubicBezTo>
                  <a:pt x="68" y="17"/>
                  <a:pt x="69" y="16"/>
                  <a:pt x="70" y="16"/>
                </a:cubicBezTo>
                <a:cubicBezTo>
                  <a:pt x="71" y="16"/>
                  <a:pt x="72" y="17"/>
                  <a:pt x="72" y="19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7"/>
                  <a:pt x="71" y="28"/>
                  <a:pt x="70" y="28"/>
                </a:cubicBezTo>
                <a:cubicBezTo>
                  <a:pt x="69" y="28"/>
                  <a:pt x="68" y="27"/>
                  <a:pt x="68" y="26"/>
                </a:cubicBezTo>
                <a:lnTo>
                  <a:pt x="68" y="19"/>
                </a:lnTo>
                <a:close/>
                <a:moveTo>
                  <a:pt x="79" y="45"/>
                </a:moveTo>
                <a:cubicBezTo>
                  <a:pt x="78" y="44"/>
                  <a:pt x="77" y="44"/>
                  <a:pt x="76" y="44"/>
                </a:cubicBezTo>
                <a:cubicBezTo>
                  <a:pt x="75" y="44"/>
                  <a:pt x="74" y="44"/>
                  <a:pt x="73" y="45"/>
                </a:cubicBezTo>
                <a:cubicBezTo>
                  <a:pt x="72" y="46"/>
                  <a:pt x="72" y="47"/>
                  <a:pt x="72" y="49"/>
                </a:cubicBezTo>
                <a:cubicBezTo>
                  <a:pt x="67" y="49"/>
                  <a:pt x="67" y="49"/>
                  <a:pt x="67" y="49"/>
                </a:cubicBezTo>
                <a:cubicBezTo>
                  <a:pt x="67" y="46"/>
                  <a:pt x="68" y="44"/>
                  <a:pt x="69" y="43"/>
                </a:cubicBezTo>
                <a:cubicBezTo>
                  <a:pt x="71" y="41"/>
                  <a:pt x="73" y="40"/>
                  <a:pt x="76" y="40"/>
                </a:cubicBezTo>
                <a:cubicBezTo>
                  <a:pt x="79" y="40"/>
                  <a:pt x="81" y="41"/>
                  <a:pt x="82" y="42"/>
                </a:cubicBezTo>
                <a:cubicBezTo>
                  <a:pt x="84" y="44"/>
                  <a:pt x="84" y="46"/>
                  <a:pt x="84" y="48"/>
                </a:cubicBezTo>
                <a:cubicBezTo>
                  <a:pt x="84" y="50"/>
                  <a:pt x="84" y="51"/>
                  <a:pt x="83" y="52"/>
                </a:cubicBezTo>
                <a:cubicBezTo>
                  <a:pt x="82" y="53"/>
                  <a:pt x="81" y="54"/>
                  <a:pt x="80" y="55"/>
                </a:cubicBezTo>
                <a:cubicBezTo>
                  <a:pt x="75" y="59"/>
                  <a:pt x="75" y="59"/>
                  <a:pt x="75" y="59"/>
                </a:cubicBezTo>
                <a:cubicBezTo>
                  <a:pt x="74" y="59"/>
                  <a:pt x="74" y="59"/>
                  <a:pt x="73" y="60"/>
                </a:cubicBezTo>
                <a:cubicBezTo>
                  <a:pt x="73" y="60"/>
                  <a:pt x="73" y="61"/>
                  <a:pt x="73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65"/>
                  <a:pt x="84" y="65"/>
                  <a:pt x="84" y="65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4"/>
                  <a:pt x="67" y="62"/>
                  <a:pt x="68" y="60"/>
                </a:cubicBezTo>
                <a:cubicBezTo>
                  <a:pt x="68" y="58"/>
                  <a:pt x="70" y="57"/>
                  <a:pt x="72" y="55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1"/>
                  <a:pt x="78" y="51"/>
                  <a:pt x="79" y="50"/>
                </a:cubicBezTo>
                <a:cubicBezTo>
                  <a:pt x="79" y="50"/>
                  <a:pt x="80" y="49"/>
                  <a:pt x="80" y="48"/>
                </a:cubicBezTo>
                <a:cubicBezTo>
                  <a:pt x="80" y="47"/>
                  <a:pt x="79" y="46"/>
                  <a:pt x="79" y="45"/>
                </a:cubicBezTo>
                <a:close/>
                <a:moveTo>
                  <a:pt x="36" y="43"/>
                </a:moveTo>
                <a:cubicBezTo>
                  <a:pt x="39" y="41"/>
                  <a:pt x="42" y="37"/>
                  <a:pt x="44" y="37"/>
                </a:cubicBezTo>
                <a:cubicBezTo>
                  <a:pt x="47" y="41"/>
                  <a:pt x="51" y="45"/>
                  <a:pt x="54" y="50"/>
                </a:cubicBezTo>
                <a:cubicBezTo>
                  <a:pt x="56" y="51"/>
                  <a:pt x="57" y="52"/>
                  <a:pt x="57" y="54"/>
                </a:cubicBezTo>
                <a:cubicBezTo>
                  <a:pt x="57" y="56"/>
                  <a:pt x="53" y="58"/>
                  <a:pt x="51" y="60"/>
                </a:cubicBezTo>
                <a:cubicBezTo>
                  <a:pt x="46" y="54"/>
                  <a:pt x="41" y="49"/>
                  <a:pt x="36" y="43"/>
                </a:cubicBezTo>
                <a:cubicBezTo>
                  <a:pt x="36" y="43"/>
                  <a:pt x="36" y="43"/>
                  <a:pt x="36" y="43"/>
                </a:cubicBezTo>
                <a:close/>
                <a:moveTo>
                  <a:pt x="26" y="72"/>
                </a:moveTo>
                <a:cubicBezTo>
                  <a:pt x="19" y="72"/>
                  <a:pt x="19" y="72"/>
                  <a:pt x="19" y="72"/>
                </a:cubicBezTo>
                <a:cubicBezTo>
                  <a:pt x="18" y="72"/>
                  <a:pt x="17" y="71"/>
                  <a:pt x="17" y="70"/>
                </a:cubicBezTo>
                <a:cubicBezTo>
                  <a:pt x="17" y="69"/>
                  <a:pt x="18" y="68"/>
                  <a:pt x="19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7" y="68"/>
                  <a:pt x="28" y="69"/>
                  <a:pt x="28" y="70"/>
                </a:cubicBezTo>
                <a:cubicBezTo>
                  <a:pt x="28" y="71"/>
                  <a:pt x="27" y="72"/>
                  <a:pt x="26" y="72"/>
                </a:cubicBezTo>
                <a:close/>
                <a:moveTo>
                  <a:pt x="72" y="121"/>
                </a:moveTo>
                <a:cubicBezTo>
                  <a:pt x="72" y="123"/>
                  <a:pt x="71" y="124"/>
                  <a:pt x="70" y="124"/>
                </a:cubicBezTo>
                <a:cubicBezTo>
                  <a:pt x="69" y="124"/>
                  <a:pt x="68" y="123"/>
                  <a:pt x="68" y="121"/>
                </a:cubicBezTo>
                <a:cubicBezTo>
                  <a:pt x="68" y="114"/>
                  <a:pt x="68" y="114"/>
                  <a:pt x="68" y="114"/>
                </a:cubicBezTo>
                <a:cubicBezTo>
                  <a:pt x="68" y="113"/>
                  <a:pt x="69" y="112"/>
                  <a:pt x="70" y="112"/>
                </a:cubicBezTo>
                <a:cubicBezTo>
                  <a:pt x="71" y="112"/>
                  <a:pt x="72" y="113"/>
                  <a:pt x="72" y="114"/>
                </a:cubicBezTo>
                <a:lnTo>
                  <a:pt x="72" y="121"/>
                </a:lnTo>
                <a:close/>
                <a:moveTo>
                  <a:pt x="70" y="107"/>
                </a:moveTo>
                <a:cubicBezTo>
                  <a:pt x="65" y="105"/>
                  <a:pt x="59" y="102"/>
                  <a:pt x="46" y="87"/>
                </a:cubicBezTo>
                <a:cubicBezTo>
                  <a:pt x="33" y="71"/>
                  <a:pt x="31" y="60"/>
                  <a:pt x="31" y="56"/>
                </a:cubicBezTo>
                <a:cubicBezTo>
                  <a:pt x="31" y="52"/>
                  <a:pt x="32" y="48"/>
                  <a:pt x="34" y="44"/>
                </a:cubicBezTo>
                <a:cubicBezTo>
                  <a:pt x="39" y="50"/>
                  <a:pt x="44" y="56"/>
                  <a:pt x="49" y="61"/>
                </a:cubicBezTo>
                <a:cubicBezTo>
                  <a:pt x="49" y="62"/>
                  <a:pt x="48" y="63"/>
                  <a:pt x="48" y="64"/>
                </a:cubicBezTo>
                <a:cubicBezTo>
                  <a:pt x="48" y="64"/>
                  <a:pt x="49" y="67"/>
                  <a:pt x="49" y="68"/>
                </a:cubicBezTo>
                <a:cubicBezTo>
                  <a:pt x="52" y="74"/>
                  <a:pt x="59" y="82"/>
                  <a:pt x="65" y="87"/>
                </a:cubicBezTo>
                <a:cubicBezTo>
                  <a:pt x="68" y="89"/>
                  <a:pt x="71" y="92"/>
                  <a:pt x="73" y="90"/>
                </a:cubicBezTo>
                <a:cubicBezTo>
                  <a:pt x="78" y="96"/>
                  <a:pt x="83" y="102"/>
                  <a:pt x="88" y="108"/>
                </a:cubicBezTo>
                <a:cubicBezTo>
                  <a:pt x="82" y="109"/>
                  <a:pt x="76" y="109"/>
                  <a:pt x="70" y="107"/>
                </a:cubicBezTo>
                <a:close/>
                <a:moveTo>
                  <a:pt x="90" y="106"/>
                </a:moveTo>
                <a:cubicBezTo>
                  <a:pt x="85" y="100"/>
                  <a:pt x="80" y="94"/>
                  <a:pt x="75" y="89"/>
                </a:cubicBezTo>
                <a:cubicBezTo>
                  <a:pt x="75" y="88"/>
                  <a:pt x="75" y="88"/>
                  <a:pt x="75" y="88"/>
                </a:cubicBezTo>
                <a:cubicBezTo>
                  <a:pt x="78" y="86"/>
                  <a:pt x="81" y="82"/>
                  <a:pt x="83" y="83"/>
                </a:cubicBezTo>
                <a:cubicBezTo>
                  <a:pt x="84" y="83"/>
                  <a:pt x="85" y="86"/>
                  <a:pt x="86" y="87"/>
                </a:cubicBezTo>
                <a:cubicBezTo>
                  <a:pt x="89" y="90"/>
                  <a:pt x="94" y="95"/>
                  <a:pt x="96" y="99"/>
                </a:cubicBezTo>
                <a:cubicBezTo>
                  <a:pt x="97" y="101"/>
                  <a:pt x="93" y="104"/>
                  <a:pt x="90" y="106"/>
                </a:cubicBezTo>
                <a:close/>
                <a:moveTo>
                  <a:pt x="104" y="62"/>
                </a:moveTo>
                <a:cubicBezTo>
                  <a:pt x="101" y="62"/>
                  <a:pt x="101" y="62"/>
                  <a:pt x="101" y="62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2"/>
                  <a:pt x="97" y="62"/>
                  <a:pt x="97" y="62"/>
                </a:cubicBezTo>
                <a:cubicBezTo>
                  <a:pt x="86" y="62"/>
                  <a:pt x="86" y="62"/>
                  <a:pt x="86" y="62"/>
                </a:cubicBezTo>
                <a:cubicBezTo>
                  <a:pt x="86" y="57"/>
                  <a:pt x="86" y="57"/>
                  <a:pt x="86" y="57"/>
                </a:cubicBezTo>
                <a:cubicBezTo>
                  <a:pt x="96" y="40"/>
                  <a:pt x="96" y="40"/>
                  <a:pt x="96" y="40"/>
                </a:cubicBezTo>
                <a:cubicBezTo>
                  <a:pt x="101" y="40"/>
                  <a:pt x="101" y="40"/>
                  <a:pt x="101" y="40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4" y="58"/>
                  <a:pt x="104" y="58"/>
                  <a:pt x="104" y="58"/>
                </a:cubicBezTo>
                <a:lnTo>
                  <a:pt x="104" y="62"/>
                </a:lnTo>
                <a:close/>
                <a:moveTo>
                  <a:pt x="122" y="72"/>
                </a:moveTo>
                <a:cubicBezTo>
                  <a:pt x="114" y="72"/>
                  <a:pt x="114" y="72"/>
                  <a:pt x="114" y="72"/>
                </a:cubicBezTo>
                <a:cubicBezTo>
                  <a:pt x="113" y="72"/>
                  <a:pt x="112" y="71"/>
                  <a:pt x="112" y="70"/>
                </a:cubicBezTo>
                <a:cubicBezTo>
                  <a:pt x="112" y="69"/>
                  <a:pt x="113" y="68"/>
                  <a:pt x="114" y="68"/>
                </a:cubicBezTo>
                <a:cubicBezTo>
                  <a:pt x="122" y="68"/>
                  <a:pt x="122" y="68"/>
                  <a:pt x="122" y="68"/>
                </a:cubicBezTo>
                <a:cubicBezTo>
                  <a:pt x="123" y="68"/>
                  <a:pt x="124" y="69"/>
                  <a:pt x="124" y="70"/>
                </a:cubicBezTo>
                <a:cubicBezTo>
                  <a:pt x="124" y="71"/>
                  <a:pt x="123" y="72"/>
                  <a:pt x="122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049404" y="3408751"/>
            <a:ext cx="324456" cy="277404"/>
          </a:xfrm>
          <a:custGeom>
            <a:avLst/>
            <a:gdLst>
              <a:gd name="T0" fmla="*/ 0 w 140"/>
              <a:gd name="T1" fmla="*/ 113 h 120"/>
              <a:gd name="T2" fmla="*/ 15 w 140"/>
              <a:gd name="T3" fmla="*/ 99 h 120"/>
              <a:gd name="T4" fmla="*/ 27 w 140"/>
              <a:gd name="T5" fmla="*/ 0 h 120"/>
              <a:gd name="T6" fmla="*/ 42 w 140"/>
              <a:gd name="T7" fmla="*/ 0 h 120"/>
              <a:gd name="T8" fmla="*/ 42 w 140"/>
              <a:gd name="T9" fmla="*/ 0 h 120"/>
              <a:gd name="T10" fmla="*/ 67 w 140"/>
              <a:gd name="T11" fmla="*/ 99 h 120"/>
              <a:gd name="T12" fmla="*/ 73 w 140"/>
              <a:gd name="T13" fmla="*/ 99 h 120"/>
              <a:gd name="T14" fmla="*/ 97 w 140"/>
              <a:gd name="T15" fmla="*/ 99 h 120"/>
              <a:gd name="T16" fmla="*/ 107 w 140"/>
              <a:gd name="T17" fmla="*/ 0 h 120"/>
              <a:gd name="T18" fmla="*/ 107 w 140"/>
              <a:gd name="T19" fmla="*/ 0 h 120"/>
              <a:gd name="T20" fmla="*/ 119 w 140"/>
              <a:gd name="T21" fmla="*/ 99 h 120"/>
              <a:gd name="T22" fmla="*/ 128 w 140"/>
              <a:gd name="T23" fmla="*/ 0 h 120"/>
              <a:gd name="T24" fmla="*/ 135 w 140"/>
              <a:gd name="T25" fmla="*/ 113 h 120"/>
              <a:gd name="T26" fmla="*/ 51 w 140"/>
              <a:gd name="T27" fmla="*/ 0 h 120"/>
              <a:gd name="T28" fmla="*/ 51 w 140"/>
              <a:gd name="T29" fmla="*/ 0 h 120"/>
              <a:gd name="T30" fmla="*/ 28 w 140"/>
              <a:gd name="T31" fmla="*/ 118 h 120"/>
              <a:gd name="T32" fmla="*/ 14 w 140"/>
              <a:gd name="T33" fmla="*/ 120 h 120"/>
              <a:gd name="T34" fmla="*/ 27 w 140"/>
              <a:gd name="T35" fmla="*/ 105 h 120"/>
              <a:gd name="T36" fmla="*/ 28 w 140"/>
              <a:gd name="T37" fmla="*/ 113 h 120"/>
              <a:gd name="T38" fmla="*/ 23 w 140"/>
              <a:gd name="T39" fmla="*/ 109 h 120"/>
              <a:gd name="T40" fmla="*/ 19 w 140"/>
              <a:gd name="T41" fmla="*/ 110 h 120"/>
              <a:gd name="T42" fmla="*/ 19 w 140"/>
              <a:gd name="T43" fmla="*/ 113 h 120"/>
              <a:gd name="T44" fmla="*/ 24 w 140"/>
              <a:gd name="T45" fmla="*/ 115 h 120"/>
              <a:gd name="T46" fmla="*/ 40 w 140"/>
              <a:gd name="T47" fmla="*/ 118 h 120"/>
              <a:gd name="T48" fmla="*/ 34 w 140"/>
              <a:gd name="T49" fmla="*/ 120 h 120"/>
              <a:gd name="T50" fmla="*/ 40 w 140"/>
              <a:gd name="T51" fmla="*/ 104 h 120"/>
              <a:gd name="T52" fmla="*/ 36 w 140"/>
              <a:gd name="T53" fmla="*/ 114 h 120"/>
              <a:gd name="T54" fmla="*/ 57 w 140"/>
              <a:gd name="T55" fmla="*/ 120 h 120"/>
              <a:gd name="T56" fmla="*/ 53 w 140"/>
              <a:gd name="T57" fmla="*/ 113 h 120"/>
              <a:gd name="T58" fmla="*/ 47 w 140"/>
              <a:gd name="T59" fmla="*/ 120 h 120"/>
              <a:gd name="T60" fmla="*/ 59 w 140"/>
              <a:gd name="T61" fmla="*/ 105 h 120"/>
              <a:gd name="T62" fmla="*/ 59 w 140"/>
              <a:gd name="T63" fmla="*/ 112 h 120"/>
              <a:gd name="T64" fmla="*/ 60 w 140"/>
              <a:gd name="T65" fmla="*/ 115 h 120"/>
              <a:gd name="T66" fmla="*/ 54 w 140"/>
              <a:gd name="T67" fmla="*/ 107 h 120"/>
              <a:gd name="T68" fmla="*/ 55 w 140"/>
              <a:gd name="T69" fmla="*/ 110 h 120"/>
              <a:gd name="T70" fmla="*/ 71 w 140"/>
              <a:gd name="T71" fmla="*/ 116 h 120"/>
              <a:gd name="T72" fmla="*/ 71 w 140"/>
              <a:gd name="T73" fmla="*/ 108 h 120"/>
              <a:gd name="T74" fmla="*/ 78 w 140"/>
              <a:gd name="T75" fmla="*/ 109 h 120"/>
              <a:gd name="T76" fmla="*/ 63 w 140"/>
              <a:gd name="T77" fmla="*/ 112 h 120"/>
              <a:gd name="T78" fmla="*/ 71 w 140"/>
              <a:gd name="T79" fmla="*/ 120 h 120"/>
              <a:gd name="T80" fmla="*/ 78 w 140"/>
              <a:gd name="T81" fmla="*/ 115 h 120"/>
              <a:gd name="T82" fmla="*/ 96 w 140"/>
              <a:gd name="T83" fmla="*/ 112 h 120"/>
              <a:gd name="T84" fmla="*/ 88 w 140"/>
              <a:gd name="T85" fmla="*/ 120 h 120"/>
              <a:gd name="T86" fmla="*/ 80 w 140"/>
              <a:gd name="T87" fmla="*/ 112 h 120"/>
              <a:gd name="T88" fmla="*/ 91 w 140"/>
              <a:gd name="T89" fmla="*/ 112 h 120"/>
              <a:gd name="T90" fmla="*/ 84 w 140"/>
              <a:gd name="T91" fmla="*/ 112 h 120"/>
              <a:gd name="T92" fmla="*/ 91 w 140"/>
              <a:gd name="T93" fmla="*/ 112 h 120"/>
              <a:gd name="T94" fmla="*/ 110 w 140"/>
              <a:gd name="T95" fmla="*/ 118 h 120"/>
              <a:gd name="T96" fmla="*/ 98 w 140"/>
              <a:gd name="T97" fmla="*/ 120 h 120"/>
              <a:gd name="T98" fmla="*/ 109 w 140"/>
              <a:gd name="T99" fmla="*/ 105 h 120"/>
              <a:gd name="T100" fmla="*/ 107 w 140"/>
              <a:gd name="T101" fmla="*/ 109 h 120"/>
              <a:gd name="T102" fmla="*/ 104 w 140"/>
              <a:gd name="T103" fmla="*/ 116 h 120"/>
              <a:gd name="T104" fmla="*/ 120 w 140"/>
              <a:gd name="T105" fmla="*/ 113 h 120"/>
              <a:gd name="T106" fmla="*/ 120 w 140"/>
              <a:gd name="T107" fmla="*/ 108 h 120"/>
              <a:gd name="T108" fmla="*/ 115 w 140"/>
              <a:gd name="T109" fmla="*/ 118 h 120"/>
              <a:gd name="T110" fmla="*/ 128 w 140"/>
              <a:gd name="T111" fmla="*/ 11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0" h="120">
                <a:moveTo>
                  <a:pt x="0" y="0"/>
                </a:moveTo>
                <a:cubicBezTo>
                  <a:pt x="7" y="0"/>
                  <a:pt x="7" y="0"/>
                  <a:pt x="7" y="0"/>
                </a:cubicBezTo>
                <a:cubicBezTo>
                  <a:pt x="7" y="113"/>
                  <a:pt x="7" y="113"/>
                  <a:pt x="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0"/>
                </a:lnTo>
                <a:close/>
                <a:moveTo>
                  <a:pt x="21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99"/>
                  <a:pt x="15" y="99"/>
                  <a:pt x="15" y="99"/>
                </a:cubicBezTo>
                <a:cubicBezTo>
                  <a:pt x="21" y="99"/>
                  <a:pt x="21" y="99"/>
                  <a:pt x="21" y="99"/>
                </a:cubicBezTo>
                <a:lnTo>
                  <a:pt x="21" y="0"/>
                </a:lnTo>
                <a:close/>
                <a:moveTo>
                  <a:pt x="31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99"/>
                  <a:pt x="27" y="99"/>
                  <a:pt x="27" y="99"/>
                </a:cubicBezTo>
                <a:cubicBezTo>
                  <a:pt x="31" y="99"/>
                  <a:pt x="31" y="99"/>
                  <a:pt x="31" y="99"/>
                </a:cubicBezTo>
                <a:lnTo>
                  <a:pt x="31" y="0"/>
                </a:lnTo>
                <a:close/>
                <a:moveTo>
                  <a:pt x="42" y="0"/>
                </a:moveTo>
                <a:cubicBezTo>
                  <a:pt x="37" y="0"/>
                  <a:pt x="37" y="0"/>
                  <a:pt x="37" y="0"/>
                </a:cubicBezTo>
                <a:cubicBezTo>
                  <a:pt x="37" y="99"/>
                  <a:pt x="37" y="99"/>
                  <a:pt x="37" y="99"/>
                </a:cubicBezTo>
                <a:cubicBezTo>
                  <a:pt x="42" y="99"/>
                  <a:pt x="42" y="99"/>
                  <a:pt x="42" y="99"/>
                </a:cubicBezTo>
                <a:lnTo>
                  <a:pt x="42" y="0"/>
                </a:lnTo>
                <a:close/>
                <a:moveTo>
                  <a:pt x="67" y="0"/>
                </a:moveTo>
                <a:cubicBezTo>
                  <a:pt x="61" y="0"/>
                  <a:pt x="61" y="0"/>
                  <a:pt x="61" y="0"/>
                </a:cubicBezTo>
                <a:cubicBezTo>
                  <a:pt x="61" y="99"/>
                  <a:pt x="61" y="99"/>
                  <a:pt x="61" y="99"/>
                </a:cubicBezTo>
                <a:cubicBezTo>
                  <a:pt x="67" y="99"/>
                  <a:pt x="67" y="99"/>
                  <a:pt x="67" y="99"/>
                </a:cubicBezTo>
                <a:lnTo>
                  <a:pt x="67" y="0"/>
                </a:lnTo>
                <a:close/>
                <a:moveTo>
                  <a:pt x="77" y="0"/>
                </a:moveTo>
                <a:cubicBezTo>
                  <a:pt x="73" y="0"/>
                  <a:pt x="73" y="0"/>
                  <a:pt x="73" y="0"/>
                </a:cubicBezTo>
                <a:cubicBezTo>
                  <a:pt x="73" y="99"/>
                  <a:pt x="73" y="99"/>
                  <a:pt x="73" y="99"/>
                </a:cubicBezTo>
                <a:cubicBezTo>
                  <a:pt x="77" y="99"/>
                  <a:pt x="77" y="99"/>
                  <a:pt x="77" y="99"/>
                </a:cubicBezTo>
                <a:lnTo>
                  <a:pt x="77" y="0"/>
                </a:lnTo>
                <a:close/>
                <a:moveTo>
                  <a:pt x="88" y="99"/>
                </a:moveTo>
                <a:cubicBezTo>
                  <a:pt x="97" y="99"/>
                  <a:pt x="97" y="99"/>
                  <a:pt x="97" y="99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88" y="0"/>
                  <a:pt x="88" y="0"/>
                </a:cubicBezTo>
                <a:lnTo>
                  <a:pt x="88" y="99"/>
                </a:lnTo>
                <a:close/>
                <a:moveTo>
                  <a:pt x="107" y="0"/>
                </a:moveTo>
                <a:cubicBezTo>
                  <a:pt x="105" y="0"/>
                  <a:pt x="105" y="0"/>
                  <a:pt x="105" y="0"/>
                </a:cubicBezTo>
                <a:cubicBezTo>
                  <a:pt x="105" y="99"/>
                  <a:pt x="105" y="99"/>
                  <a:pt x="105" y="99"/>
                </a:cubicBezTo>
                <a:cubicBezTo>
                  <a:pt x="107" y="99"/>
                  <a:pt x="107" y="99"/>
                  <a:pt x="107" y="99"/>
                </a:cubicBezTo>
                <a:lnTo>
                  <a:pt x="107" y="0"/>
                </a:lnTo>
                <a:close/>
                <a:moveTo>
                  <a:pt x="119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9" y="99"/>
                  <a:pt x="119" y="99"/>
                  <a:pt x="119" y="99"/>
                </a:cubicBezTo>
                <a:lnTo>
                  <a:pt x="119" y="0"/>
                </a:lnTo>
                <a:close/>
                <a:moveTo>
                  <a:pt x="124" y="99"/>
                </a:moveTo>
                <a:cubicBezTo>
                  <a:pt x="128" y="99"/>
                  <a:pt x="128" y="99"/>
                  <a:pt x="128" y="99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0"/>
                  <a:pt x="124" y="0"/>
                  <a:pt x="124" y="0"/>
                </a:cubicBezTo>
                <a:lnTo>
                  <a:pt x="124" y="99"/>
                </a:lnTo>
                <a:close/>
                <a:moveTo>
                  <a:pt x="135" y="0"/>
                </a:moveTo>
                <a:cubicBezTo>
                  <a:pt x="135" y="113"/>
                  <a:pt x="135" y="113"/>
                  <a:pt x="135" y="113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0" y="0"/>
                  <a:pt x="140" y="0"/>
                  <a:pt x="140" y="0"/>
                </a:cubicBezTo>
                <a:lnTo>
                  <a:pt x="135" y="0"/>
                </a:lnTo>
                <a:close/>
                <a:moveTo>
                  <a:pt x="51" y="0"/>
                </a:moveTo>
                <a:cubicBezTo>
                  <a:pt x="49" y="0"/>
                  <a:pt x="49" y="0"/>
                  <a:pt x="49" y="0"/>
                </a:cubicBezTo>
                <a:cubicBezTo>
                  <a:pt x="49" y="99"/>
                  <a:pt x="49" y="99"/>
                  <a:pt x="49" y="99"/>
                </a:cubicBezTo>
                <a:cubicBezTo>
                  <a:pt x="51" y="99"/>
                  <a:pt x="51" y="99"/>
                  <a:pt x="51" y="99"/>
                </a:cubicBezTo>
                <a:lnTo>
                  <a:pt x="51" y="0"/>
                </a:lnTo>
                <a:close/>
                <a:moveTo>
                  <a:pt x="28" y="113"/>
                </a:moveTo>
                <a:cubicBezTo>
                  <a:pt x="28" y="113"/>
                  <a:pt x="28" y="114"/>
                  <a:pt x="28" y="115"/>
                </a:cubicBezTo>
                <a:cubicBezTo>
                  <a:pt x="28" y="116"/>
                  <a:pt x="28" y="117"/>
                  <a:pt x="28" y="117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18"/>
                  <a:pt x="27" y="119"/>
                  <a:pt x="26" y="119"/>
                </a:cubicBezTo>
                <a:cubicBezTo>
                  <a:pt x="26" y="119"/>
                  <a:pt x="25" y="119"/>
                  <a:pt x="25" y="119"/>
                </a:cubicBezTo>
                <a:cubicBezTo>
                  <a:pt x="24" y="120"/>
                  <a:pt x="23" y="120"/>
                  <a:pt x="22" y="120"/>
                </a:cubicBezTo>
                <a:cubicBezTo>
                  <a:pt x="14" y="120"/>
                  <a:pt x="14" y="120"/>
                  <a:pt x="14" y="120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5" y="104"/>
                  <a:pt x="26" y="105"/>
                  <a:pt x="27" y="105"/>
                </a:cubicBezTo>
                <a:cubicBezTo>
                  <a:pt x="27" y="106"/>
                  <a:pt x="28" y="107"/>
                  <a:pt x="28" y="108"/>
                </a:cubicBezTo>
                <a:cubicBezTo>
                  <a:pt x="28" y="109"/>
                  <a:pt x="27" y="110"/>
                  <a:pt x="27" y="110"/>
                </a:cubicBezTo>
                <a:cubicBezTo>
                  <a:pt x="27" y="111"/>
                  <a:pt x="26" y="111"/>
                  <a:pt x="25" y="111"/>
                </a:cubicBezTo>
                <a:cubicBezTo>
                  <a:pt x="26" y="112"/>
                  <a:pt x="27" y="112"/>
                  <a:pt x="28" y="113"/>
                </a:cubicBezTo>
                <a:close/>
                <a:moveTo>
                  <a:pt x="19" y="110"/>
                </a:moveTo>
                <a:cubicBezTo>
                  <a:pt x="21" y="110"/>
                  <a:pt x="21" y="110"/>
                  <a:pt x="21" y="110"/>
                </a:cubicBezTo>
                <a:cubicBezTo>
                  <a:pt x="22" y="110"/>
                  <a:pt x="22" y="110"/>
                  <a:pt x="23" y="110"/>
                </a:cubicBezTo>
                <a:cubicBezTo>
                  <a:pt x="23" y="110"/>
                  <a:pt x="23" y="109"/>
                  <a:pt x="23" y="109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2" y="107"/>
                  <a:pt x="22" y="107"/>
                  <a:pt x="21" y="107"/>
                </a:cubicBezTo>
                <a:cubicBezTo>
                  <a:pt x="19" y="107"/>
                  <a:pt x="19" y="107"/>
                  <a:pt x="19" y="107"/>
                </a:cubicBezTo>
                <a:lnTo>
                  <a:pt x="19" y="110"/>
                </a:lnTo>
                <a:close/>
                <a:moveTo>
                  <a:pt x="24" y="115"/>
                </a:moveTo>
                <a:cubicBezTo>
                  <a:pt x="24" y="114"/>
                  <a:pt x="24" y="114"/>
                  <a:pt x="23" y="114"/>
                </a:cubicBezTo>
                <a:cubicBezTo>
                  <a:pt x="23" y="113"/>
                  <a:pt x="22" y="113"/>
                  <a:pt x="21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1" y="116"/>
                  <a:pt x="21" y="116"/>
                  <a:pt x="21" y="116"/>
                </a:cubicBezTo>
                <a:cubicBezTo>
                  <a:pt x="22" y="116"/>
                  <a:pt x="23" y="116"/>
                  <a:pt x="23" y="116"/>
                </a:cubicBezTo>
                <a:cubicBezTo>
                  <a:pt x="24" y="116"/>
                  <a:pt x="24" y="115"/>
                  <a:pt x="24" y="115"/>
                </a:cubicBezTo>
                <a:close/>
                <a:moveTo>
                  <a:pt x="45" y="118"/>
                </a:moveTo>
                <a:cubicBezTo>
                  <a:pt x="46" y="120"/>
                  <a:pt x="46" y="120"/>
                  <a:pt x="46" y="120"/>
                </a:cubicBezTo>
                <a:cubicBezTo>
                  <a:pt x="41" y="120"/>
                  <a:pt x="41" y="120"/>
                  <a:pt x="41" y="120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20"/>
                  <a:pt x="34" y="120"/>
                  <a:pt x="34" y="120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5" y="118"/>
                </a:lnTo>
                <a:close/>
                <a:moveTo>
                  <a:pt x="39" y="114"/>
                </a:moveTo>
                <a:cubicBezTo>
                  <a:pt x="37" y="108"/>
                  <a:pt x="37" y="108"/>
                  <a:pt x="37" y="108"/>
                </a:cubicBezTo>
                <a:cubicBezTo>
                  <a:pt x="36" y="114"/>
                  <a:pt x="36" y="114"/>
                  <a:pt x="36" y="114"/>
                </a:cubicBezTo>
                <a:lnTo>
                  <a:pt x="39" y="114"/>
                </a:lnTo>
                <a:close/>
                <a:moveTo>
                  <a:pt x="62" y="118"/>
                </a:moveTo>
                <a:cubicBezTo>
                  <a:pt x="62" y="120"/>
                  <a:pt x="62" y="120"/>
                  <a:pt x="62" y="120"/>
                </a:cubicBezTo>
                <a:cubicBezTo>
                  <a:pt x="57" y="120"/>
                  <a:pt x="57" y="120"/>
                  <a:pt x="57" y="120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3" y="114"/>
                  <a:pt x="53" y="113"/>
                  <a:pt x="53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18"/>
                  <a:pt x="47" y="118"/>
                  <a:pt x="47" y="118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7" y="104"/>
                  <a:pt x="58" y="104"/>
                  <a:pt x="59" y="105"/>
                </a:cubicBezTo>
                <a:cubicBezTo>
                  <a:pt x="59" y="105"/>
                  <a:pt x="60" y="105"/>
                  <a:pt x="61" y="106"/>
                </a:cubicBezTo>
                <a:cubicBezTo>
                  <a:pt x="61" y="107"/>
                  <a:pt x="61" y="108"/>
                  <a:pt x="61" y="109"/>
                </a:cubicBezTo>
                <a:cubicBezTo>
                  <a:pt x="61" y="109"/>
                  <a:pt x="61" y="110"/>
                  <a:pt x="61" y="111"/>
                </a:cubicBezTo>
                <a:cubicBezTo>
                  <a:pt x="60" y="111"/>
                  <a:pt x="60" y="112"/>
                  <a:pt x="59" y="112"/>
                </a:cubicBezTo>
                <a:cubicBezTo>
                  <a:pt x="59" y="112"/>
                  <a:pt x="58" y="113"/>
                  <a:pt x="57" y="113"/>
                </a:cubicBezTo>
                <a:cubicBezTo>
                  <a:pt x="58" y="113"/>
                  <a:pt x="58" y="113"/>
                  <a:pt x="59" y="113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60" y="115"/>
                  <a:pt x="60" y="115"/>
                  <a:pt x="60" y="115"/>
                </a:cubicBezTo>
                <a:lnTo>
                  <a:pt x="62" y="118"/>
                </a:lnTo>
                <a:close/>
                <a:moveTo>
                  <a:pt x="56" y="109"/>
                </a:moveTo>
                <a:cubicBezTo>
                  <a:pt x="56" y="108"/>
                  <a:pt x="56" y="108"/>
                  <a:pt x="56" y="108"/>
                </a:cubicBezTo>
                <a:cubicBezTo>
                  <a:pt x="56" y="108"/>
                  <a:pt x="55" y="107"/>
                  <a:pt x="54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10"/>
                  <a:pt x="55" y="110"/>
                  <a:pt x="55" y="110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0"/>
                  <a:pt x="56" y="109"/>
                  <a:pt x="56" y="109"/>
                </a:cubicBezTo>
                <a:close/>
                <a:moveTo>
                  <a:pt x="73" y="116"/>
                </a:moveTo>
                <a:cubicBezTo>
                  <a:pt x="72" y="116"/>
                  <a:pt x="72" y="116"/>
                  <a:pt x="71" y="116"/>
                </a:cubicBezTo>
                <a:cubicBezTo>
                  <a:pt x="70" y="116"/>
                  <a:pt x="69" y="116"/>
                  <a:pt x="69" y="115"/>
                </a:cubicBezTo>
                <a:cubicBezTo>
                  <a:pt x="68" y="115"/>
                  <a:pt x="68" y="114"/>
                  <a:pt x="68" y="112"/>
                </a:cubicBezTo>
                <a:cubicBezTo>
                  <a:pt x="68" y="111"/>
                  <a:pt x="68" y="109"/>
                  <a:pt x="68" y="109"/>
                </a:cubicBezTo>
                <a:cubicBezTo>
                  <a:pt x="69" y="108"/>
                  <a:pt x="70" y="108"/>
                  <a:pt x="71" y="108"/>
                </a:cubicBezTo>
                <a:cubicBezTo>
                  <a:pt x="71" y="108"/>
                  <a:pt x="72" y="108"/>
                  <a:pt x="72" y="108"/>
                </a:cubicBezTo>
                <a:cubicBezTo>
                  <a:pt x="73" y="108"/>
                  <a:pt x="73" y="108"/>
                  <a:pt x="73" y="109"/>
                </a:cubicBezTo>
                <a:cubicBezTo>
                  <a:pt x="73" y="109"/>
                  <a:pt x="74" y="109"/>
                  <a:pt x="74" y="110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7" y="107"/>
                  <a:pt x="77" y="106"/>
                  <a:pt x="75" y="105"/>
                </a:cubicBezTo>
                <a:cubicBezTo>
                  <a:pt x="74" y="104"/>
                  <a:pt x="73" y="104"/>
                  <a:pt x="71" y="104"/>
                </a:cubicBezTo>
                <a:cubicBezTo>
                  <a:pt x="68" y="104"/>
                  <a:pt x="66" y="105"/>
                  <a:pt x="65" y="106"/>
                </a:cubicBezTo>
                <a:cubicBezTo>
                  <a:pt x="64" y="107"/>
                  <a:pt x="63" y="109"/>
                  <a:pt x="63" y="112"/>
                </a:cubicBezTo>
                <a:cubicBezTo>
                  <a:pt x="63" y="114"/>
                  <a:pt x="63" y="115"/>
                  <a:pt x="64" y="117"/>
                </a:cubicBezTo>
                <a:cubicBezTo>
                  <a:pt x="64" y="117"/>
                  <a:pt x="65" y="117"/>
                  <a:pt x="65" y="118"/>
                </a:cubicBezTo>
                <a:cubicBezTo>
                  <a:pt x="66" y="118"/>
                  <a:pt x="66" y="119"/>
                  <a:pt x="67" y="119"/>
                </a:cubicBezTo>
                <a:cubicBezTo>
                  <a:pt x="68" y="120"/>
                  <a:pt x="69" y="120"/>
                  <a:pt x="71" y="120"/>
                </a:cubicBezTo>
                <a:cubicBezTo>
                  <a:pt x="72" y="120"/>
                  <a:pt x="74" y="120"/>
                  <a:pt x="74" y="119"/>
                </a:cubicBezTo>
                <a:cubicBezTo>
                  <a:pt x="75" y="119"/>
                  <a:pt x="76" y="118"/>
                  <a:pt x="76" y="118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7" y="117"/>
                  <a:pt x="78" y="116"/>
                  <a:pt x="78" y="115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74" y="114"/>
                  <a:pt x="73" y="115"/>
                  <a:pt x="73" y="116"/>
                </a:cubicBezTo>
                <a:close/>
                <a:moveTo>
                  <a:pt x="94" y="106"/>
                </a:moveTo>
                <a:cubicBezTo>
                  <a:pt x="95" y="107"/>
                  <a:pt x="96" y="109"/>
                  <a:pt x="96" y="112"/>
                </a:cubicBezTo>
                <a:cubicBezTo>
                  <a:pt x="96" y="114"/>
                  <a:pt x="95" y="115"/>
                  <a:pt x="95" y="116"/>
                </a:cubicBezTo>
                <a:cubicBezTo>
                  <a:pt x="94" y="117"/>
                  <a:pt x="94" y="117"/>
                  <a:pt x="94" y="118"/>
                </a:cubicBezTo>
                <a:cubicBezTo>
                  <a:pt x="93" y="118"/>
                  <a:pt x="93" y="119"/>
                  <a:pt x="92" y="119"/>
                </a:cubicBezTo>
                <a:cubicBezTo>
                  <a:pt x="91" y="120"/>
                  <a:pt x="90" y="120"/>
                  <a:pt x="88" y="120"/>
                </a:cubicBezTo>
                <a:cubicBezTo>
                  <a:pt x="86" y="120"/>
                  <a:pt x="85" y="120"/>
                  <a:pt x="84" y="119"/>
                </a:cubicBezTo>
                <a:cubicBezTo>
                  <a:pt x="83" y="119"/>
                  <a:pt x="82" y="118"/>
                  <a:pt x="82" y="118"/>
                </a:cubicBezTo>
                <a:cubicBezTo>
                  <a:pt x="81" y="117"/>
                  <a:pt x="81" y="117"/>
                  <a:pt x="81" y="116"/>
                </a:cubicBezTo>
                <a:cubicBezTo>
                  <a:pt x="80" y="115"/>
                  <a:pt x="80" y="114"/>
                  <a:pt x="80" y="112"/>
                </a:cubicBezTo>
                <a:cubicBezTo>
                  <a:pt x="80" y="109"/>
                  <a:pt x="80" y="107"/>
                  <a:pt x="82" y="106"/>
                </a:cubicBezTo>
                <a:cubicBezTo>
                  <a:pt x="83" y="105"/>
                  <a:pt x="85" y="104"/>
                  <a:pt x="88" y="104"/>
                </a:cubicBezTo>
                <a:cubicBezTo>
                  <a:pt x="90" y="104"/>
                  <a:pt x="92" y="105"/>
                  <a:pt x="94" y="106"/>
                </a:cubicBezTo>
                <a:close/>
                <a:moveTo>
                  <a:pt x="91" y="112"/>
                </a:moveTo>
                <a:cubicBezTo>
                  <a:pt x="91" y="110"/>
                  <a:pt x="91" y="109"/>
                  <a:pt x="90" y="109"/>
                </a:cubicBezTo>
                <a:cubicBezTo>
                  <a:pt x="89" y="108"/>
                  <a:pt x="89" y="108"/>
                  <a:pt x="88" y="108"/>
                </a:cubicBezTo>
                <a:cubicBezTo>
                  <a:pt x="87" y="108"/>
                  <a:pt x="86" y="108"/>
                  <a:pt x="85" y="109"/>
                </a:cubicBezTo>
                <a:cubicBezTo>
                  <a:pt x="85" y="109"/>
                  <a:pt x="84" y="110"/>
                  <a:pt x="84" y="112"/>
                </a:cubicBezTo>
                <a:cubicBezTo>
                  <a:pt x="84" y="114"/>
                  <a:pt x="85" y="115"/>
                  <a:pt x="85" y="115"/>
                </a:cubicBezTo>
                <a:cubicBezTo>
                  <a:pt x="86" y="116"/>
                  <a:pt x="87" y="116"/>
                  <a:pt x="88" y="116"/>
                </a:cubicBezTo>
                <a:cubicBezTo>
                  <a:pt x="89" y="116"/>
                  <a:pt x="89" y="116"/>
                  <a:pt x="90" y="115"/>
                </a:cubicBezTo>
                <a:cubicBezTo>
                  <a:pt x="91" y="115"/>
                  <a:pt x="91" y="113"/>
                  <a:pt x="91" y="112"/>
                </a:cubicBezTo>
                <a:close/>
                <a:moveTo>
                  <a:pt x="112" y="109"/>
                </a:moveTo>
                <a:cubicBezTo>
                  <a:pt x="112" y="110"/>
                  <a:pt x="112" y="111"/>
                  <a:pt x="112" y="112"/>
                </a:cubicBezTo>
                <a:cubicBezTo>
                  <a:pt x="112" y="114"/>
                  <a:pt x="112" y="115"/>
                  <a:pt x="112" y="116"/>
                </a:cubicBezTo>
                <a:cubicBezTo>
                  <a:pt x="112" y="117"/>
                  <a:pt x="111" y="117"/>
                  <a:pt x="110" y="118"/>
                </a:cubicBezTo>
                <a:cubicBezTo>
                  <a:pt x="110" y="118"/>
                  <a:pt x="110" y="118"/>
                  <a:pt x="110" y="118"/>
                </a:cubicBezTo>
                <a:cubicBezTo>
                  <a:pt x="110" y="119"/>
                  <a:pt x="109" y="119"/>
                  <a:pt x="108" y="119"/>
                </a:cubicBezTo>
                <a:cubicBezTo>
                  <a:pt x="107" y="119"/>
                  <a:pt x="106" y="120"/>
                  <a:pt x="105" y="120"/>
                </a:cubicBezTo>
                <a:cubicBezTo>
                  <a:pt x="98" y="120"/>
                  <a:pt x="98" y="120"/>
                  <a:pt x="98" y="120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105" y="104"/>
                  <a:pt x="105" y="104"/>
                  <a:pt x="105" y="104"/>
                </a:cubicBezTo>
                <a:cubicBezTo>
                  <a:pt x="107" y="104"/>
                  <a:pt x="108" y="104"/>
                  <a:pt x="109" y="105"/>
                </a:cubicBezTo>
                <a:cubicBezTo>
                  <a:pt x="110" y="105"/>
                  <a:pt x="110" y="106"/>
                  <a:pt x="111" y="106"/>
                </a:cubicBezTo>
                <a:cubicBezTo>
                  <a:pt x="111" y="107"/>
                  <a:pt x="112" y="108"/>
                  <a:pt x="112" y="109"/>
                </a:cubicBezTo>
                <a:close/>
                <a:moveTo>
                  <a:pt x="108" y="112"/>
                </a:moveTo>
                <a:cubicBezTo>
                  <a:pt x="108" y="110"/>
                  <a:pt x="107" y="109"/>
                  <a:pt x="107" y="109"/>
                </a:cubicBezTo>
                <a:cubicBezTo>
                  <a:pt x="106" y="108"/>
                  <a:pt x="105" y="108"/>
                  <a:pt x="104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16"/>
                  <a:pt x="103" y="116"/>
                  <a:pt x="103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05" y="116"/>
                  <a:pt x="106" y="116"/>
                  <a:pt x="106" y="116"/>
                </a:cubicBezTo>
                <a:cubicBezTo>
                  <a:pt x="107" y="116"/>
                  <a:pt x="107" y="115"/>
                  <a:pt x="107" y="115"/>
                </a:cubicBezTo>
                <a:cubicBezTo>
                  <a:pt x="108" y="114"/>
                  <a:pt x="108" y="113"/>
                  <a:pt x="108" y="112"/>
                </a:cubicBezTo>
                <a:close/>
                <a:moveTo>
                  <a:pt x="120" y="113"/>
                </a:moveTo>
                <a:cubicBezTo>
                  <a:pt x="127" y="113"/>
                  <a:pt x="127" y="113"/>
                  <a:pt x="127" y="113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0" y="110"/>
                  <a:pt x="120" y="110"/>
                  <a:pt x="120" y="110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15" y="104"/>
                  <a:pt x="115" y="104"/>
                  <a:pt x="115" y="104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18"/>
                  <a:pt x="128" y="118"/>
                  <a:pt x="128" y="118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0" y="116"/>
                  <a:pt x="120" y="116"/>
                  <a:pt x="120" y="116"/>
                </a:cubicBezTo>
                <a:lnTo>
                  <a:pt x="120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8"/>
          <p:cNvSpPr>
            <a:spLocks noEditPoints="1"/>
          </p:cNvSpPr>
          <p:nvPr/>
        </p:nvSpPr>
        <p:spPr bwMode="auto">
          <a:xfrm>
            <a:off x="10877918" y="4637619"/>
            <a:ext cx="307790" cy="326414"/>
          </a:xfrm>
          <a:custGeom>
            <a:avLst/>
            <a:gdLst>
              <a:gd name="T0" fmla="*/ 71 w 133"/>
              <a:gd name="T1" fmla="*/ 114 h 141"/>
              <a:gd name="T2" fmla="*/ 13 w 133"/>
              <a:gd name="T3" fmla="*/ 113 h 141"/>
              <a:gd name="T4" fmla="*/ 9 w 133"/>
              <a:gd name="T5" fmla="*/ 15 h 141"/>
              <a:gd name="T6" fmla="*/ 78 w 133"/>
              <a:gd name="T7" fmla="*/ 11 h 141"/>
              <a:gd name="T8" fmla="*/ 82 w 133"/>
              <a:gd name="T9" fmla="*/ 87 h 141"/>
              <a:gd name="T10" fmla="*/ 89 w 133"/>
              <a:gd name="T11" fmla="*/ 86 h 141"/>
              <a:gd name="T12" fmla="*/ 91 w 133"/>
              <a:gd name="T13" fmla="*/ 13 h 141"/>
              <a:gd name="T14" fmla="*/ 13 w 133"/>
              <a:gd name="T15" fmla="*/ 0 h 141"/>
              <a:gd name="T16" fmla="*/ 0 w 133"/>
              <a:gd name="T17" fmla="*/ 120 h 141"/>
              <a:gd name="T18" fmla="*/ 62 w 133"/>
              <a:gd name="T19" fmla="*/ 133 h 141"/>
              <a:gd name="T20" fmla="*/ 70 w 133"/>
              <a:gd name="T21" fmla="*/ 114 h 141"/>
              <a:gd name="T22" fmla="*/ 52 w 133"/>
              <a:gd name="T23" fmla="*/ 4 h 141"/>
              <a:gd name="T24" fmla="*/ 52 w 133"/>
              <a:gd name="T25" fmla="*/ 6 h 141"/>
              <a:gd name="T26" fmla="*/ 38 w 133"/>
              <a:gd name="T27" fmla="*/ 5 h 141"/>
              <a:gd name="T28" fmla="*/ 46 w 133"/>
              <a:gd name="T29" fmla="*/ 129 h 141"/>
              <a:gd name="T30" fmla="*/ 46 w 133"/>
              <a:gd name="T31" fmla="*/ 117 h 141"/>
              <a:gd name="T32" fmla="*/ 46 w 133"/>
              <a:gd name="T33" fmla="*/ 129 h 141"/>
              <a:gd name="T34" fmla="*/ 63 w 133"/>
              <a:gd name="T35" fmla="*/ 71 h 141"/>
              <a:gd name="T36" fmla="*/ 68 w 133"/>
              <a:gd name="T37" fmla="*/ 49 h 141"/>
              <a:gd name="T38" fmla="*/ 27 w 133"/>
              <a:gd name="T39" fmla="*/ 69 h 141"/>
              <a:gd name="T40" fmla="*/ 57 w 133"/>
              <a:gd name="T41" fmla="*/ 54 h 141"/>
              <a:gd name="T42" fmla="*/ 61 w 133"/>
              <a:gd name="T43" fmla="*/ 54 h 141"/>
              <a:gd name="T44" fmla="*/ 59 w 133"/>
              <a:gd name="T45" fmla="*/ 66 h 141"/>
              <a:gd name="T46" fmla="*/ 57 w 133"/>
              <a:gd name="T47" fmla="*/ 54 h 141"/>
              <a:gd name="T48" fmla="*/ 50 w 133"/>
              <a:gd name="T49" fmla="*/ 52 h 141"/>
              <a:gd name="T50" fmla="*/ 52 w 133"/>
              <a:gd name="T51" fmla="*/ 64 h 141"/>
              <a:gd name="T52" fmla="*/ 48 w 133"/>
              <a:gd name="T53" fmla="*/ 64 h 141"/>
              <a:gd name="T54" fmla="*/ 39 w 133"/>
              <a:gd name="T55" fmla="*/ 54 h 141"/>
              <a:gd name="T56" fmla="*/ 43 w 133"/>
              <a:gd name="T57" fmla="*/ 54 h 141"/>
              <a:gd name="T58" fmla="*/ 41 w 133"/>
              <a:gd name="T59" fmla="*/ 66 h 141"/>
              <a:gd name="T60" fmla="*/ 39 w 133"/>
              <a:gd name="T61" fmla="*/ 54 h 141"/>
              <a:gd name="T62" fmla="*/ 32 w 133"/>
              <a:gd name="T63" fmla="*/ 52 h 141"/>
              <a:gd name="T64" fmla="*/ 34 w 133"/>
              <a:gd name="T65" fmla="*/ 64 h 141"/>
              <a:gd name="T66" fmla="*/ 30 w 133"/>
              <a:gd name="T67" fmla="*/ 64 h 141"/>
              <a:gd name="T68" fmla="*/ 68 w 133"/>
              <a:gd name="T69" fmla="*/ 48 h 141"/>
              <a:gd name="T70" fmla="*/ 19 w 133"/>
              <a:gd name="T71" fmla="*/ 44 h 141"/>
              <a:gd name="T72" fmla="*/ 28 w 133"/>
              <a:gd name="T73" fmla="*/ 40 h 141"/>
              <a:gd name="T74" fmla="*/ 38 w 133"/>
              <a:gd name="T75" fmla="*/ 28 h 141"/>
              <a:gd name="T76" fmla="*/ 41 w 133"/>
              <a:gd name="T77" fmla="*/ 31 h 141"/>
              <a:gd name="T78" fmla="*/ 30 w 133"/>
              <a:gd name="T79" fmla="*/ 40 h 141"/>
              <a:gd name="T80" fmla="*/ 52 w 133"/>
              <a:gd name="T81" fmla="*/ 32 h 141"/>
              <a:gd name="T82" fmla="*/ 50 w 133"/>
              <a:gd name="T83" fmla="*/ 28 h 141"/>
              <a:gd name="T84" fmla="*/ 53 w 133"/>
              <a:gd name="T85" fmla="*/ 31 h 141"/>
              <a:gd name="T86" fmla="*/ 68 w 133"/>
              <a:gd name="T87" fmla="*/ 40 h 141"/>
              <a:gd name="T88" fmla="*/ 68 w 133"/>
              <a:gd name="T89" fmla="*/ 48 h 141"/>
              <a:gd name="T90" fmla="*/ 128 w 133"/>
              <a:gd name="T91" fmla="*/ 127 h 141"/>
              <a:gd name="T92" fmla="*/ 102 w 133"/>
              <a:gd name="T93" fmla="*/ 138 h 141"/>
              <a:gd name="T94" fmla="*/ 97 w 133"/>
              <a:gd name="T95" fmla="*/ 139 h 141"/>
              <a:gd name="T96" fmla="*/ 64 w 133"/>
              <a:gd name="T97" fmla="*/ 124 h 141"/>
              <a:gd name="T98" fmla="*/ 84 w 133"/>
              <a:gd name="T99" fmla="*/ 123 h 141"/>
              <a:gd name="T100" fmla="*/ 81 w 133"/>
              <a:gd name="T101" fmla="*/ 119 h 141"/>
              <a:gd name="T102" fmla="*/ 62 w 133"/>
              <a:gd name="T103" fmla="*/ 79 h 141"/>
              <a:gd name="T104" fmla="*/ 83 w 133"/>
              <a:gd name="T105" fmla="*/ 101 h 141"/>
              <a:gd name="T106" fmla="*/ 93 w 133"/>
              <a:gd name="T107" fmla="*/ 94 h 141"/>
              <a:gd name="T108" fmla="*/ 95 w 133"/>
              <a:gd name="T109" fmla="*/ 88 h 141"/>
              <a:gd name="T110" fmla="*/ 105 w 133"/>
              <a:gd name="T111" fmla="*/ 92 h 141"/>
              <a:gd name="T112" fmla="*/ 115 w 133"/>
              <a:gd name="T113" fmla="*/ 86 h 141"/>
              <a:gd name="T114" fmla="*/ 125 w 133"/>
              <a:gd name="T115" fmla="*/ 101 h 141"/>
              <a:gd name="T116" fmla="*/ 130 w 133"/>
              <a:gd name="T117" fmla="*/ 12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3" h="141">
                <a:moveTo>
                  <a:pt x="70" y="114"/>
                </a:moveTo>
                <a:cubicBezTo>
                  <a:pt x="70" y="114"/>
                  <a:pt x="70" y="114"/>
                  <a:pt x="71" y="114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9" y="111"/>
                  <a:pt x="9" y="109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3"/>
                  <a:pt x="11" y="11"/>
                  <a:pt x="13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80" y="11"/>
                  <a:pt x="82" y="13"/>
                  <a:pt x="82" y="15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6"/>
                  <a:pt x="85" y="86"/>
                  <a:pt x="87" y="86"/>
                </a:cubicBezTo>
                <a:cubicBezTo>
                  <a:pt x="88" y="86"/>
                  <a:pt x="89" y="86"/>
                  <a:pt x="89" y="86"/>
                </a:cubicBezTo>
                <a:cubicBezTo>
                  <a:pt x="90" y="85"/>
                  <a:pt x="90" y="84"/>
                  <a:pt x="91" y="84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6"/>
                  <a:pt x="85" y="0"/>
                  <a:pt x="78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7"/>
                  <a:pt x="6" y="133"/>
                  <a:pt x="13" y="133"/>
                </a:cubicBezTo>
                <a:cubicBezTo>
                  <a:pt x="62" y="133"/>
                  <a:pt x="62" y="133"/>
                  <a:pt x="62" y="133"/>
                </a:cubicBezTo>
                <a:cubicBezTo>
                  <a:pt x="59" y="131"/>
                  <a:pt x="58" y="127"/>
                  <a:pt x="59" y="123"/>
                </a:cubicBezTo>
                <a:cubicBezTo>
                  <a:pt x="60" y="118"/>
                  <a:pt x="64" y="114"/>
                  <a:pt x="70" y="114"/>
                </a:cubicBezTo>
                <a:close/>
                <a:moveTo>
                  <a:pt x="39" y="4"/>
                </a:moveTo>
                <a:cubicBezTo>
                  <a:pt x="52" y="4"/>
                  <a:pt x="52" y="4"/>
                  <a:pt x="52" y="4"/>
                </a:cubicBezTo>
                <a:cubicBezTo>
                  <a:pt x="53" y="4"/>
                  <a:pt x="53" y="4"/>
                  <a:pt x="53" y="5"/>
                </a:cubicBezTo>
                <a:cubicBezTo>
                  <a:pt x="53" y="6"/>
                  <a:pt x="53" y="6"/>
                  <a:pt x="52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8" y="6"/>
                  <a:pt x="38" y="6"/>
                  <a:pt x="38" y="5"/>
                </a:cubicBezTo>
                <a:cubicBezTo>
                  <a:pt x="38" y="4"/>
                  <a:pt x="38" y="4"/>
                  <a:pt x="39" y="4"/>
                </a:cubicBezTo>
                <a:close/>
                <a:moveTo>
                  <a:pt x="46" y="129"/>
                </a:moveTo>
                <a:cubicBezTo>
                  <a:pt x="42" y="129"/>
                  <a:pt x="39" y="126"/>
                  <a:pt x="39" y="123"/>
                </a:cubicBezTo>
                <a:cubicBezTo>
                  <a:pt x="39" y="120"/>
                  <a:pt x="42" y="117"/>
                  <a:pt x="46" y="117"/>
                </a:cubicBezTo>
                <a:cubicBezTo>
                  <a:pt x="49" y="117"/>
                  <a:pt x="52" y="120"/>
                  <a:pt x="52" y="123"/>
                </a:cubicBezTo>
                <a:cubicBezTo>
                  <a:pt x="52" y="126"/>
                  <a:pt x="49" y="129"/>
                  <a:pt x="46" y="129"/>
                </a:cubicBezTo>
                <a:close/>
                <a:moveTo>
                  <a:pt x="28" y="71"/>
                </a:moveTo>
                <a:cubicBezTo>
                  <a:pt x="63" y="71"/>
                  <a:pt x="63" y="71"/>
                  <a:pt x="63" y="71"/>
                </a:cubicBezTo>
                <a:cubicBezTo>
                  <a:pt x="63" y="71"/>
                  <a:pt x="64" y="70"/>
                  <a:pt x="64" y="69"/>
                </a:cubicBezTo>
                <a:cubicBezTo>
                  <a:pt x="68" y="49"/>
                  <a:pt x="68" y="49"/>
                  <a:pt x="68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70"/>
                  <a:pt x="28" y="71"/>
                  <a:pt x="28" y="71"/>
                </a:cubicBezTo>
                <a:close/>
                <a:moveTo>
                  <a:pt x="57" y="54"/>
                </a:moveTo>
                <a:cubicBezTo>
                  <a:pt x="57" y="53"/>
                  <a:pt x="58" y="52"/>
                  <a:pt x="59" y="52"/>
                </a:cubicBezTo>
                <a:cubicBezTo>
                  <a:pt x="60" y="52"/>
                  <a:pt x="61" y="53"/>
                  <a:pt x="61" y="5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5"/>
                  <a:pt x="60" y="66"/>
                  <a:pt x="59" y="66"/>
                </a:cubicBezTo>
                <a:cubicBezTo>
                  <a:pt x="58" y="66"/>
                  <a:pt x="57" y="65"/>
                  <a:pt x="57" y="64"/>
                </a:cubicBezTo>
                <a:lnTo>
                  <a:pt x="57" y="54"/>
                </a:lnTo>
                <a:close/>
                <a:moveTo>
                  <a:pt x="48" y="54"/>
                </a:moveTo>
                <a:cubicBezTo>
                  <a:pt x="48" y="53"/>
                  <a:pt x="49" y="52"/>
                  <a:pt x="50" y="52"/>
                </a:cubicBezTo>
                <a:cubicBezTo>
                  <a:pt x="51" y="52"/>
                  <a:pt x="52" y="53"/>
                  <a:pt x="52" y="54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5"/>
                  <a:pt x="51" y="66"/>
                  <a:pt x="50" y="66"/>
                </a:cubicBezTo>
                <a:cubicBezTo>
                  <a:pt x="49" y="66"/>
                  <a:pt x="48" y="65"/>
                  <a:pt x="48" y="64"/>
                </a:cubicBezTo>
                <a:lnTo>
                  <a:pt x="48" y="54"/>
                </a:lnTo>
                <a:close/>
                <a:moveTo>
                  <a:pt x="39" y="54"/>
                </a:moveTo>
                <a:cubicBezTo>
                  <a:pt x="39" y="53"/>
                  <a:pt x="40" y="52"/>
                  <a:pt x="41" y="52"/>
                </a:cubicBezTo>
                <a:cubicBezTo>
                  <a:pt x="42" y="52"/>
                  <a:pt x="43" y="53"/>
                  <a:pt x="43" y="54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65"/>
                  <a:pt x="42" y="66"/>
                  <a:pt x="41" y="66"/>
                </a:cubicBezTo>
                <a:cubicBezTo>
                  <a:pt x="40" y="66"/>
                  <a:pt x="39" y="65"/>
                  <a:pt x="39" y="64"/>
                </a:cubicBezTo>
                <a:lnTo>
                  <a:pt x="39" y="54"/>
                </a:lnTo>
                <a:close/>
                <a:moveTo>
                  <a:pt x="30" y="54"/>
                </a:moveTo>
                <a:cubicBezTo>
                  <a:pt x="30" y="53"/>
                  <a:pt x="31" y="52"/>
                  <a:pt x="32" y="52"/>
                </a:cubicBezTo>
                <a:cubicBezTo>
                  <a:pt x="33" y="52"/>
                  <a:pt x="34" y="53"/>
                  <a:pt x="34" y="54"/>
                </a:cubicBezTo>
                <a:cubicBezTo>
                  <a:pt x="34" y="64"/>
                  <a:pt x="34" y="64"/>
                  <a:pt x="34" y="64"/>
                </a:cubicBezTo>
                <a:cubicBezTo>
                  <a:pt x="34" y="65"/>
                  <a:pt x="33" y="66"/>
                  <a:pt x="32" y="66"/>
                </a:cubicBezTo>
                <a:cubicBezTo>
                  <a:pt x="31" y="66"/>
                  <a:pt x="30" y="65"/>
                  <a:pt x="30" y="64"/>
                </a:cubicBezTo>
                <a:lnTo>
                  <a:pt x="30" y="54"/>
                </a:lnTo>
                <a:close/>
                <a:moveTo>
                  <a:pt x="68" y="48"/>
                </a:moveTo>
                <a:cubicBezTo>
                  <a:pt x="23" y="48"/>
                  <a:pt x="23" y="48"/>
                  <a:pt x="23" y="48"/>
                </a:cubicBezTo>
                <a:cubicBezTo>
                  <a:pt x="21" y="48"/>
                  <a:pt x="19" y="46"/>
                  <a:pt x="19" y="44"/>
                </a:cubicBezTo>
                <a:cubicBezTo>
                  <a:pt x="19" y="42"/>
                  <a:pt x="21" y="40"/>
                  <a:pt x="23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38" y="31"/>
                  <a:pt x="38" y="31"/>
                  <a:pt x="38" y="31"/>
                </a:cubicBezTo>
                <a:cubicBezTo>
                  <a:pt x="37" y="30"/>
                  <a:pt x="37" y="29"/>
                  <a:pt x="38" y="28"/>
                </a:cubicBezTo>
                <a:cubicBezTo>
                  <a:pt x="39" y="27"/>
                  <a:pt x="40" y="27"/>
                  <a:pt x="41" y="28"/>
                </a:cubicBezTo>
                <a:cubicBezTo>
                  <a:pt x="42" y="29"/>
                  <a:pt x="42" y="31"/>
                  <a:pt x="41" y="31"/>
                </a:cubicBezTo>
                <a:cubicBezTo>
                  <a:pt x="41" y="32"/>
                  <a:pt x="40" y="32"/>
                  <a:pt x="39" y="32"/>
                </a:cubicBezTo>
                <a:cubicBezTo>
                  <a:pt x="30" y="40"/>
                  <a:pt x="30" y="40"/>
                  <a:pt x="30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2"/>
                  <a:pt x="50" y="32"/>
                  <a:pt x="50" y="31"/>
                </a:cubicBezTo>
                <a:cubicBezTo>
                  <a:pt x="49" y="31"/>
                  <a:pt x="49" y="29"/>
                  <a:pt x="50" y="28"/>
                </a:cubicBezTo>
                <a:cubicBezTo>
                  <a:pt x="51" y="27"/>
                  <a:pt x="52" y="27"/>
                  <a:pt x="53" y="28"/>
                </a:cubicBezTo>
                <a:cubicBezTo>
                  <a:pt x="54" y="29"/>
                  <a:pt x="54" y="30"/>
                  <a:pt x="53" y="31"/>
                </a:cubicBezTo>
                <a:cubicBezTo>
                  <a:pt x="63" y="40"/>
                  <a:pt x="63" y="40"/>
                  <a:pt x="63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71" y="40"/>
                  <a:pt x="72" y="42"/>
                  <a:pt x="72" y="44"/>
                </a:cubicBezTo>
                <a:cubicBezTo>
                  <a:pt x="72" y="46"/>
                  <a:pt x="71" y="48"/>
                  <a:pt x="68" y="48"/>
                </a:cubicBezTo>
                <a:close/>
                <a:moveTo>
                  <a:pt x="130" y="120"/>
                </a:moveTo>
                <a:cubicBezTo>
                  <a:pt x="131" y="122"/>
                  <a:pt x="130" y="126"/>
                  <a:pt x="128" y="127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7" y="141"/>
                  <a:pt x="104" y="140"/>
                  <a:pt x="102" y="138"/>
                </a:cubicBezTo>
                <a:cubicBezTo>
                  <a:pt x="102" y="138"/>
                  <a:pt x="101" y="138"/>
                  <a:pt x="101" y="139"/>
                </a:cubicBezTo>
                <a:cubicBezTo>
                  <a:pt x="100" y="139"/>
                  <a:pt x="98" y="139"/>
                  <a:pt x="97" y="139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6" y="131"/>
                  <a:pt x="64" y="128"/>
                  <a:pt x="64" y="124"/>
                </a:cubicBezTo>
                <a:cubicBezTo>
                  <a:pt x="65" y="121"/>
                  <a:pt x="68" y="119"/>
                  <a:pt x="71" y="120"/>
                </a:cubicBezTo>
                <a:cubicBezTo>
                  <a:pt x="84" y="123"/>
                  <a:pt x="84" y="123"/>
                  <a:pt x="84" y="123"/>
                </a:cubicBezTo>
                <a:cubicBezTo>
                  <a:pt x="83" y="122"/>
                  <a:pt x="83" y="122"/>
                  <a:pt x="83" y="122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61" y="88"/>
                  <a:pt x="61" y="88"/>
                  <a:pt x="61" y="88"/>
                </a:cubicBezTo>
                <a:cubicBezTo>
                  <a:pt x="59" y="85"/>
                  <a:pt x="59" y="81"/>
                  <a:pt x="62" y="79"/>
                </a:cubicBezTo>
                <a:cubicBezTo>
                  <a:pt x="65" y="77"/>
                  <a:pt x="68" y="78"/>
                  <a:pt x="70" y="8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1" y="98"/>
                  <a:pt x="82" y="94"/>
                  <a:pt x="84" y="92"/>
                </a:cubicBezTo>
                <a:cubicBezTo>
                  <a:pt x="87" y="91"/>
                  <a:pt x="91" y="92"/>
                  <a:pt x="93" y="94"/>
                </a:cubicBezTo>
                <a:cubicBezTo>
                  <a:pt x="94" y="96"/>
                  <a:pt x="94" y="96"/>
                  <a:pt x="94" y="96"/>
                </a:cubicBezTo>
                <a:cubicBezTo>
                  <a:pt x="92" y="93"/>
                  <a:pt x="93" y="89"/>
                  <a:pt x="95" y="88"/>
                </a:cubicBezTo>
                <a:cubicBezTo>
                  <a:pt x="98" y="86"/>
                  <a:pt x="102" y="87"/>
                  <a:pt x="104" y="90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03" y="89"/>
                  <a:pt x="104" y="85"/>
                  <a:pt x="107" y="84"/>
                </a:cubicBezTo>
                <a:cubicBezTo>
                  <a:pt x="109" y="82"/>
                  <a:pt x="113" y="83"/>
                  <a:pt x="115" y="86"/>
                </a:cubicBezTo>
                <a:cubicBezTo>
                  <a:pt x="120" y="94"/>
                  <a:pt x="120" y="94"/>
                  <a:pt x="120" y="94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30" y="109"/>
                  <a:pt x="130" y="109"/>
                  <a:pt x="130" y="109"/>
                </a:cubicBezTo>
                <a:cubicBezTo>
                  <a:pt x="133" y="113"/>
                  <a:pt x="132" y="117"/>
                  <a:pt x="130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11"/>
          <p:cNvSpPr>
            <a:spLocks noEditPoints="1"/>
          </p:cNvSpPr>
          <p:nvPr/>
        </p:nvSpPr>
        <p:spPr bwMode="auto">
          <a:xfrm>
            <a:off x="1074996" y="4628307"/>
            <a:ext cx="263682" cy="345038"/>
          </a:xfrm>
          <a:custGeom>
            <a:avLst/>
            <a:gdLst>
              <a:gd name="T0" fmla="*/ 95 w 114"/>
              <a:gd name="T1" fmla="*/ 99 h 149"/>
              <a:gd name="T2" fmla="*/ 93 w 114"/>
              <a:gd name="T3" fmla="*/ 98 h 149"/>
              <a:gd name="T4" fmla="*/ 89 w 114"/>
              <a:gd name="T5" fmla="*/ 96 h 149"/>
              <a:gd name="T6" fmla="*/ 74 w 114"/>
              <a:gd name="T7" fmla="*/ 85 h 149"/>
              <a:gd name="T8" fmla="*/ 90 w 114"/>
              <a:gd name="T9" fmla="*/ 58 h 149"/>
              <a:gd name="T10" fmla="*/ 57 w 114"/>
              <a:gd name="T11" fmla="*/ 1 h 149"/>
              <a:gd name="T12" fmla="*/ 19 w 114"/>
              <a:gd name="T13" fmla="*/ 41 h 149"/>
              <a:gd name="T14" fmla="*/ 42 w 114"/>
              <a:gd name="T15" fmla="*/ 87 h 149"/>
              <a:gd name="T16" fmla="*/ 25 w 114"/>
              <a:gd name="T17" fmla="*/ 96 h 149"/>
              <a:gd name="T18" fmla="*/ 21 w 114"/>
              <a:gd name="T19" fmla="*/ 98 h 149"/>
              <a:gd name="T20" fmla="*/ 19 w 114"/>
              <a:gd name="T21" fmla="*/ 99 h 149"/>
              <a:gd name="T22" fmla="*/ 0 w 114"/>
              <a:gd name="T23" fmla="*/ 123 h 149"/>
              <a:gd name="T24" fmla="*/ 1 w 114"/>
              <a:gd name="T25" fmla="*/ 149 h 149"/>
              <a:gd name="T26" fmla="*/ 113 w 114"/>
              <a:gd name="T27" fmla="*/ 149 h 149"/>
              <a:gd name="T28" fmla="*/ 114 w 114"/>
              <a:gd name="T29" fmla="*/ 147 h 149"/>
              <a:gd name="T30" fmla="*/ 95 w 114"/>
              <a:gd name="T31" fmla="*/ 99 h 149"/>
              <a:gd name="T32" fmla="*/ 82 w 114"/>
              <a:gd name="T33" fmla="*/ 28 h 149"/>
              <a:gd name="T34" fmla="*/ 30 w 114"/>
              <a:gd name="T35" fmla="*/ 26 h 149"/>
              <a:gd name="T36" fmla="*/ 40 w 114"/>
              <a:gd name="T37" fmla="*/ 74 h 149"/>
              <a:gd name="T38" fmla="*/ 33 w 114"/>
              <a:gd name="T39" fmla="*/ 61 h 149"/>
              <a:gd name="T40" fmla="*/ 43 w 114"/>
              <a:gd name="T41" fmla="*/ 25 h 149"/>
              <a:gd name="T42" fmla="*/ 62 w 114"/>
              <a:gd name="T43" fmla="*/ 42 h 149"/>
              <a:gd name="T44" fmla="*/ 50 w 114"/>
              <a:gd name="T45" fmla="*/ 29 h 149"/>
              <a:gd name="T46" fmla="*/ 77 w 114"/>
              <a:gd name="T47" fmla="*/ 43 h 149"/>
              <a:gd name="T48" fmla="*/ 80 w 114"/>
              <a:gd name="T49" fmla="*/ 47 h 149"/>
              <a:gd name="T50" fmla="*/ 67 w 114"/>
              <a:gd name="T51" fmla="*/ 68 h 149"/>
              <a:gd name="T52" fmla="*/ 56 w 114"/>
              <a:gd name="T53" fmla="*/ 70 h 149"/>
              <a:gd name="T54" fmla="*/ 67 w 114"/>
              <a:gd name="T55" fmla="*/ 70 h 149"/>
              <a:gd name="T56" fmla="*/ 81 w 114"/>
              <a:gd name="T57" fmla="*/ 50 h 149"/>
              <a:gd name="T58" fmla="*/ 82 w 114"/>
              <a:gd name="T59" fmla="*/ 57 h 149"/>
              <a:gd name="T60" fmla="*/ 73 w 114"/>
              <a:gd name="T61" fmla="*/ 74 h 149"/>
              <a:gd name="T62" fmla="*/ 73 w 114"/>
              <a:gd name="T63" fmla="*/ 74 h 149"/>
              <a:gd name="T64" fmla="*/ 57 w 114"/>
              <a:gd name="T65" fmla="*/ 85 h 149"/>
              <a:gd name="T66" fmla="*/ 42 w 114"/>
              <a:gd name="T67" fmla="*/ 76 h 149"/>
              <a:gd name="T68" fmla="*/ 79 w 114"/>
              <a:gd name="T69" fmla="*/ 99 h 149"/>
              <a:gd name="T70" fmla="*/ 57 w 114"/>
              <a:gd name="T71" fmla="*/ 113 h 149"/>
              <a:gd name="T72" fmla="*/ 36 w 114"/>
              <a:gd name="T73" fmla="*/ 100 h 149"/>
              <a:gd name="T74" fmla="*/ 41 w 114"/>
              <a:gd name="T75" fmla="*/ 93 h 149"/>
              <a:gd name="T76" fmla="*/ 42 w 114"/>
              <a:gd name="T77" fmla="*/ 92 h 149"/>
              <a:gd name="T78" fmla="*/ 42 w 114"/>
              <a:gd name="T79" fmla="*/ 91 h 149"/>
              <a:gd name="T80" fmla="*/ 43 w 114"/>
              <a:gd name="T81" fmla="*/ 86 h 149"/>
              <a:gd name="T82" fmla="*/ 53 w 114"/>
              <a:gd name="T83" fmla="*/ 86 h 149"/>
              <a:gd name="T84" fmla="*/ 57 w 114"/>
              <a:gd name="T85" fmla="*/ 87 h 149"/>
              <a:gd name="T86" fmla="*/ 73 w 114"/>
              <a:gd name="T87" fmla="*/ 76 h 149"/>
              <a:gd name="T88" fmla="*/ 74 w 114"/>
              <a:gd name="T89" fmla="*/ 92 h 149"/>
              <a:gd name="T90" fmla="*/ 74 w 114"/>
              <a:gd name="T91" fmla="*/ 92 h 149"/>
              <a:gd name="T92" fmla="*/ 75 w 114"/>
              <a:gd name="T93" fmla="*/ 93 h 149"/>
              <a:gd name="T94" fmla="*/ 82 w 114"/>
              <a:gd name="T95" fmla="*/ 9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4" h="149">
                <a:moveTo>
                  <a:pt x="95" y="99"/>
                </a:moveTo>
                <a:cubicBezTo>
                  <a:pt x="95" y="99"/>
                  <a:pt x="95" y="99"/>
                  <a:pt x="95" y="99"/>
                </a:cubicBezTo>
                <a:cubicBezTo>
                  <a:pt x="95" y="99"/>
                  <a:pt x="94" y="98"/>
                  <a:pt x="94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2" y="97"/>
                  <a:pt x="90" y="97"/>
                  <a:pt x="89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4" y="94"/>
                  <a:pt x="80" y="93"/>
                  <a:pt x="75" y="92"/>
                </a:cubicBezTo>
                <a:cubicBezTo>
                  <a:pt x="75" y="90"/>
                  <a:pt x="74" y="88"/>
                  <a:pt x="74" y="85"/>
                </a:cubicBezTo>
                <a:cubicBezTo>
                  <a:pt x="79" y="85"/>
                  <a:pt x="93" y="81"/>
                  <a:pt x="92" y="79"/>
                </a:cubicBezTo>
                <a:cubicBezTo>
                  <a:pt x="87" y="74"/>
                  <a:pt x="89" y="64"/>
                  <a:pt x="90" y="58"/>
                </a:cubicBezTo>
                <a:cubicBezTo>
                  <a:pt x="92" y="44"/>
                  <a:pt x="94" y="38"/>
                  <a:pt x="89" y="22"/>
                </a:cubicBezTo>
                <a:cubicBezTo>
                  <a:pt x="85" y="11"/>
                  <a:pt x="72" y="0"/>
                  <a:pt x="57" y="1"/>
                </a:cubicBezTo>
                <a:cubicBezTo>
                  <a:pt x="51" y="1"/>
                  <a:pt x="46" y="3"/>
                  <a:pt x="40" y="7"/>
                </a:cubicBezTo>
                <a:cubicBezTo>
                  <a:pt x="27" y="9"/>
                  <a:pt x="18" y="20"/>
                  <a:pt x="19" y="41"/>
                </a:cubicBezTo>
                <a:cubicBezTo>
                  <a:pt x="20" y="52"/>
                  <a:pt x="29" y="65"/>
                  <a:pt x="21" y="79"/>
                </a:cubicBezTo>
                <a:cubicBezTo>
                  <a:pt x="19" y="81"/>
                  <a:pt x="34" y="88"/>
                  <a:pt x="42" y="87"/>
                </a:cubicBezTo>
                <a:cubicBezTo>
                  <a:pt x="42" y="89"/>
                  <a:pt x="41" y="90"/>
                  <a:pt x="41" y="91"/>
                </a:cubicBezTo>
                <a:cubicBezTo>
                  <a:pt x="35" y="92"/>
                  <a:pt x="30" y="94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7"/>
                  <a:pt x="22" y="97"/>
                  <a:pt x="21" y="98"/>
                </a:cubicBezTo>
                <a:cubicBezTo>
                  <a:pt x="21" y="98"/>
                  <a:pt x="21" y="98"/>
                  <a:pt x="20" y="98"/>
                </a:cubicBezTo>
                <a:cubicBezTo>
                  <a:pt x="20" y="98"/>
                  <a:pt x="19" y="99"/>
                  <a:pt x="19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7" y="105"/>
                  <a:pt x="0" y="114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9"/>
                  <a:pt x="1" y="149"/>
                  <a:pt x="1" y="149"/>
                </a:cubicBezTo>
                <a:cubicBezTo>
                  <a:pt x="1" y="149"/>
                  <a:pt x="1" y="149"/>
                  <a:pt x="1" y="149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13" y="149"/>
                  <a:pt x="113" y="148"/>
                  <a:pt x="113" y="148"/>
                </a:cubicBezTo>
                <a:cubicBezTo>
                  <a:pt x="113" y="147"/>
                  <a:pt x="114" y="147"/>
                  <a:pt x="114" y="147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14"/>
                  <a:pt x="107" y="105"/>
                  <a:pt x="95" y="99"/>
                </a:cubicBezTo>
                <a:close/>
                <a:moveTo>
                  <a:pt x="59" y="7"/>
                </a:moveTo>
                <a:cubicBezTo>
                  <a:pt x="70" y="8"/>
                  <a:pt x="78" y="17"/>
                  <a:pt x="82" y="28"/>
                </a:cubicBezTo>
                <a:cubicBezTo>
                  <a:pt x="77" y="20"/>
                  <a:pt x="69" y="14"/>
                  <a:pt x="59" y="12"/>
                </a:cubicBezTo>
                <a:cubicBezTo>
                  <a:pt x="47" y="11"/>
                  <a:pt x="36" y="17"/>
                  <a:pt x="30" y="26"/>
                </a:cubicBezTo>
                <a:cubicBezTo>
                  <a:pt x="34" y="13"/>
                  <a:pt x="46" y="5"/>
                  <a:pt x="59" y="7"/>
                </a:cubicBezTo>
                <a:close/>
                <a:moveTo>
                  <a:pt x="40" y="74"/>
                </a:moveTo>
                <a:cubicBezTo>
                  <a:pt x="40" y="73"/>
                  <a:pt x="40" y="73"/>
                  <a:pt x="40" y="73"/>
                </a:cubicBezTo>
                <a:cubicBezTo>
                  <a:pt x="37" y="69"/>
                  <a:pt x="34" y="65"/>
                  <a:pt x="33" y="61"/>
                </a:cubicBezTo>
                <a:cubicBezTo>
                  <a:pt x="32" y="56"/>
                  <a:pt x="32" y="52"/>
                  <a:pt x="33" y="47"/>
                </a:cubicBezTo>
                <a:cubicBezTo>
                  <a:pt x="34" y="39"/>
                  <a:pt x="37" y="32"/>
                  <a:pt x="43" y="25"/>
                </a:cubicBezTo>
                <a:cubicBezTo>
                  <a:pt x="44" y="28"/>
                  <a:pt x="46" y="30"/>
                  <a:pt x="48" y="33"/>
                </a:cubicBezTo>
                <a:cubicBezTo>
                  <a:pt x="51" y="37"/>
                  <a:pt x="56" y="41"/>
                  <a:pt x="62" y="42"/>
                </a:cubicBezTo>
                <a:cubicBezTo>
                  <a:pt x="59" y="40"/>
                  <a:pt x="55" y="37"/>
                  <a:pt x="52" y="32"/>
                </a:cubicBezTo>
                <a:cubicBezTo>
                  <a:pt x="52" y="31"/>
                  <a:pt x="51" y="30"/>
                  <a:pt x="50" y="29"/>
                </a:cubicBezTo>
                <a:cubicBezTo>
                  <a:pt x="51" y="30"/>
                  <a:pt x="52" y="31"/>
                  <a:pt x="53" y="32"/>
                </a:cubicBezTo>
                <a:cubicBezTo>
                  <a:pt x="62" y="39"/>
                  <a:pt x="73" y="42"/>
                  <a:pt x="77" y="43"/>
                </a:cubicBezTo>
                <a:cubicBezTo>
                  <a:pt x="72" y="40"/>
                  <a:pt x="68" y="37"/>
                  <a:pt x="64" y="33"/>
                </a:cubicBezTo>
                <a:cubicBezTo>
                  <a:pt x="70" y="36"/>
                  <a:pt x="75" y="39"/>
                  <a:pt x="8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6"/>
                  <a:pt x="74" y="64"/>
                  <a:pt x="67" y="68"/>
                </a:cubicBezTo>
                <a:cubicBezTo>
                  <a:pt x="66" y="66"/>
                  <a:pt x="64" y="65"/>
                  <a:pt x="62" y="65"/>
                </a:cubicBezTo>
                <a:cubicBezTo>
                  <a:pt x="59" y="65"/>
                  <a:pt x="56" y="67"/>
                  <a:pt x="56" y="70"/>
                </a:cubicBezTo>
                <a:cubicBezTo>
                  <a:pt x="56" y="72"/>
                  <a:pt x="59" y="74"/>
                  <a:pt x="62" y="74"/>
                </a:cubicBezTo>
                <a:cubicBezTo>
                  <a:pt x="65" y="74"/>
                  <a:pt x="67" y="72"/>
                  <a:pt x="67" y="70"/>
                </a:cubicBezTo>
                <a:cubicBezTo>
                  <a:pt x="67" y="69"/>
                  <a:pt x="67" y="69"/>
                  <a:pt x="67" y="69"/>
                </a:cubicBezTo>
                <a:cubicBezTo>
                  <a:pt x="75" y="65"/>
                  <a:pt x="80" y="58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2"/>
                  <a:pt x="82" y="54"/>
                  <a:pt x="82" y="57"/>
                </a:cubicBezTo>
                <a:cubicBezTo>
                  <a:pt x="81" y="62"/>
                  <a:pt x="78" y="68"/>
                  <a:pt x="74" y="73"/>
                </a:cubicBezTo>
                <a:cubicBezTo>
                  <a:pt x="74" y="73"/>
                  <a:pt x="74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68" y="80"/>
                  <a:pt x="63" y="84"/>
                  <a:pt x="59" y="85"/>
                </a:cubicBezTo>
                <a:cubicBezTo>
                  <a:pt x="58" y="85"/>
                  <a:pt x="58" y="86"/>
                  <a:pt x="57" y="85"/>
                </a:cubicBezTo>
                <a:cubicBezTo>
                  <a:pt x="57" y="85"/>
                  <a:pt x="56" y="85"/>
                  <a:pt x="56" y="85"/>
                </a:cubicBezTo>
                <a:cubicBezTo>
                  <a:pt x="52" y="85"/>
                  <a:pt x="47" y="81"/>
                  <a:pt x="42" y="76"/>
                </a:cubicBezTo>
                <a:cubicBezTo>
                  <a:pt x="42" y="75"/>
                  <a:pt x="41" y="74"/>
                  <a:pt x="40" y="74"/>
                </a:cubicBezTo>
                <a:close/>
                <a:moveTo>
                  <a:pt x="79" y="99"/>
                </a:moveTo>
                <a:cubicBezTo>
                  <a:pt x="78" y="99"/>
                  <a:pt x="78" y="99"/>
                  <a:pt x="78" y="100"/>
                </a:cubicBezTo>
                <a:cubicBezTo>
                  <a:pt x="72" y="106"/>
                  <a:pt x="65" y="113"/>
                  <a:pt x="57" y="113"/>
                </a:cubicBezTo>
                <a:cubicBezTo>
                  <a:pt x="50" y="113"/>
                  <a:pt x="43" y="107"/>
                  <a:pt x="37" y="101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5" y="98"/>
                  <a:pt x="33" y="97"/>
                  <a:pt x="32" y="95"/>
                </a:cubicBezTo>
                <a:cubicBezTo>
                  <a:pt x="35" y="94"/>
                  <a:pt x="38" y="94"/>
                  <a:pt x="41" y="93"/>
                </a:cubicBezTo>
                <a:cubicBezTo>
                  <a:pt x="41" y="93"/>
                  <a:pt x="42" y="93"/>
                  <a:pt x="42" y="93"/>
                </a:cubicBezTo>
                <a:cubicBezTo>
                  <a:pt x="42" y="93"/>
                  <a:pt x="42" y="93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3" y="90"/>
                  <a:pt x="43" y="88"/>
                  <a:pt x="43" y="86"/>
                </a:cubicBezTo>
                <a:cubicBezTo>
                  <a:pt x="43" y="83"/>
                  <a:pt x="43" y="80"/>
                  <a:pt x="42" y="78"/>
                </a:cubicBezTo>
                <a:cubicBezTo>
                  <a:pt x="46" y="81"/>
                  <a:pt x="50" y="84"/>
                  <a:pt x="53" y="86"/>
                </a:cubicBezTo>
                <a:cubicBezTo>
                  <a:pt x="55" y="86"/>
                  <a:pt x="56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9" y="87"/>
                  <a:pt x="61" y="86"/>
                  <a:pt x="62" y="85"/>
                </a:cubicBezTo>
                <a:cubicBezTo>
                  <a:pt x="66" y="83"/>
                  <a:pt x="69" y="80"/>
                  <a:pt x="73" y="76"/>
                </a:cubicBezTo>
                <a:cubicBezTo>
                  <a:pt x="73" y="79"/>
                  <a:pt x="73" y="85"/>
                  <a:pt x="73" y="85"/>
                </a:cubicBezTo>
                <a:cubicBezTo>
                  <a:pt x="73" y="85"/>
                  <a:pt x="73" y="90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3"/>
                  <a:pt x="75" y="93"/>
                  <a:pt x="75" y="93"/>
                </a:cubicBezTo>
                <a:cubicBezTo>
                  <a:pt x="75" y="93"/>
                  <a:pt x="75" y="94"/>
                  <a:pt x="76" y="94"/>
                </a:cubicBezTo>
                <a:cubicBezTo>
                  <a:pt x="78" y="94"/>
                  <a:pt x="80" y="94"/>
                  <a:pt x="82" y="95"/>
                </a:cubicBezTo>
                <a:cubicBezTo>
                  <a:pt x="81" y="96"/>
                  <a:pt x="80" y="98"/>
                  <a:pt x="79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6"/>
          <p:cNvSpPr>
            <a:spLocks noEditPoints="1"/>
          </p:cNvSpPr>
          <p:nvPr/>
        </p:nvSpPr>
        <p:spPr bwMode="auto">
          <a:xfrm>
            <a:off x="1070586" y="2121622"/>
            <a:ext cx="272502" cy="326414"/>
          </a:xfrm>
          <a:custGeom>
            <a:avLst/>
            <a:gdLst>
              <a:gd name="T0" fmla="*/ 11 w 118"/>
              <a:gd name="T1" fmla="*/ 90 h 141"/>
              <a:gd name="T2" fmla="*/ 13 w 118"/>
              <a:gd name="T3" fmla="*/ 121 h 141"/>
              <a:gd name="T4" fmla="*/ 13 w 118"/>
              <a:gd name="T5" fmla="*/ 61 h 141"/>
              <a:gd name="T6" fmla="*/ 16 w 118"/>
              <a:gd name="T7" fmla="*/ 130 h 141"/>
              <a:gd name="T8" fmla="*/ 13 w 118"/>
              <a:gd name="T9" fmla="*/ 110 h 141"/>
              <a:gd name="T10" fmla="*/ 101 w 118"/>
              <a:gd name="T11" fmla="*/ 112 h 141"/>
              <a:gd name="T12" fmla="*/ 101 w 118"/>
              <a:gd name="T13" fmla="*/ 55 h 141"/>
              <a:gd name="T14" fmla="*/ 107 w 118"/>
              <a:gd name="T15" fmla="*/ 127 h 141"/>
              <a:gd name="T16" fmla="*/ 0 w 118"/>
              <a:gd name="T17" fmla="*/ 127 h 141"/>
              <a:gd name="T18" fmla="*/ 73 w 118"/>
              <a:gd name="T19" fmla="*/ 3 h 141"/>
              <a:gd name="T20" fmla="*/ 114 w 118"/>
              <a:gd name="T21" fmla="*/ 62 h 141"/>
              <a:gd name="T22" fmla="*/ 69 w 118"/>
              <a:gd name="T23" fmla="*/ 48 h 141"/>
              <a:gd name="T24" fmla="*/ 47 w 118"/>
              <a:gd name="T25" fmla="*/ 48 h 141"/>
              <a:gd name="T26" fmla="*/ 53 w 118"/>
              <a:gd name="T27" fmla="*/ 40 h 141"/>
              <a:gd name="T28" fmla="*/ 60 w 118"/>
              <a:gd name="T29" fmla="*/ 47 h 141"/>
              <a:gd name="T30" fmla="*/ 78 w 118"/>
              <a:gd name="T31" fmla="*/ 28 h 141"/>
              <a:gd name="T32" fmla="*/ 75 w 118"/>
              <a:gd name="T33" fmla="*/ 25 h 141"/>
              <a:gd name="T34" fmla="*/ 74 w 118"/>
              <a:gd name="T35" fmla="*/ 25 h 141"/>
              <a:gd name="T36" fmla="*/ 71 w 118"/>
              <a:gd name="T37" fmla="*/ 25 h 141"/>
              <a:gd name="T38" fmla="*/ 69 w 118"/>
              <a:gd name="T39" fmla="*/ 27 h 141"/>
              <a:gd name="T40" fmla="*/ 68 w 118"/>
              <a:gd name="T41" fmla="*/ 30 h 141"/>
              <a:gd name="T42" fmla="*/ 68 w 118"/>
              <a:gd name="T43" fmla="*/ 32 h 141"/>
              <a:gd name="T44" fmla="*/ 69 w 118"/>
              <a:gd name="T45" fmla="*/ 34 h 141"/>
              <a:gd name="T46" fmla="*/ 71 w 118"/>
              <a:gd name="T47" fmla="*/ 35 h 141"/>
              <a:gd name="T48" fmla="*/ 72 w 118"/>
              <a:gd name="T49" fmla="*/ 35 h 141"/>
              <a:gd name="T50" fmla="*/ 74 w 118"/>
              <a:gd name="T51" fmla="*/ 35 h 141"/>
              <a:gd name="T52" fmla="*/ 75 w 118"/>
              <a:gd name="T53" fmla="*/ 35 h 141"/>
              <a:gd name="T54" fmla="*/ 77 w 118"/>
              <a:gd name="T55" fmla="*/ 34 h 141"/>
              <a:gd name="T56" fmla="*/ 78 w 118"/>
              <a:gd name="T57" fmla="*/ 32 h 141"/>
              <a:gd name="T58" fmla="*/ 93 w 118"/>
              <a:gd name="T59" fmla="*/ 45 h 141"/>
              <a:gd name="T60" fmla="*/ 64 w 118"/>
              <a:gd name="T61" fmla="*/ 6 h 141"/>
              <a:gd name="T62" fmla="*/ 63 w 118"/>
              <a:gd name="T63" fmla="*/ 12 h 141"/>
              <a:gd name="T64" fmla="*/ 72 w 118"/>
              <a:gd name="T65" fmla="*/ 11 h 141"/>
              <a:gd name="T66" fmla="*/ 92 w 118"/>
              <a:gd name="T67" fmla="*/ 41 h 141"/>
              <a:gd name="T68" fmla="*/ 93 w 118"/>
              <a:gd name="T69" fmla="*/ 45 h 141"/>
              <a:gd name="T70" fmla="*/ 111 w 118"/>
              <a:gd name="T71" fmla="*/ 105 h 141"/>
              <a:gd name="T72" fmla="*/ 97 w 118"/>
              <a:gd name="T73" fmla="*/ 128 h 141"/>
              <a:gd name="T74" fmla="*/ 78 w 118"/>
              <a:gd name="T75" fmla="*/ 130 h 141"/>
              <a:gd name="T76" fmla="*/ 11 w 118"/>
              <a:gd name="T77" fmla="*/ 79 h 141"/>
              <a:gd name="T78" fmla="*/ 100 w 118"/>
              <a:gd name="T79" fmla="*/ 126 h 141"/>
              <a:gd name="T80" fmla="*/ 64 w 118"/>
              <a:gd name="T81" fmla="*/ 59 h 141"/>
              <a:gd name="T82" fmla="*/ 78 w 118"/>
              <a:gd name="T83" fmla="*/ 59 h 141"/>
              <a:gd name="T84" fmla="*/ 61 w 118"/>
              <a:gd name="T85" fmla="*/ 130 h 141"/>
              <a:gd name="T86" fmla="*/ 75 w 118"/>
              <a:gd name="T87" fmla="*/ 61 h 141"/>
              <a:gd name="T88" fmla="*/ 101 w 118"/>
              <a:gd name="T89" fmla="*/ 76 h 141"/>
              <a:gd name="T90" fmla="*/ 103 w 118"/>
              <a:gd name="T91" fmla="*/ 65 h 141"/>
              <a:gd name="T92" fmla="*/ 23 w 118"/>
              <a:gd name="T93" fmla="*/ 61 h 141"/>
              <a:gd name="T94" fmla="*/ 23 w 118"/>
              <a:gd name="T95" fmla="*/ 61 h 141"/>
              <a:gd name="T96" fmla="*/ 27 w 118"/>
              <a:gd name="T97" fmla="*/ 128 h 141"/>
              <a:gd name="T98" fmla="*/ 30 w 118"/>
              <a:gd name="T99" fmla="*/ 128 h 141"/>
              <a:gd name="T100" fmla="*/ 36 w 118"/>
              <a:gd name="T101" fmla="*/ 61 h 141"/>
              <a:gd name="T102" fmla="*/ 54 w 118"/>
              <a:gd name="T103" fmla="*/ 61 h 141"/>
              <a:gd name="T104" fmla="*/ 47 w 118"/>
              <a:gd name="T105" fmla="*/ 128 h 141"/>
              <a:gd name="T106" fmla="*/ 84 w 118"/>
              <a:gd name="T107" fmla="*/ 88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8" h="141">
                <a:moveTo>
                  <a:pt x="11" y="93"/>
                </a:moveTo>
                <a:cubicBezTo>
                  <a:pt x="13" y="93"/>
                  <a:pt x="13" y="93"/>
                  <a:pt x="13" y="93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1" y="100"/>
                  <a:pt x="11" y="100"/>
                  <a:pt x="11" y="100"/>
                </a:cubicBezTo>
                <a:lnTo>
                  <a:pt x="11" y="93"/>
                </a:lnTo>
                <a:close/>
                <a:moveTo>
                  <a:pt x="11" y="90"/>
                </a:moveTo>
                <a:cubicBezTo>
                  <a:pt x="13" y="90"/>
                  <a:pt x="13" y="90"/>
                  <a:pt x="13" y="90"/>
                </a:cubicBezTo>
                <a:cubicBezTo>
                  <a:pt x="13" y="82"/>
                  <a:pt x="13" y="82"/>
                  <a:pt x="13" y="82"/>
                </a:cubicBezTo>
                <a:cubicBezTo>
                  <a:pt x="11" y="82"/>
                  <a:pt x="11" y="82"/>
                  <a:pt x="11" y="82"/>
                </a:cubicBezTo>
                <a:lnTo>
                  <a:pt x="11" y="90"/>
                </a:lnTo>
                <a:close/>
                <a:moveTo>
                  <a:pt x="11" y="121"/>
                </a:moveTo>
                <a:cubicBezTo>
                  <a:pt x="13" y="121"/>
                  <a:pt x="13" y="121"/>
                  <a:pt x="13" y="121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11" y="113"/>
                  <a:pt x="11" y="113"/>
                </a:cubicBezTo>
                <a:lnTo>
                  <a:pt x="11" y="121"/>
                </a:lnTo>
                <a:close/>
                <a:moveTo>
                  <a:pt x="13" y="65"/>
                </a:moveTo>
                <a:cubicBezTo>
                  <a:pt x="13" y="64"/>
                  <a:pt x="14" y="63"/>
                  <a:pt x="14" y="63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2"/>
                  <a:pt x="11" y="64"/>
                  <a:pt x="11" y="65"/>
                </a:cubicBezTo>
                <a:cubicBezTo>
                  <a:pt x="11" y="69"/>
                  <a:pt x="11" y="69"/>
                  <a:pt x="11" y="69"/>
                </a:cubicBezTo>
                <a:cubicBezTo>
                  <a:pt x="13" y="69"/>
                  <a:pt x="13" y="69"/>
                  <a:pt x="13" y="69"/>
                </a:cubicBezTo>
                <a:lnTo>
                  <a:pt x="13" y="65"/>
                </a:lnTo>
                <a:close/>
                <a:moveTo>
                  <a:pt x="11" y="124"/>
                </a:moveTo>
                <a:cubicBezTo>
                  <a:pt x="11" y="127"/>
                  <a:pt x="14" y="129"/>
                  <a:pt x="16" y="130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5" y="127"/>
                  <a:pt x="13" y="126"/>
                  <a:pt x="13" y="124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1" y="124"/>
                  <a:pt x="11" y="124"/>
                  <a:pt x="11" y="124"/>
                </a:cubicBezTo>
                <a:close/>
                <a:moveTo>
                  <a:pt x="11" y="110"/>
                </a:moveTo>
                <a:cubicBezTo>
                  <a:pt x="13" y="110"/>
                  <a:pt x="13" y="110"/>
                  <a:pt x="13" y="110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1" y="103"/>
                  <a:pt x="11" y="103"/>
                  <a:pt x="11" y="103"/>
                </a:cubicBezTo>
                <a:lnTo>
                  <a:pt x="11" y="110"/>
                </a:lnTo>
                <a:close/>
                <a:moveTo>
                  <a:pt x="103" y="116"/>
                </a:moveTo>
                <a:cubicBezTo>
                  <a:pt x="101" y="116"/>
                  <a:pt x="101" y="116"/>
                  <a:pt x="101" y="116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83" y="112"/>
                  <a:pt x="83" y="112"/>
                  <a:pt x="83" y="112"/>
                </a:cubicBezTo>
                <a:cubicBezTo>
                  <a:pt x="73" y="112"/>
                  <a:pt x="65" y="104"/>
                  <a:pt x="65" y="94"/>
                </a:cubicBezTo>
                <a:cubicBezTo>
                  <a:pt x="65" y="84"/>
                  <a:pt x="73" y="76"/>
                  <a:pt x="83" y="76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62"/>
                  <a:pt x="107" y="62"/>
                  <a:pt x="107" y="62"/>
                </a:cubicBezTo>
                <a:cubicBezTo>
                  <a:pt x="107" y="58"/>
                  <a:pt x="104" y="55"/>
                  <a:pt x="101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0" y="55"/>
                  <a:pt x="7" y="58"/>
                  <a:pt x="7" y="62"/>
                </a:cubicBezTo>
                <a:cubicBezTo>
                  <a:pt x="7" y="127"/>
                  <a:pt x="7" y="127"/>
                  <a:pt x="7" y="127"/>
                </a:cubicBezTo>
                <a:cubicBezTo>
                  <a:pt x="7" y="131"/>
                  <a:pt x="10" y="134"/>
                  <a:pt x="14" y="134"/>
                </a:cubicBezTo>
                <a:cubicBezTo>
                  <a:pt x="101" y="134"/>
                  <a:pt x="101" y="134"/>
                  <a:pt x="101" y="134"/>
                </a:cubicBezTo>
                <a:cubicBezTo>
                  <a:pt x="104" y="134"/>
                  <a:pt x="107" y="131"/>
                  <a:pt x="107" y="127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4" y="135"/>
                  <a:pt x="108" y="141"/>
                  <a:pt x="101" y="141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6" y="141"/>
                  <a:pt x="0" y="135"/>
                  <a:pt x="0" y="127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54"/>
                  <a:pt x="6" y="48"/>
                  <a:pt x="14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22" y="45"/>
                  <a:pt x="22" y="45"/>
                  <a:pt x="22" y="45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0"/>
                  <a:pt x="70" y="0"/>
                  <a:pt x="73" y="3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4" y="34"/>
                  <a:pt x="104" y="38"/>
                  <a:pt x="101" y="41"/>
                </a:cubicBezTo>
                <a:cubicBezTo>
                  <a:pt x="96" y="46"/>
                  <a:pt x="96" y="46"/>
                  <a:pt x="96" y="46"/>
                </a:cubicBezTo>
                <a:cubicBezTo>
                  <a:pt x="94" y="48"/>
                  <a:pt x="94" y="48"/>
                  <a:pt x="94" y="48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108" y="48"/>
                  <a:pt x="114" y="54"/>
                  <a:pt x="114" y="62"/>
                </a:cubicBezTo>
                <a:cubicBezTo>
                  <a:pt x="114" y="76"/>
                  <a:pt x="114" y="76"/>
                  <a:pt x="114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03" y="112"/>
                  <a:pt x="103" y="112"/>
                  <a:pt x="103" y="112"/>
                </a:cubicBezTo>
                <a:lnTo>
                  <a:pt x="103" y="116"/>
                </a:lnTo>
                <a:close/>
                <a:moveTo>
                  <a:pt x="69" y="48"/>
                </a:moveTo>
                <a:cubicBezTo>
                  <a:pt x="69" y="47"/>
                  <a:pt x="69" y="46"/>
                  <a:pt x="69" y="45"/>
                </a:cubicBezTo>
                <a:cubicBezTo>
                  <a:pt x="69" y="42"/>
                  <a:pt x="68" y="40"/>
                  <a:pt x="66" y="38"/>
                </a:cubicBezTo>
                <a:cubicBezTo>
                  <a:pt x="60" y="32"/>
                  <a:pt x="50" y="33"/>
                  <a:pt x="44" y="39"/>
                </a:cubicBezTo>
                <a:cubicBezTo>
                  <a:pt x="42" y="41"/>
                  <a:pt x="41" y="43"/>
                  <a:pt x="40" y="45"/>
                </a:cubicBezTo>
                <a:cubicBezTo>
                  <a:pt x="40" y="46"/>
                  <a:pt x="39" y="47"/>
                  <a:pt x="39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7"/>
                  <a:pt x="47" y="46"/>
                  <a:pt x="48" y="45"/>
                </a:cubicBezTo>
                <a:cubicBezTo>
                  <a:pt x="48" y="45"/>
                  <a:pt x="48" y="44"/>
                  <a:pt x="48" y="44"/>
                </a:cubicBezTo>
                <a:cubicBezTo>
                  <a:pt x="46" y="42"/>
                  <a:pt x="46" y="42"/>
                  <a:pt x="46" y="42"/>
                </a:cubicBezTo>
                <a:cubicBezTo>
                  <a:pt x="48" y="41"/>
                  <a:pt x="48" y="41"/>
                  <a:pt x="48" y="41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2" y="41"/>
                  <a:pt x="53" y="40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2" y="43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6"/>
                  <a:pt x="50" y="47"/>
                  <a:pt x="50" y="47"/>
                </a:cubicBezTo>
                <a:cubicBezTo>
                  <a:pt x="51" y="48"/>
                  <a:pt x="52" y="48"/>
                  <a:pt x="54" y="47"/>
                </a:cubicBezTo>
                <a:cubicBezTo>
                  <a:pt x="57" y="45"/>
                  <a:pt x="59" y="45"/>
                  <a:pt x="60" y="47"/>
                </a:cubicBezTo>
                <a:cubicBezTo>
                  <a:pt x="61" y="47"/>
                  <a:pt x="61" y="48"/>
                  <a:pt x="61" y="48"/>
                </a:cubicBezTo>
                <a:lnTo>
                  <a:pt x="69" y="48"/>
                </a:lnTo>
                <a:close/>
                <a:moveTo>
                  <a:pt x="79" y="30"/>
                </a:moveTo>
                <a:cubicBezTo>
                  <a:pt x="79" y="30"/>
                  <a:pt x="79" y="29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7"/>
                  <a:pt x="77" y="26"/>
                  <a:pt x="77" y="26"/>
                </a:cubicBezTo>
                <a:cubicBezTo>
                  <a:pt x="77" y="26"/>
                  <a:pt x="76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3" y="24"/>
                  <a:pt x="73" y="24"/>
                  <a:pt x="73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0" y="25"/>
                  <a:pt x="70" y="25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69" y="26"/>
                  <a:pt x="69" y="26"/>
                </a:cubicBezTo>
                <a:cubicBezTo>
                  <a:pt x="69" y="26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9"/>
                  <a:pt x="68" y="29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0"/>
                  <a:pt x="68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3"/>
                  <a:pt x="68" y="33"/>
                </a:cubicBezTo>
                <a:cubicBezTo>
                  <a:pt x="68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70" y="34"/>
                  <a:pt x="70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0" y="34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3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6"/>
                  <a:pt x="73" y="36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4"/>
                </a:cubicBezTo>
                <a:cubicBezTo>
                  <a:pt x="76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8" y="33"/>
                  <a:pt x="78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8" y="33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1"/>
                  <a:pt x="79" y="31"/>
                  <a:pt x="79" y="30"/>
                </a:cubicBezTo>
                <a:cubicBezTo>
                  <a:pt x="79" y="30"/>
                  <a:pt x="79" y="30"/>
                  <a:pt x="79" y="30"/>
                </a:cubicBezTo>
                <a:close/>
                <a:moveTo>
                  <a:pt x="93" y="45"/>
                </a:move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99" y="39"/>
                  <a:pt x="99" y="39"/>
                </a:cubicBezTo>
                <a:cubicBezTo>
                  <a:pt x="100" y="38"/>
                  <a:pt x="100" y="35"/>
                  <a:pt x="99" y="34"/>
                </a:cubicBezTo>
                <a:cubicBezTo>
                  <a:pt x="71" y="6"/>
                  <a:pt x="71" y="6"/>
                  <a:pt x="71" y="6"/>
                </a:cubicBezTo>
                <a:cubicBezTo>
                  <a:pt x="69" y="4"/>
                  <a:pt x="67" y="4"/>
                  <a:pt x="65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8"/>
                  <a:pt x="23" y="48"/>
                  <a:pt x="2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0" y="45"/>
                  <a:pt x="30" y="45"/>
                  <a:pt x="30" y="45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4" y="12"/>
                  <a:pt x="64" y="12"/>
                </a:cubicBezTo>
                <a:cubicBezTo>
                  <a:pt x="64" y="12"/>
                  <a:pt x="64" y="13"/>
                  <a:pt x="64" y="13"/>
                </a:cubicBezTo>
                <a:cubicBezTo>
                  <a:pt x="66" y="14"/>
                  <a:pt x="69" y="14"/>
                  <a:pt x="71" y="12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3"/>
                  <a:pt x="93" y="33"/>
                  <a:pt x="93" y="33"/>
                </a:cubicBezTo>
                <a:cubicBezTo>
                  <a:pt x="92" y="33"/>
                  <a:pt x="92" y="33"/>
                  <a:pt x="92" y="34"/>
                </a:cubicBezTo>
                <a:cubicBezTo>
                  <a:pt x="90" y="35"/>
                  <a:pt x="90" y="38"/>
                  <a:pt x="91" y="40"/>
                </a:cubicBezTo>
                <a:cubicBezTo>
                  <a:pt x="92" y="40"/>
                  <a:pt x="92" y="40"/>
                  <a:pt x="92" y="41"/>
                </a:cubicBezTo>
                <a:cubicBezTo>
                  <a:pt x="92" y="41"/>
                  <a:pt x="93" y="41"/>
                  <a:pt x="93" y="41"/>
                </a:cubicBezTo>
                <a:cubicBezTo>
                  <a:pt x="93" y="41"/>
                  <a:pt x="93" y="41"/>
                  <a:pt x="92" y="41"/>
                </a:cubicBezTo>
                <a:cubicBezTo>
                  <a:pt x="89" y="45"/>
                  <a:pt x="89" y="45"/>
                  <a:pt x="89" y="45"/>
                </a:cubicBezTo>
                <a:cubicBezTo>
                  <a:pt x="86" y="48"/>
                  <a:pt x="86" y="48"/>
                  <a:pt x="86" y="48"/>
                </a:cubicBezTo>
                <a:cubicBezTo>
                  <a:pt x="90" y="48"/>
                  <a:pt x="90" y="48"/>
                  <a:pt x="90" y="48"/>
                </a:cubicBezTo>
                <a:lnTo>
                  <a:pt x="93" y="45"/>
                </a:lnTo>
                <a:close/>
                <a:moveTo>
                  <a:pt x="111" y="105"/>
                </a:moveTo>
                <a:cubicBezTo>
                  <a:pt x="111" y="84"/>
                  <a:pt x="111" y="84"/>
                  <a:pt x="111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77" y="84"/>
                  <a:pt x="72" y="88"/>
                  <a:pt x="72" y="94"/>
                </a:cubicBezTo>
                <a:cubicBezTo>
                  <a:pt x="72" y="100"/>
                  <a:pt x="77" y="105"/>
                  <a:pt x="83" y="105"/>
                </a:cubicBezTo>
                <a:lnTo>
                  <a:pt x="111" y="105"/>
                </a:lnTo>
                <a:close/>
                <a:moveTo>
                  <a:pt x="92" y="128"/>
                </a:moveTo>
                <a:cubicBezTo>
                  <a:pt x="92" y="130"/>
                  <a:pt x="92" y="130"/>
                  <a:pt x="92" y="130"/>
                </a:cubicBezTo>
                <a:cubicBezTo>
                  <a:pt x="97" y="130"/>
                  <a:pt x="97" y="130"/>
                  <a:pt x="97" y="130"/>
                </a:cubicBezTo>
                <a:cubicBezTo>
                  <a:pt x="98" y="130"/>
                  <a:pt x="99" y="130"/>
                  <a:pt x="99" y="129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98" y="128"/>
                  <a:pt x="97" y="128"/>
                  <a:pt x="97" y="128"/>
                </a:cubicBezTo>
                <a:lnTo>
                  <a:pt x="92" y="128"/>
                </a:lnTo>
                <a:close/>
                <a:moveTo>
                  <a:pt x="78" y="130"/>
                </a:moveTo>
                <a:cubicBezTo>
                  <a:pt x="78" y="128"/>
                  <a:pt x="78" y="128"/>
                  <a:pt x="78" y="128"/>
                </a:cubicBezTo>
                <a:cubicBezTo>
                  <a:pt x="71" y="128"/>
                  <a:pt x="71" y="128"/>
                  <a:pt x="71" y="128"/>
                </a:cubicBezTo>
                <a:cubicBezTo>
                  <a:pt x="71" y="130"/>
                  <a:pt x="71" y="130"/>
                  <a:pt x="71" y="130"/>
                </a:cubicBezTo>
                <a:lnTo>
                  <a:pt x="78" y="130"/>
                </a:lnTo>
                <a:close/>
                <a:moveTo>
                  <a:pt x="82" y="130"/>
                </a:moveTo>
                <a:cubicBezTo>
                  <a:pt x="89" y="130"/>
                  <a:pt x="89" y="130"/>
                  <a:pt x="89" y="130"/>
                </a:cubicBezTo>
                <a:cubicBezTo>
                  <a:pt x="89" y="128"/>
                  <a:pt x="89" y="128"/>
                  <a:pt x="89" y="128"/>
                </a:cubicBezTo>
                <a:cubicBezTo>
                  <a:pt x="82" y="128"/>
                  <a:pt x="82" y="128"/>
                  <a:pt x="82" y="128"/>
                </a:cubicBezTo>
                <a:lnTo>
                  <a:pt x="82" y="130"/>
                </a:lnTo>
                <a:close/>
                <a:moveTo>
                  <a:pt x="1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72"/>
                  <a:pt x="13" y="72"/>
                  <a:pt x="13" y="72"/>
                </a:cubicBezTo>
                <a:cubicBezTo>
                  <a:pt x="11" y="72"/>
                  <a:pt x="11" y="72"/>
                  <a:pt x="11" y="72"/>
                </a:cubicBezTo>
                <a:lnTo>
                  <a:pt x="11" y="79"/>
                </a:lnTo>
                <a:close/>
                <a:moveTo>
                  <a:pt x="101" y="124"/>
                </a:moveTo>
                <a:cubicBezTo>
                  <a:pt x="101" y="125"/>
                  <a:pt x="101" y="125"/>
                  <a:pt x="100" y="126"/>
                </a:cubicBezTo>
                <a:cubicBezTo>
                  <a:pt x="102" y="127"/>
                  <a:pt x="102" y="127"/>
                  <a:pt x="102" y="127"/>
                </a:cubicBezTo>
                <a:cubicBezTo>
                  <a:pt x="103" y="126"/>
                  <a:pt x="103" y="125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cubicBezTo>
                  <a:pt x="101" y="119"/>
                  <a:pt x="101" y="119"/>
                  <a:pt x="101" y="119"/>
                </a:cubicBezTo>
                <a:lnTo>
                  <a:pt x="101" y="124"/>
                </a:lnTo>
                <a:close/>
                <a:moveTo>
                  <a:pt x="64" y="59"/>
                </a:moveTo>
                <a:cubicBezTo>
                  <a:pt x="57" y="59"/>
                  <a:pt x="57" y="59"/>
                  <a:pt x="57" y="59"/>
                </a:cubicBezTo>
                <a:cubicBezTo>
                  <a:pt x="57" y="61"/>
                  <a:pt x="57" y="61"/>
                  <a:pt x="57" y="61"/>
                </a:cubicBezTo>
                <a:cubicBezTo>
                  <a:pt x="64" y="61"/>
                  <a:pt x="64" y="61"/>
                  <a:pt x="64" y="61"/>
                </a:cubicBezTo>
                <a:lnTo>
                  <a:pt x="64" y="59"/>
                </a:lnTo>
                <a:close/>
                <a:moveTo>
                  <a:pt x="85" y="59"/>
                </a:moveTo>
                <a:cubicBezTo>
                  <a:pt x="78" y="59"/>
                  <a:pt x="78" y="59"/>
                  <a:pt x="78" y="59"/>
                </a:cubicBezTo>
                <a:cubicBezTo>
                  <a:pt x="78" y="61"/>
                  <a:pt x="78" y="61"/>
                  <a:pt x="78" y="61"/>
                </a:cubicBezTo>
                <a:cubicBezTo>
                  <a:pt x="85" y="61"/>
                  <a:pt x="85" y="61"/>
                  <a:pt x="85" y="61"/>
                </a:cubicBezTo>
                <a:lnTo>
                  <a:pt x="85" y="59"/>
                </a:lnTo>
                <a:close/>
                <a:moveTo>
                  <a:pt x="68" y="128"/>
                </a:moveTo>
                <a:cubicBezTo>
                  <a:pt x="61" y="128"/>
                  <a:pt x="61" y="128"/>
                  <a:pt x="61" y="128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8" y="130"/>
                  <a:pt x="68" y="130"/>
                  <a:pt x="68" y="130"/>
                </a:cubicBezTo>
                <a:lnTo>
                  <a:pt x="68" y="128"/>
                </a:lnTo>
                <a:close/>
                <a:moveTo>
                  <a:pt x="75" y="59"/>
                </a:moveTo>
                <a:cubicBezTo>
                  <a:pt x="67" y="59"/>
                  <a:pt x="67" y="59"/>
                  <a:pt x="67" y="59"/>
                </a:cubicBezTo>
                <a:cubicBezTo>
                  <a:pt x="67" y="61"/>
                  <a:pt x="67" y="61"/>
                  <a:pt x="67" y="61"/>
                </a:cubicBezTo>
                <a:cubicBezTo>
                  <a:pt x="75" y="61"/>
                  <a:pt x="75" y="61"/>
                  <a:pt x="75" y="61"/>
                </a:cubicBezTo>
                <a:lnTo>
                  <a:pt x="75" y="59"/>
                </a:lnTo>
                <a:close/>
                <a:moveTo>
                  <a:pt x="101" y="76"/>
                </a:moveTo>
                <a:cubicBezTo>
                  <a:pt x="103" y="76"/>
                  <a:pt x="103" y="76"/>
                  <a:pt x="103" y="76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76"/>
                </a:lnTo>
                <a:close/>
                <a:moveTo>
                  <a:pt x="88" y="59"/>
                </a:moveTo>
                <a:cubicBezTo>
                  <a:pt x="88" y="61"/>
                  <a:pt x="88" y="61"/>
                  <a:pt x="88" y="61"/>
                </a:cubicBezTo>
                <a:cubicBezTo>
                  <a:pt x="95" y="61"/>
                  <a:pt x="95" y="61"/>
                  <a:pt x="95" y="61"/>
                </a:cubicBezTo>
                <a:cubicBezTo>
                  <a:pt x="95" y="59"/>
                  <a:pt x="95" y="59"/>
                  <a:pt x="95" y="59"/>
                </a:cubicBezTo>
                <a:lnTo>
                  <a:pt x="88" y="59"/>
                </a:lnTo>
                <a:close/>
                <a:moveTo>
                  <a:pt x="103" y="65"/>
                </a:moveTo>
                <a:cubicBezTo>
                  <a:pt x="103" y="62"/>
                  <a:pt x="101" y="60"/>
                  <a:pt x="98" y="59"/>
                </a:cubicBezTo>
                <a:cubicBezTo>
                  <a:pt x="98" y="61"/>
                  <a:pt x="98" y="61"/>
                  <a:pt x="98" y="61"/>
                </a:cubicBezTo>
                <a:cubicBezTo>
                  <a:pt x="100" y="62"/>
                  <a:pt x="101" y="63"/>
                  <a:pt x="101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3" y="65"/>
                  <a:pt x="103" y="65"/>
                  <a:pt x="103" y="65"/>
                </a:cubicBezTo>
                <a:close/>
                <a:moveTo>
                  <a:pt x="23" y="61"/>
                </a:moveTo>
                <a:cubicBezTo>
                  <a:pt x="23" y="59"/>
                  <a:pt x="23" y="59"/>
                  <a:pt x="23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59"/>
                  <a:pt x="16" y="59"/>
                  <a:pt x="15" y="59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61"/>
                  <a:pt x="17" y="61"/>
                  <a:pt x="18" y="61"/>
                </a:cubicBezTo>
                <a:lnTo>
                  <a:pt x="23" y="61"/>
                </a:lnTo>
                <a:close/>
                <a:moveTo>
                  <a:pt x="33" y="59"/>
                </a:moveTo>
                <a:cubicBezTo>
                  <a:pt x="26" y="59"/>
                  <a:pt x="26" y="59"/>
                  <a:pt x="26" y="59"/>
                </a:cubicBezTo>
                <a:cubicBezTo>
                  <a:pt x="26" y="61"/>
                  <a:pt x="26" y="61"/>
                  <a:pt x="26" y="61"/>
                </a:cubicBezTo>
                <a:cubicBezTo>
                  <a:pt x="33" y="61"/>
                  <a:pt x="33" y="61"/>
                  <a:pt x="33" y="61"/>
                </a:cubicBezTo>
                <a:lnTo>
                  <a:pt x="33" y="59"/>
                </a:lnTo>
                <a:close/>
                <a:moveTo>
                  <a:pt x="27" y="128"/>
                </a:moveTo>
                <a:cubicBezTo>
                  <a:pt x="20" y="128"/>
                  <a:pt x="20" y="128"/>
                  <a:pt x="20" y="128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27" y="130"/>
                  <a:pt x="27" y="130"/>
                  <a:pt x="27" y="130"/>
                </a:cubicBezTo>
                <a:lnTo>
                  <a:pt x="27" y="128"/>
                </a:lnTo>
                <a:close/>
                <a:moveTo>
                  <a:pt x="37" y="128"/>
                </a:moveTo>
                <a:cubicBezTo>
                  <a:pt x="30" y="128"/>
                  <a:pt x="30" y="128"/>
                  <a:pt x="30" y="128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7" y="130"/>
                  <a:pt x="37" y="130"/>
                  <a:pt x="37" y="130"/>
                </a:cubicBezTo>
                <a:lnTo>
                  <a:pt x="37" y="128"/>
                </a:lnTo>
                <a:close/>
                <a:moveTo>
                  <a:pt x="44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61"/>
                  <a:pt x="36" y="61"/>
                  <a:pt x="36" y="61"/>
                </a:cubicBezTo>
                <a:cubicBezTo>
                  <a:pt x="44" y="61"/>
                  <a:pt x="44" y="61"/>
                  <a:pt x="44" y="61"/>
                </a:cubicBezTo>
                <a:lnTo>
                  <a:pt x="44" y="59"/>
                </a:lnTo>
                <a:close/>
                <a:moveTo>
                  <a:pt x="54" y="59"/>
                </a:moveTo>
                <a:cubicBezTo>
                  <a:pt x="47" y="59"/>
                  <a:pt x="47" y="59"/>
                  <a:pt x="47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54" y="61"/>
                  <a:pt x="54" y="61"/>
                  <a:pt x="54" y="61"/>
                </a:cubicBezTo>
                <a:lnTo>
                  <a:pt x="54" y="59"/>
                </a:lnTo>
                <a:close/>
                <a:moveTo>
                  <a:pt x="47" y="128"/>
                </a:moveTo>
                <a:cubicBezTo>
                  <a:pt x="40" y="128"/>
                  <a:pt x="40" y="128"/>
                  <a:pt x="40" y="128"/>
                </a:cubicBezTo>
                <a:cubicBezTo>
                  <a:pt x="40" y="130"/>
                  <a:pt x="40" y="130"/>
                  <a:pt x="40" y="130"/>
                </a:cubicBezTo>
                <a:cubicBezTo>
                  <a:pt x="47" y="130"/>
                  <a:pt x="47" y="130"/>
                  <a:pt x="47" y="130"/>
                </a:cubicBezTo>
                <a:lnTo>
                  <a:pt x="47" y="128"/>
                </a:lnTo>
                <a:close/>
                <a:moveTo>
                  <a:pt x="58" y="128"/>
                </a:moveTo>
                <a:cubicBezTo>
                  <a:pt x="51" y="128"/>
                  <a:pt x="51" y="128"/>
                  <a:pt x="51" y="128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58" y="130"/>
                  <a:pt x="58" y="130"/>
                  <a:pt x="58" y="130"/>
                </a:cubicBezTo>
                <a:lnTo>
                  <a:pt x="58" y="128"/>
                </a:lnTo>
                <a:close/>
                <a:moveTo>
                  <a:pt x="84" y="88"/>
                </a:moveTo>
                <a:cubicBezTo>
                  <a:pt x="81" y="88"/>
                  <a:pt x="78" y="91"/>
                  <a:pt x="78" y="94"/>
                </a:cubicBezTo>
                <a:cubicBezTo>
                  <a:pt x="78" y="98"/>
                  <a:pt x="81" y="100"/>
                  <a:pt x="84" y="100"/>
                </a:cubicBezTo>
                <a:cubicBezTo>
                  <a:pt x="88" y="100"/>
                  <a:pt x="91" y="98"/>
                  <a:pt x="91" y="94"/>
                </a:cubicBezTo>
                <a:cubicBezTo>
                  <a:pt x="91" y="91"/>
                  <a:pt x="88" y="88"/>
                  <a:pt x="84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30"/>
          <p:cNvSpPr>
            <a:spLocks noEditPoints="1"/>
          </p:cNvSpPr>
          <p:nvPr/>
        </p:nvSpPr>
        <p:spPr bwMode="auto">
          <a:xfrm>
            <a:off x="10826771" y="2166974"/>
            <a:ext cx="324456" cy="236234"/>
          </a:xfrm>
          <a:custGeom>
            <a:avLst/>
            <a:gdLst>
              <a:gd name="T0" fmla="*/ 9 w 140"/>
              <a:gd name="T1" fmla="*/ 0 h 102"/>
              <a:gd name="T2" fmla="*/ 0 w 140"/>
              <a:gd name="T3" fmla="*/ 93 h 102"/>
              <a:gd name="T4" fmla="*/ 131 w 140"/>
              <a:gd name="T5" fmla="*/ 102 h 102"/>
              <a:gd name="T6" fmla="*/ 140 w 140"/>
              <a:gd name="T7" fmla="*/ 9 h 102"/>
              <a:gd name="T8" fmla="*/ 136 w 140"/>
              <a:gd name="T9" fmla="*/ 93 h 102"/>
              <a:gd name="T10" fmla="*/ 9 w 140"/>
              <a:gd name="T11" fmla="*/ 98 h 102"/>
              <a:gd name="T12" fmla="*/ 4 w 140"/>
              <a:gd name="T13" fmla="*/ 9 h 102"/>
              <a:gd name="T14" fmla="*/ 131 w 140"/>
              <a:gd name="T15" fmla="*/ 4 h 102"/>
              <a:gd name="T16" fmla="*/ 136 w 140"/>
              <a:gd name="T17" fmla="*/ 93 h 102"/>
              <a:gd name="T18" fmla="*/ 129 w 140"/>
              <a:gd name="T19" fmla="*/ 11 h 102"/>
              <a:gd name="T20" fmla="*/ 11 w 140"/>
              <a:gd name="T21" fmla="*/ 32 h 102"/>
              <a:gd name="T22" fmla="*/ 11 w 140"/>
              <a:gd name="T23" fmla="*/ 70 h 102"/>
              <a:gd name="T24" fmla="*/ 129 w 140"/>
              <a:gd name="T25" fmla="*/ 91 h 102"/>
              <a:gd name="T26" fmla="*/ 11 w 140"/>
              <a:gd name="T27" fmla="*/ 70 h 102"/>
              <a:gd name="T28" fmla="*/ 51 w 140"/>
              <a:gd name="T29" fmla="*/ 65 h 102"/>
              <a:gd name="T30" fmla="*/ 62 w 140"/>
              <a:gd name="T31" fmla="*/ 37 h 102"/>
              <a:gd name="T32" fmla="*/ 49 w 140"/>
              <a:gd name="T33" fmla="*/ 37 h 102"/>
              <a:gd name="T34" fmla="*/ 39 w 140"/>
              <a:gd name="T35" fmla="*/ 65 h 102"/>
              <a:gd name="T36" fmla="*/ 28 w 140"/>
              <a:gd name="T37" fmla="*/ 37 h 102"/>
              <a:gd name="T38" fmla="*/ 38 w 140"/>
              <a:gd name="T39" fmla="*/ 58 h 102"/>
              <a:gd name="T40" fmla="*/ 95 w 140"/>
              <a:gd name="T41" fmla="*/ 59 h 102"/>
              <a:gd name="T42" fmla="*/ 106 w 140"/>
              <a:gd name="T43" fmla="*/ 65 h 102"/>
              <a:gd name="T44" fmla="*/ 107 w 140"/>
              <a:gd name="T45" fmla="*/ 37 h 102"/>
              <a:gd name="T46" fmla="*/ 86 w 140"/>
              <a:gd name="T47" fmla="*/ 65 h 102"/>
              <a:gd name="T48" fmla="*/ 95 w 140"/>
              <a:gd name="T49" fmla="*/ 59 h 102"/>
              <a:gd name="T50" fmla="*/ 105 w 140"/>
              <a:gd name="T51" fmla="*/ 54 h 102"/>
              <a:gd name="T52" fmla="*/ 103 w 140"/>
              <a:gd name="T53" fmla="*/ 43 h 102"/>
              <a:gd name="T54" fmla="*/ 79 w 140"/>
              <a:gd name="T55" fmla="*/ 57 h 102"/>
              <a:gd name="T56" fmla="*/ 74 w 140"/>
              <a:gd name="T57" fmla="*/ 53 h 102"/>
              <a:gd name="T58" fmla="*/ 67 w 140"/>
              <a:gd name="T59" fmla="*/ 48 h 102"/>
              <a:gd name="T60" fmla="*/ 69 w 140"/>
              <a:gd name="T61" fmla="*/ 39 h 102"/>
              <a:gd name="T62" fmla="*/ 83 w 140"/>
              <a:gd name="T63" fmla="*/ 39 h 102"/>
              <a:gd name="T64" fmla="*/ 81 w 140"/>
              <a:gd name="T65" fmla="*/ 45 h 102"/>
              <a:gd name="T66" fmla="*/ 76 w 140"/>
              <a:gd name="T67" fmla="*/ 41 h 102"/>
              <a:gd name="T68" fmla="*/ 72 w 140"/>
              <a:gd name="T69" fmla="*/ 44 h 102"/>
              <a:gd name="T70" fmla="*/ 77 w 140"/>
              <a:gd name="T71" fmla="*/ 48 h 102"/>
              <a:gd name="T72" fmla="*/ 84 w 140"/>
              <a:gd name="T73" fmla="*/ 56 h 102"/>
              <a:gd name="T74" fmla="*/ 74 w 140"/>
              <a:gd name="T75" fmla="*/ 65 h 102"/>
              <a:gd name="T76" fmla="*/ 64 w 140"/>
              <a:gd name="T77" fmla="*/ 61 h 102"/>
              <a:gd name="T78" fmla="*/ 68 w 140"/>
              <a:gd name="T79" fmla="*/ 56 h 102"/>
              <a:gd name="T80" fmla="*/ 74 w 140"/>
              <a:gd name="T81" fmla="*/ 6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0" h="102">
                <a:moveTo>
                  <a:pt x="131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8"/>
                  <a:pt x="4" y="102"/>
                  <a:pt x="9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6" y="102"/>
                  <a:pt x="140" y="98"/>
                  <a:pt x="140" y="93"/>
                </a:cubicBezTo>
                <a:cubicBezTo>
                  <a:pt x="140" y="9"/>
                  <a:pt x="140" y="9"/>
                  <a:pt x="140" y="9"/>
                </a:cubicBezTo>
                <a:cubicBezTo>
                  <a:pt x="140" y="4"/>
                  <a:pt x="136" y="0"/>
                  <a:pt x="131" y="0"/>
                </a:cubicBezTo>
                <a:close/>
                <a:moveTo>
                  <a:pt x="136" y="93"/>
                </a:moveTo>
                <a:cubicBezTo>
                  <a:pt x="136" y="96"/>
                  <a:pt x="134" y="98"/>
                  <a:pt x="131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6" y="98"/>
                  <a:pt x="4" y="96"/>
                  <a:pt x="4" y="93"/>
                </a:cubicBezTo>
                <a:cubicBezTo>
                  <a:pt x="4" y="9"/>
                  <a:pt x="4" y="9"/>
                  <a:pt x="4" y="9"/>
                </a:cubicBezTo>
                <a:cubicBezTo>
                  <a:pt x="4" y="6"/>
                  <a:pt x="6" y="4"/>
                  <a:pt x="9" y="4"/>
                </a:cubicBezTo>
                <a:cubicBezTo>
                  <a:pt x="131" y="4"/>
                  <a:pt x="131" y="4"/>
                  <a:pt x="131" y="4"/>
                </a:cubicBezTo>
                <a:cubicBezTo>
                  <a:pt x="134" y="4"/>
                  <a:pt x="136" y="6"/>
                  <a:pt x="136" y="9"/>
                </a:cubicBezTo>
                <a:lnTo>
                  <a:pt x="136" y="93"/>
                </a:lnTo>
                <a:close/>
                <a:moveTo>
                  <a:pt x="11" y="11"/>
                </a:moveTo>
                <a:cubicBezTo>
                  <a:pt x="129" y="11"/>
                  <a:pt x="129" y="11"/>
                  <a:pt x="129" y="11"/>
                </a:cubicBezTo>
                <a:cubicBezTo>
                  <a:pt x="129" y="32"/>
                  <a:pt x="129" y="32"/>
                  <a:pt x="129" y="32"/>
                </a:cubicBezTo>
                <a:cubicBezTo>
                  <a:pt x="11" y="32"/>
                  <a:pt x="11" y="32"/>
                  <a:pt x="11" y="32"/>
                </a:cubicBezTo>
                <a:lnTo>
                  <a:pt x="11" y="11"/>
                </a:lnTo>
                <a:close/>
                <a:moveTo>
                  <a:pt x="11" y="70"/>
                </a:moveTo>
                <a:cubicBezTo>
                  <a:pt x="129" y="70"/>
                  <a:pt x="129" y="70"/>
                  <a:pt x="129" y="70"/>
                </a:cubicBezTo>
                <a:cubicBezTo>
                  <a:pt x="129" y="91"/>
                  <a:pt x="129" y="91"/>
                  <a:pt x="129" y="91"/>
                </a:cubicBezTo>
                <a:cubicBezTo>
                  <a:pt x="11" y="91"/>
                  <a:pt x="11" y="91"/>
                  <a:pt x="11" y="91"/>
                </a:cubicBezTo>
                <a:lnTo>
                  <a:pt x="11" y="70"/>
                </a:lnTo>
                <a:close/>
                <a:moveTo>
                  <a:pt x="57" y="65"/>
                </a:moveTo>
                <a:cubicBezTo>
                  <a:pt x="51" y="65"/>
                  <a:pt x="51" y="65"/>
                  <a:pt x="51" y="65"/>
                </a:cubicBezTo>
                <a:cubicBezTo>
                  <a:pt x="57" y="37"/>
                  <a:pt x="57" y="37"/>
                  <a:pt x="57" y="37"/>
                </a:cubicBezTo>
                <a:cubicBezTo>
                  <a:pt x="62" y="37"/>
                  <a:pt x="62" y="37"/>
                  <a:pt x="62" y="37"/>
                </a:cubicBezTo>
                <a:lnTo>
                  <a:pt x="57" y="65"/>
                </a:lnTo>
                <a:close/>
                <a:moveTo>
                  <a:pt x="49" y="37"/>
                </a:moveTo>
                <a:cubicBezTo>
                  <a:pt x="55" y="37"/>
                  <a:pt x="55" y="37"/>
                  <a:pt x="55" y="37"/>
                </a:cubicBezTo>
                <a:cubicBezTo>
                  <a:pt x="39" y="65"/>
                  <a:pt x="39" y="65"/>
                  <a:pt x="39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28" y="37"/>
                  <a:pt x="28" y="37"/>
                  <a:pt x="28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8" y="58"/>
                  <a:pt x="38" y="58"/>
                  <a:pt x="38" y="58"/>
                </a:cubicBezTo>
                <a:lnTo>
                  <a:pt x="49" y="37"/>
                </a:lnTo>
                <a:close/>
                <a:moveTo>
                  <a:pt x="95" y="59"/>
                </a:moveTo>
                <a:cubicBezTo>
                  <a:pt x="106" y="59"/>
                  <a:pt x="106" y="59"/>
                  <a:pt x="106" y="59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12" y="65"/>
                  <a:pt x="112" y="65"/>
                  <a:pt x="112" y="65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1" y="37"/>
                  <a:pt x="101" y="37"/>
                  <a:pt x="101" y="37"/>
                </a:cubicBezTo>
                <a:cubicBezTo>
                  <a:pt x="86" y="65"/>
                  <a:pt x="86" y="65"/>
                  <a:pt x="86" y="65"/>
                </a:cubicBezTo>
                <a:cubicBezTo>
                  <a:pt x="91" y="65"/>
                  <a:pt x="91" y="65"/>
                  <a:pt x="91" y="65"/>
                </a:cubicBezTo>
                <a:lnTo>
                  <a:pt x="95" y="59"/>
                </a:lnTo>
                <a:close/>
                <a:moveTo>
                  <a:pt x="103" y="43"/>
                </a:moveTo>
                <a:cubicBezTo>
                  <a:pt x="105" y="54"/>
                  <a:pt x="105" y="54"/>
                  <a:pt x="105" y="54"/>
                </a:cubicBezTo>
                <a:cubicBezTo>
                  <a:pt x="97" y="54"/>
                  <a:pt x="97" y="54"/>
                  <a:pt x="97" y="54"/>
                </a:cubicBezTo>
                <a:lnTo>
                  <a:pt x="103" y="43"/>
                </a:lnTo>
                <a:close/>
                <a:moveTo>
                  <a:pt x="78" y="59"/>
                </a:moveTo>
                <a:cubicBezTo>
                  <a:pt x="78" y="59"/>
                  <a:pt x="79" y="58"/>
                  <a:pt x="79" y="57"/>
                </a:cubicBezTo>
                <a:cubicBezTo>
                  <a:pt x="79" y="56"/>
                  <a:pt x="79" y="56"/>
                  <a:pt x="78" y="55"/>
                </a:cubicBezTo>
                <a:cubicBezTo>
                  <a:pt x="77" y="55"/>
                  <a:pt x="76" y="54"/>
                  <a:pt x="74" y="53"/>
                </a:cubicBezTo>
                <a:cubicBezTo>
                  <a:pt x="72" y="52"/>
                  <a:pt x="70" y="51"/>
                  <a:pt x="69" y="51"/>
                </a:cubicBezTo>
                <a:cubicBezTo>
                  <a:pt x="68" y="50"/>
                  <a:pt x="68" y="49"/>
                  <a:pt x="67" y="48"/>
                </a:cubicBezTo>
                <a:cubicBezTo>
                  <a:pt x="66" y="47"/>
                  <a:pt x="66" y="46"/>
                  <a:pt x="66" y="45"/>
                </a:cubicBezTo>
                <a:cubicBezTo>
                  <a:pt x="66" y="43"/>
                  <a:pt x="67" y="41"/>
                  <a:pt x="69" y="39"/>
                </a:cubicBezTo>
                <a:cubicBezTo>
                  <a:pt x="70" y="38"/>
                  <a:pt x="73" y="37"/>
                  <a:pt x="76" y="37"/>
                </a:cubicBezTo>
                <a:cubicBezTo>
                  <a:pt x="79" y="37"/>
                  <a:pt x="82" y="38"/>
                  <a:pt x="83" y="39"/>
                </a:cubicBezTo>
                <a:cubicBezTo>
                  <a:pt x="85" y="41"/>
                  <a:pt x="86" y="43"/>
                  <a:pt x="86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4"/>
                  <a:pt x="80" y="43"/>
                  <a:pt x="79" y="42"/>
                </a:cubicBezTo>
                <a:cubicBezTo>
                  <a:pt x="79" y="42"/>
                  <a:pt x="77" y="41"/>
                  <a:pt x="76" y="41"/>
                </a:cubicBezTo>
                <a:cubicBezTo>
                  <a:pt x="74" y="41"/>
                  <a:pt x="73" y="42"/>
                  <a:pt x="73" y="42"/>
                </a:cubicBezTo>
                <a:cubicBezTo>
                  <a:pt x="72" y="43"/>
                  <a:pt x="72" y="43"/>
                  <a:pt x="72" y="44"/>
                </a:cubicBezTo>
                <a:cubicBezTo>
                  <a:pt x="72" y="45"/>
                  <a:pt x="72" y="46"/>
                  <a:pt x="72" y="46"/>
                </a:cubicBezTo>
                <a:cubicBezTo>
                  <a:pt x="73" y="47"/>
                  <a:pt x="74" y="47"/>
                  <a:pt x="77" y="48"/>
                </a:cubicBezTo>
                <a:cubicBezTo>
                  <a:pt x="80" y="50"/>
                  <a:pt x="82" y="51"/>
                  <a:pt x="83" y="52"/>
                </a:cubicBezTo>
                <a:cubicBezTo>
                  <a:pt x="84" y="53"/>
                  <a:pt x="84" y="54"/>
                  <a:pt x="84" y="56"/>
                </a:cubicBezTo>
                <a:cubicBezTo>
                  <a:pt x="84" y="59"/>
                  <a:pt x="84" y="61"/>
                  <a:pt x="82" y="63"/>
                </a:cubicBezTo>
                <a:cubicBezTo>
                  <a:pt x="80" y="64"/>
                  <a:pt x="77" y="65"/>
                  <a:pt x="74" y="65"/>
                </a:cubicBezTo>
                <a:cubicBezTo>
                  <a:pt x="71" y="65"/>
                  <a:pt x="69" y="65"/>
                  <a:pt x="67" y="64"/>
                </a:cubicBezTo>
                <a:cubicBezTo>
                  <a:pt x="66" y="63"/>
                  <a:pt x="64" y="62"/>
                  <a:pt x="64" y="61"/>
                </a:cubicBezTo>
                <a:cubicBezTo>
                  <a:pt x="63" y="59"/>
                  <a:pt x="63" y="58"/>
                  <a:pt x="63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7"/>
                  <a:pt x="69" y="58"/>
                  <a:pt x="69" y="59"/>
                </a:cubicBezTo>
                <a:cubicBezTo>
                  <a:pt x="70" y="60"/>
                  <a:pt x="71" y="60"/>
                  <a:pt x="74" y="60"/>
                </a:cubicBezTo>
                <a:cubicBezTo>
                  <a:pt x="75" y="60"/>
                  <a:pt x="77" y="60"/>
                  <a:pt x="78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1559496" y="2037485"/>
            <a:ext cx="2952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59496" y="3290863"/>
            <a:ext cx="26642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59496" y="4454578"/>
            <a:ext cx="23042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67656" y="2037485"/>
            <a:ext cx="29523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55688" y="3290863"/>
            <a:ext cx="266429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15728" y="4454578"/>
            <a:ext cx="23042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7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/>
          <p:bldP spid="26" grpId="0"/>
          <p:bldP spid="27" grpId="0"/>
          <p:bldP spid="28" grpId="0"/>
          <p:bldP spid="29" grpId="0"/>
          <p:bldP spid="3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3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7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/>
          <p:bldP spid="26" grpId="0"/>
          <p:bldP spid="27" grpId="0"/>
          <p:bldP spid="28" grpId="0"/>
          <p:bldP spid="29" grpId="0"/>
          <p:bldP spid="3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EditPoints="1"/>
          </p:cNvSpPr>
          <p:nvPr/>
        </p:nvSpPr>
        <p:spPr bwMode="auto">
          <a:xfrm>
            <a:off x="1191038" y="1912071"/>
            <a:ext cx="1012122" cy="962750"/>
          </a:xfrm>
          <a:custGeom>
            <a:avLst/>
            <a:gdLst>
              <a:gd name="T0" fmla="*/ 27 w 139"/>
              <a:gd name="T1" fmla="*/ 16 h 132"/>
              <a:gd name="T2" fmla="*/ 111 w 139"/>
              <a:gd name="T3" fmla="*/ 16 h 132"/>
              <a:gd name="T4" fmla="*/ 123 w 139"/>
              <a:gd name="T5" fmla="*/ 28 h 132"/>
              <a:gd name="T6" fmla="*/ 123 w 139"/>
              <a:gd name="T7" fmla="*/ 104 h 132"/>
              <a:gd name="T8" fmla="*/ 111 w 139"/>
              <a:gd name="T9" fmla="*/ 116 h 132"/>
              <a:gd name="T10" fmla="*/ 27 w 139"/>
              <a:gd name="T11" fmla="*/ 116 h 132"/>
              <a:gd name="T12" fmla="*/ 15 w 139"/>
              <a:gd name="T13" fmla="*/ 104 h 132"/>
              <a:gd name="T14" fmla="*/ 15 w 139"/>
              <a:gd name="T15" fmla="*/ 28 h 132"/>
              <a:gd name="T16" fmla="*/ 27 w 139"/>
              <a:gd name="T17" fmla="*/ 16 h 132"/>
              <a:gd name="T18" fmla="*/ 27 w 139"/>
              <a:gd name="T19" fmla="*/ 0 h 132"/>
              <a:gd name="T20" fmla="*/ 111 w 139"/>
              <a:gd name="T21" fmla="*/ 0 h 132"/>
              <a:gd name="T22" fmla="*/ 139 w 139"/>
              <a:gd name="T23" fmla="*/ 28 h 132"/>
              <a:gd name="T24" fmla="*/ 139 w 139"/>
              <a:gd name="T25" fmla="*/ 104 h 132"/>
              <a:gd name="T26" fmla="*/ 111 w 139"/>
              <a:gd name="T27" fmla="*/ 132 h 132"/>
              <a:gd name="T28" fmla="*/ 27 w 139"/>
              <a:gd name="T29" fmla="*/ 132 h 132"/>
              <a:gd name="T30" fmla="*/ 0 w 139"/>
              <a:gd name="T31" fmla="*/ 104 h 132"/>
              <a:gd name="T32" fmla="*/ 0 w 139"/>
              <a:gd name="T33" fmla="*/ 28 h 132"/>
              <a:gd name="T34" fmla="*/ 27 w 139"/>
              <a:gd name="T35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9" h="132">
                <a:moveTo>
                  <a:pt x="27" y="16"/>
                </a:moveTo>
                <a:cubicBezTo>
                  <a:pt x="111" y="16"/>
                  <a:pt x="111" y="16"/>
                  <a:pt x="111" y="16"/>
                </a:cubicBezTo>
                <a:cubicBezTo>
                  <a:pt x="117" y="16"/>
                  <a:pt x="123" y="21"/>
                  <a:pt x="123" y="28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10"/>
                  <a:pt x="117" y="116"/>
                  <a:pt x="111" y="116"/>
                </a:cubicBezTo>
                <a:cubicBezTo>
                  <a:pt x="27" y="116"/>
                  <a:pt x="27" y="116"/>
                  <a:pt x="27" y="116"/>
                </a:cubicBezTo>
                <a:cubicBezTo>
                  <a:pt x="21" y="116"/>
                  <a:pt x="15" y="110"/>
                  <a:pt x="15" y="104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1"/>
                  <a:pt x="21" y="16"/>
                  <a:pt x="27" y="16"/>
                </a:cubicBezTo>
                <a:close/>
                <a:moveTo>
                  <a:pt x="27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26" y="0"/>
                  <a:pt x="139" y="12"/>
                  <a:pt x="139" y="28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19"/>
                  <a:pt x="126" y="132"/>
                  <a:pt x="111" y="132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12" y="132"/>
                  <a:pt x="0" y="119"/>
                  <a:pt x="0" y="10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2" y="0"/>
                  <a:pt x="27" y="0"/>
                </a:cubicBezTo>
                <a:close/>
              </a:path>
            </a:pathLst>
          </a:custGeom>
          <a:solidFill>
            <a:schemeClr val="accent3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528048" y="1912071"/>
            <a:ext cx="1012122" cy="962750"/>
          </a:xfrm>
          <a:custGeom>
            <a:avLst/>
            <a:gdLst>
              <a:gd name="T0" fmla="*/ 28 w 139"/>
              <a:gd name="T1" fmla="*/ 16 h 132"/>
              <a:gd name="T2" fmla="*/ 111 w 139"/>
              <a:gd name="T3" fmla="*/ 16 h 132"/>
              <a:gd name="T4" fmla="*/ 123 w 139"/>
              <a:gd name="T5" fmla="*/ 28 h 132"/>
              <a:gd name="T6" fmla="*/ 123 w 139"/>
              <a:gd name="T7" fmla="*/ 104 h 132"/>
              <a:gd name="T8" fmla="*/ 111 w 139"/>
              <a:gd name="T9" fmla="*/ 116 h 132"/>
              <a:gd name="T10" fmla="*/ 28 w 139"/>
              <a:gd name="T11" fmla="*/ 116 h 132"/>
              <a:gd name="T12" fmla="*/ 16 w 139"/>
              <a:gd name="T13" fmla="*/ 104 h 132"/>
              <a:gd name="T14" fmla="*/ 16 w 139"/>
              <a:gd name="T15" fmla="*/ 28 h 132"/>
              <a:gd name="T16" fmla="*/ 28 w 139"/>
              <a:gd name="T17" fmla="*/ 16 h 132"/>
              <a:gd name="T18" fmla="*/ 28 w 139"/>
              <a:gd name="T19" fmla="*/ 0 h 132"/>
              <a:gd name="T20" fmla="*/ 111 w 139"/>
              <a:gd name="T21" fmla="*/ 0 h 132"/>
              <a:gd name="T22" fmla="*/ 139 w 139"/>
              <a:gd name="T23" fmla="*/ 28 h 132"/>
              <a:gd name="T24" fmla="*/ 139 w 139"/>
              <a:gd name="T25" fmla="*/ 104 h 132"/>
              <a:gd name="T26" fmla="*/ 111 w 139"/>
              <a:gd name="T27" fmla="*/ 132 h 132"/>
              <a:gd name="T28" fmla="*/ 28 w 139"/>
              <a:gd name="T29" fmla="*/ 132 h 132"/>
              <a:gd name="T30" fmla="*/ 0 w 139"/>
              <a:gd name="T31" fmla="*/ 104 h 132"/>
              <a:gd name="T32" fmla="*/ 0 w 139"/>
              <a:gd name="T33" fmla="*/ 28 h 132"/>
              <a:gd name="T34" fmla="*/ 28 w 139"/>
              <a:gd name="T35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9" h="132">
                <a:moveTo>
                  <a:pt x="28" y="16"/>
                </a:moveTo>
                <a:cubicBezTo>
                  <a:pt x="111" y="16"/>
                  <a:pt x="111" y="16"/>
                  <a:pt x="111" y="16"/>
                </a:cubicBezTo>
                <a:cubicBezTo>
                  <a:pt x="118" y="16"/>
                  <a:pt x="123" y="21"/>
                  <a:pt x="123" y="28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10"/>
                  <a:pt x="118" y="116"/>
                  <a:pt x="111" y="11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1" y="116"/>
                  <a:pt x="16" y="110"/>
                  <a:pt x="16" y="104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1"/>
                  <a:pt x="21" y="16"/>
                  <a:pt x="28" y="16"/>
                </a:cubicBezTo>
                <a:close/>
                <a:moveTo>
                  <a:pt x="28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27" y="0"/>
                  <a:pt x="139" y="12"/>
                  <a:pt x="139" y="28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19"/>
                  <a:pt x="127" y="132"/>
                  <a:pt x="111" y="132"/>
                </a:cubicBezTo>
                <a:cubicBezTo>
                  <a:pt x="28" y="132"/>
                  <a:pt x="28" y="132"/>
                  <a:pt x="28" y="132"/>
                </a:cubicBezTo>
                <a:cubicBezTo>
                  <a:pt x="13" y="132"/>
                  <a:pt x="0" y="119"/>
                  <a:pt x="0" y="10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01160" y="3068960"/>
            <a:ext cx="144016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3974" y="3068960"/>
            <a:ext cx="144016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您的内容打在这里，或者通过复制您的文本后，在此框中选择粘贴，并选择只保留文字。您的内容打在这里，或者通过通过复制您的文本。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0585" y="4876974"/>
            <a:ext cx="909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accent3"/>
                </a:solidFill>
                <a:latin typeface="Bebas" pitchFamily="2" charset="0"/>
              </a:rPr>
              <a:t>NET</a:t>
            </a:r>
            <a:endParaRPr lang="zh-CN" altLang="en-US" sz="3600" dirty="0">
              <a:solidFill>
                <a:schemeClr val="accent3"/>
              </a:solidFill>
              <a:latin typeface="Bebas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0216" y="4876974"/>
            <a:ext cx="952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accent1"/>
                </a:solidFill>
                <a:latin typeface="Bebas" pitchFamily="2" charset="0"/>
              </a:rPr>
              <a:t>life</a:t>
            </a:r>
            <a:endParaRPr lang="zh-CN" altLang="en-US" sz="3600" dirty="0">
              <a:solidFill>
                <a:schemeClr val="accent1"/>
              </a:solidFill>
              <a:latin typeface="Bebas" pitchFamily="2" charset="0"/>
            </a:endParaRPr>
          </a:p>
        </p:txBody>
      </p:sp>
      <p:pic>
        <p:nvPicPr>
          <p:cNvPr id="6154" name="Picture 10" descr="D:\desktop\24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1224" y="1933505"/>
            <a:ext cx="2708350" cy="35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D:\desktop\35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4662" y="1933505"/>
            <a:ext cx="2708350" cy="35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3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3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6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/>
      <p:bldP spid="11" grpId="0"/>
      <p:bldP spid="9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81"/>
          <p:cNvGrpSpPr/>
          <p:nvPr/>
        </p:nvGrpSpPr>
        <p:grpSpPr>
          <a:xfrm>
            <a:off x="8015988" y="4394566"/>
            <a:ext cx="979889" cy="1134533"/>
            <a:chOff x="5028984" y="2913471"/>
            <a:chExt cx="735013" cy="850900"/>
          </a:xfrm>
        </p:grpSpPr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5451259" y="3251609"/>
              <a:ext cx="508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Oval 7"/>
            <p:cNvSpPr>
              <a:spLocks noChangeArrowheads="1"/>
            </p:cNvSpPr>
            <p:nvPr/>
          </p:nvSpPr>
          <p:spPr bwMode="auto">
            <a:xfrm>
              <a:off x="5198847" y="3107146"/>
              <a:ext cx="565150" cy="56673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5208372" y="3251609"/>
              <a:ext cx="381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Oval 14"/>
            <p:cNvSpPr>
              <a:spLocks noChangeArrowheads="1"/>
            </p:cNvSpPr>
            <p:nvPr/>
          </p:nvSpPr>
          <p:spPr bwMode="auto">
            <a:xfrm>
              <a:off x="5028984" y="2913471"/>
              <a:ext cx="406400" cy="63658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Group 78"/>
          <p:cNvGrpSpPr/>
          <p:nvPr/>
        </p:nvGrpSpPr>
        <p:grpSpPr>
          <a:xfrm>
            <a:off x="3280783" y="4335905"/>
            <a:ext cx="895235" cy="1270000"/>
            <a:chOff x="2050833" y="2869478"/>
            <a:chExt cx="671514" cy="952500"/>
          </a:xfrm>
        </p:grpSpPr>
        <p:sp>
          <p:nvSpPr>
            <p:cNvPr id="49" name="Rectangle 10"/>
            <p:cNvSpPr>
              <a:spLocks noChangeArrowheads="1"/>
            </p:cNvSpPr>
            <p:nvPr/>
          </p:nvSpPr>
          <p:spPr bwMode="auto">
            <a:xfrm>
              <a:off x="2242922" y="3667991"/>
              <a:ext cx="50800" cy="153987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Rectangle 11"/>
            <p:cNvSpPr>
              <a:spLocks noChangeArrowheads="1"/>
            </p:cNvSpPr>
            <p:nvPr/>
          </p:nvSpPr>
          <p:spPr bwMode="auto">
            <a:xfrm>
              <a:off x="2498509" y="3251609"/>
              <a:ext cx="508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Oval 12"/>
            <p:cNvSpPr>
              <a:spLocks noChangeArrowheads="1"/>
            </p:cNvSpPr>
            <p:nvPr/>
          </p:nvSpPr>
          <p:spPr bwMode="auto">
            <a:xfrm>
              <a:off x="2312772" y="2949984"/>
              <a:ext cx="409575" cy="635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Oval 20"/>
            <p:cNvSpPr>
              <a:spLocks noChangeArrowheads="1"/>
            </p:cNvSpPr>
            <p:nvPr/>
          </p:nvSpPr>
          <p:spPr bwMode="auto">
            <a:xfrm>
              <a:off x="2050833" y="2869478"/>
              <a:ext cx="436566" cy="8302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Group 77"/>
          <p:cNvGrpSpPr/>
          <p:nvPr/>
        </p:nvGrpSpPr>
        <p:grpSpPr>
          <a:xfrm>
            <a:off x="1655909" y="4565724"/>
            <a:ext cx="984123" cy="1193800"/>
            <a:chOff x="942759" y="2869021"/>
            <a:chExt cx="738188" cy="895350"/>
          </a:xfrm>
        </p:grpSpPr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1182472" y="3251609"/>
              <a:ext cx="50800" cy="5127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1450759" y="3384237"/>
              <a:ext cx="38100" cy="346075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Oval 17"/>
            <p:cNvSpPr>
              <a:spLocks noChangeArrowheads="1"/>
            </p:cNvSpPr>
            <p:nvPr/>
          </p:nvSpPr>
          <p:spPr bwMode="auto">
            <a:xfrm>
              <a:off x="942759" y="2869021"/>
              <a:ext cx="520700" cy="5238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Oval 29"/>
            <p:cNvSpPr>
              <a:spLocks noChangeArrowheads="1"/>
            </p:cNvSpPr>
            <p:nvPr/>
          </p:nvSpPr>
          <p:spPr bwMode="auto">
            <a:xfrm>
              <a:off x="1271372" y="3073087"/>
              <a:ext cx="409575" cy="40957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Group 82"/>
          <p:cNvGrpSpPr/>
          <p:nvPr/>
        </p:nvGrpSpPr>
        <p:grpSpPr>
          <a:xfrm>
            <a:off x="9344950" y="4878994"/>
            <a:ext cx="898216" cy="880533"/>
            <a:chOff x="6224853" y="3161578"/>
            <a:chExt cx="673750" cy="660400"/>
          </a:xfrm>
        </p:grpSpPr>
        <p:sp>
          <p:nvSpPr>
            <p:cNvPr id="59" name="Rectangle 24"/>
            <p:cNvSpPr>
              <a:spLocks noChangeArrowheads="1"/>
            </p:cNvSpPr>
            <p:nvPr/>
          </p:nvSpPr>
          <p:spPr bwMode="auto">
            <a:xfrm>
              <a:off x="6397891" y="3327809"/>
              <a:ext cx="50800" cy="436562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Oval 25"/>
            <p:cNvSpPr>
              <a:spLocks noChangeArrowheads="1"/>
            </p:cNvSpPr>
            <p:nvPr/>
          </p:nvSpPr>
          <p:spPr bwMode="auto">
            <a:xfrm>
              <a:off x="6224853" y="3254784"/>
              <a:ext cx="406400" cy="40957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30"/>
            <p:cNvSpPr>
              <a:spLocks noChangeArrowheads="1"/>
            </p:cNvSpPr>
            <p:nvPr/>
          </p:nvSpPr>
          <p:spPr bwMode="auto">
            <a:xfrm>
              <a:off x="6633490" y="3475903"/>
              <a:ext cx="38100" cy="346075"/>
            </a:xfrm>
            <a:prstGeom prst="rect">
              <a:avLst/>
            </a:prstGeom>
            <a:solidFill>
              <a:srgbClr val="6F5839"/>
            </a:solidFill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Oval 31"/>
            <p:cNvSpPr>
              <a:spLocks noChangeArrowheads="1"/>
            </p:cNvSpPr>
            <p:nvPr/>
          </p:nvSpPr>
          <p:spPr bwMode="auto">
            <a:xfrm>
              <a:off x="6412828" y="3161578"/>
              <a:ext cx="485775" cy="48418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55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Freeform 5"/>
          <p:cNvSpPr/>
          <p:nvPr/>
        </p:nvSpPr>
        <p:spPr bwMode="auto">
          <a:xfrm>
            <a:off x="5173261" y="2464520"/>
            <a:ext cx="1845485" cy="3371817"/>
          </a:xfrm>
          <a:custGeom>
            <a:avLst/>
            <a:gdLst/>
            <a:ahLst/>
            <a:cxnLst>
              <a:cxn ang="0">
                <a:pos x="173" y="908"/>
              </a:cxn>
              <a:cxn ang="0">
                <a:pos x="187" y="613"/>
              </a:cxn>
              <a:cxn ang="0">
                <a:pos x="0" y="357"/>
              </a:cxn>
              <a:cxn ang="0">
                <a:pos x="0" y="357"/>
              </a:cxn>
              <a:cxn ang="0">
                <a:pos x="203" y="547"/>
              </a:cxn>
              <a:cxn ang="0">
                <a:pos x="230" y="0"/>
              </a:cxn>
              <a:cxn ang="0">
                <a:pos x="255" y="237"/>
              </a:cxn>
              <a:cxn ang="0">
                <a:pos x="271" y="439"/>
              </a:cxn>
              <a:cxn ang="0">
                <a:pos x="496" y="295"/>
              </a:cxn>
              <a:cxn ang="0">
                <a:pos x="496" y="295"/>
              </a:cxn>
              <a:cxn ang="0">
                <a:pos x="291" y="500"/>
              </a:cxn>
              <a:cxn ang="0">
                <a:pos x="282" y="660"/>
              </a:cxn>
              <a:cxn ang="0">
                <a:pos x="307" y="905"/>
              </a:cxn>
              <a:cxn ang="0">
                <a:pos x="173" y="908"/>
              </a:cxn>
            </a:cxnLst>
            <a:rect l="0" t="0" r="r" b="b"/>
            <a:pathLst>
              <a:path w="496" h="908">
                <a:moveTo>
                  <a:pt x="173" y="908"/>
                </a:moveTo>
                <a:cubicBezTo>
                  <a:pt x="173" y="908"/>
                  <a:pt x="208" y="680"/>
                  <a:pt x="187" y="613"/>
                </a:cubicBezTo>
                <a:cubicBezTo>
                  <a:pt x="0" y="357"/>
                  <a:pt x="0" y="357"/>
                  <a:pt x="0" y="357"/>
                </a:cubicBezTo>
                <a:cubicBezTo>
                  <a:pt x="0" y="357"/>
                  <a:pt x="0" y="357"/>
                  <a:pt x="0" y="357"/>
                </a:cubicBezTo>
                <a:cubicBezTo>
                  <a:pt x="203" y="547"/>
                  <a:pt x="203" y="547"/>
                  <a:pt x="203" y="547"/>
                </a:cubicBezTo>
                <a:cubicBezTo>
                  <a:pt x="230" y="0"/>
                  <a:pt x="230" y="0"/>
                  <a:pt x="230" y="0"/>
                </a:cubicBezTo>
                <a:cubicBezTo>
                  <a:pt x="255" y="237"/>
                  <a:pt x="255" y="237"/>
                  <a:pt x="255" y="237"/>
                </a:cubicBezTo>
                <a:cubicBezTo>
                  <a:pt x="271" y="439"/>
                  <a:pt x="271" y="439"/>
                  <a:pt x="271" y="439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291" y="500"/>
                  <a:pt x="291" y="500"/>
                  <a:pt x="291" y="500"/>
                </a:cubicBezTo>
                <a:cubicBezTo>
                  <a:pt x="291" y="500"/>
                  <a:pt x="268" y="500"/>
                  <a:pt x="282" y="660"/>
                </a:cubicBezTo>
                <a:cubicBezTo>
                  <a:pt x="295" y="819"/>
                  <a:pt x="307" y="905"/>
                  <a:pt x="307" y="905"/>
                </a:cubicBezTo>
                <a:lnTo>
                  <a:pt x="173" y="908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55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任意多边形 98"/>
          <p:cNvSpPr/>
          <p:nvPr/>
        </p:nvSpPr>
        <p:spPr bwMode="auto">
          <a:xfrm>
            <a:off x="795" y="5413676"/>
            <a:ext cx="12190413" cy="1444324"/>
          </a:xfrm>
          <a:custGeom>
            <a:avLst/>
            <a:gdLst>
              <a:gd name="connsiteX0" fmla="*/ 6099175 w 12192000"/>
              <a:gd name="connsiteY0" fmla="*/ 0 h 1444324"/>
              <a:gd name="connsiteX1" fmla="*/ 10707688 w 12192000"/>
              <a:gd name="connsiteY1" fmla="*/ 362504 h 1444324"/>
              <a:gd name="connsiteX2" fmla="*/ 12192000 w 12192000"/>
              <a:gd name="connsiteY2" fmla="*/ 788446 h 1444324"/>
              <a:gd name="connsiteX3" fmla="*/ 12192000 w 12192000"/>
              <a:gd name="connsiteY3" fmla="*/ 1397156 h 1444324"/>
              <a:gd name="connsiteX4" fmla="*/ 12192000 w 12192000"/>
              <a:gd name="connsiteY4" fmla="*/ 1444324 h 1444324"/>
              <a:gd name="connsiteX5" fmla="*/ 0 w 12192000"/>
              <a:gd name="connsiteY5" fmla="*/ 1444324 h 1444324"/>
              <a:gd name="connsiteX6" fmla="*/ 0 w 12192000"/>
              <a:gd name="connsiteY6" fmla="*/ 1391752 h 1444324"/>
              <a:gd name="connsiteX7" fmla="*/ 0 w 12192000"/>
              <a:gd name="connsiteY7" fmla="*/ 792977 h 1444324"/>
              <a:gd name="connsiteX8" fmla="*/ 1492250 w 12192000"/>
              <a:gd name="connsiteY8" fmla="*/ 362504 h 1444324"/>
              <a:gd name="connsiteX9" fmla="*/ 6099175 w 12192000"/>
              <a:gd name="connsiteY9" fmla="*/ 0 h 144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4324">
                <a:moveTo>
                  <a:pt x="6099175" y="0"/>
                </a:moveTo>
                <a:cubicBezTo>
                  <a:pt x="7899400" y="0"/>
                  <a:pt x="9434512" y="121212"/>
                  <a:pt x="10707688" y="362504"/>
                </a:cubicBezTo>
                <a:cubicBezTo>
                  <a:pt x="11379200" y="490513"/>
                  <a:pt x="11874500" y="633249"/>
                  <a:pt x="12192000" y="788446"/>
                </a:cubicBezTo>
                <a:cubicBezTo>
                  <a:pt x="12192000" y="1070236"/>
                  <a:pt x="12192000" y="1263967"/>
                  <a:pt x="12192000" y="1397156"/>
                </a:cubicBezTo>
                <a:lnTo>
                  <a:pt x="12192000" y="1444324"/>
                </a:lnTo>
                <a:lnTo>
                  <a:pt x="0" y="1444324"/>
                </a:lnTo>
                <a:lnTo>
                  <a:pt x="0" y="1391752"/>
                </a:lnTo>
                <a:cubicBezTo>
                  <a:pt x="0" y="792977"/>
                  <a:pt x="0" y="792977"/>
                  <a:pt x="0" y="792977"/>
                </a:cubicBezTo>
                <a:cubicBezTo>
                  <a:pt x="315913" y="635515"/>
                  <a:pt x="812800" y="491646"/>
                  <a:pt x="1492250" y="362504"/>
                </a:cubicBezTo>
                <a:cubicBezTo>
                  <a:pt x="2763838" y="121212"/>
                  <a:pt x="4300538" y="0"/>
                  <a:pt x="6099175" y="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endParaRPr lang="en-US" sz="355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9"/>
          <p:cNvSpPr txBox="1"/>
          <p:nvPr/>
        </p:nvSpPr>
        <p:spPr>
          <a:xfrm>
            <a:off x="1035441" y="5819149"/>
            <a:ext cx="10121123" cy="58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在此录入图表的综合描述说明。在此录入上述图表的综合描述说明，在此录入上述图表</a:t>
            </a:r>
            <a:endParaRPr lang="en-US" altLang="zh-CN" dirty="0">
              <a:solidFill>
                <a:schemeClr val="bg1">
                  <a:lumMod val="95000"/>
                </a:schemeClr>
              </a:solidFill>
              <a:sym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sym typeface="微软雅黑" panose="020B0503020204020204" pitchFamily="34" charset="-122"/>
              </a:rPr>
              <a:t>的综合描述说明，在此录入上述图表的综合描述说明，在此录入上述图表的综合描述说明，在此录入上述图表的综合描述说明。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978578" y="1899452"/>
            <a:ext cx="3032668" cy="1007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zh-CN"/>
            </a:defPPr>
            <a:lvl1pPr indent="0" algn="r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l"/>
            <a:r>
              <a:rPr lang="zh-CN" altLang="en-US" dirty="0"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985124" y="1547065"/>
            <a:ext cx="1210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团队管理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8002338" y="3367857"/>
            <a:ext cx="3032668" cy="705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zh-CN"/>
            </a:defPPr>
            <a:lvl1pPr indent="0" algn="r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l"/>
            <a:r>
              <a:rPr lang="zh-CN" altLang="en-US" dirty="0"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996005" y="3015468"/>
            <a:ext cx="1210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1019402" y="3367857"/>
            <a:ext cx="3194188" cy="705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 algn="r">
              <a:lnSpc>
                <a:spcPct val="113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3003159" y="3015468"/>
            <a:ext cx="1210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得失管理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1019402" y="1899454"/>
            <a:ext cx="3194188" cy="1163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 algn="r">
              <a:lnSpc>
                <a:spcPct val="113000"/>
              </a:lnSpc>
              <a:spcBef>
                <a:spcPts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</a:p>
          <a:p>
            <a:pPr algn="r">
              <a:lnSpc>
                <a:spcPct val="113000"/>
              </a:lnSpc>
              <a:spcBef>
                <a:spcPts val="0"/>
              </a:spcBef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3003159" y="1547065"/>
            <a:ext cx="1210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项目管理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710397" y="1888214"/>
            <a:ext cx="1113828" cy="1113971"/>
            <a:chOff x="6710476" y="1888212"/>
            <a:chExt cx="1113973" cy="1113971"/>
          </a:xfrm>
          <a:solidFill>
            <a:schemeClr val="accent1"/>
          </a:solidFill>
        </p:grpSpPr>
        <p:sp>
          <p:nvSpPr>
            <p:cNvPr id="63" name="Oval 13"/>
            <p:cNvSpPr/>
            <p:nvPr/>
          </p:nvSpPr>
          <p:spPr>
            <a:xfrm>
              <a:off x="6710476" y="1888212"/>
              <a:ext cx="1113973" cy="11139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5" name="Group 55"/>
            <p:cNvGrpSpPr/>
            <p:nvPr/>
          </p:nvGrpSpPr>
          <p:grpSpPr>
            <a:xfrm>
              <a:off x="7004202" y="2137989"/>
              <a:ext cx="526521" cy="518164"/>
              <a:chOff x="1587575" y="2265358"/>
              <a:chExt cx="314468" cy="309477"/>
            </a:xfrm>
            <a:grpFill/>
          </p:grpSpPr>
          <p:sp>
            <p:nvSpPr>
              <p:cNvPr id="116" name="Freeform 59"/>
              <p:cNvSpPr>
                <a:spLocks noEditPoints="1"/>
              </p:cNvSpPr>
              <p:nvPr/>
            </p:nvSpPr>
            <p:spPr bwMode="auto">
              <a:xfrm>
                <a:off x="1587575" y="2265358"/>
                <a:ext cx="314468" cy="309477"/>
              </a:xfrm>
              <a:custGeom>
                <a:avLst/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Oval 60"/>
              <p:cNvSpPr>
                <a:spLocks noChangeArrowheads="1"/>
              </p:cNvSpPr>
              <p:nvPr/>
            </p:nvSpPr>
            <p:spPr bwMode="auto">
              <a:xfrm>
                <a:off x="1712364" y="2387652"/>
                <a:ext cx="64890" cy="6239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367778" y="1888214"/>
            <a:ext cx="1113828" cy="1113971"/>
            <a:chOff x="4367552" y="1888212"/>
            <a:chExt cx="1113973" cy="1113971"/>
          </a:xfrm>
          <a:solidFill>
            <a:srgbClr val="5B9BD5"/>
          </a:solidFill>
        </p:grpSpPr>
        <p:sp>
          <p:nvSpPr>
            <p:cNvPr id="64" name="Oval 14"/>
            <p:cNvSpPr/>
            <p:nvPr/>
          </p:nvSpPr>
          <p:spPr>
            <a:xfrm>
              <a:off x="4367552" y="1888212"/>
              <a:ext cx="1113973" cy="11139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62"/>
            <p:cNvSpPr>
              <a:spLocks noEditPoints="1"/>
            </p:cNvSpPr>
            <p:nvPr/>
          </p:nvSpPr>
          <p:spPr bwMode="auto">
            <a:xfrm>
              <a:off x="4764643" y="2181656"/>
              <a:ext cx="319790" cy="430830"/>
            </a:xfrm>
            <a:custGeom>
              <a:avLst/>
              <a:gdLst>
                <a:gd name="T0" fmla="*/ 108 w 108"/>
                <a:gd name="T1" fmla="*/ 145 h 145"/>
                <a:gd name="T2" fmla="*/ 0 w 108"/>
                <a:gd name="T3" fmla="*/ 145 h 145"/>
                <a:gd name="T4" fmla="*/ 0 w 108"/>
                <a:gd name="T5" fmla="*/ 136 h 145"/>
                <a:gd name="T6" fmla="*/ 13 w 108"/>
                <a:gd name="T7" fmla="*/ 125 h 145"/>
                <a:gd name="T8" fmla="*/ 96 w 108"/>
                <a:gd name="T9" fmla="*/ 125 h 145"/>
                <a:gd name="T10" fmla="*/ 108 w 108"/>
                <a:gd name="T11" fmla="*/ 135 h 145"/>
                <a:gd name="T12" fmla="*/ 108 w 108"/>
                <a:gd name="T13" fmla="*/ 145 h 145"/>
                <a:gd name="T14" fmla="*/ 16 w 108"/>
                <a:gd name="T15" fmla="*/ 116 h 145"/>
                <a:gd name="T16" fmla="*/ 24 w 108"/>
                <a:gd name="T17" fmla="*/ 91 h 145"/>
                <a:gd name="T18" fmla="*/ 85 w 108"/>
                <a:gd name="T19" fmla="*/ 91 h 145"/>
                <a:gd name="T20" fmla="*/ 92 w 108"/>
                <a:gd name="T21" fmla="*/ 116 h 145"/>
                <a:gd name="T22" fmla="*/ 16 w 108"/>
                <a:gd name="T23" fmla="*/ 116 h 145"/>
                <a:gd name="T24" fmla="*/ 28 w 108"/>
                <a:gd name="T25" fmla="*/ 76 h 145"/>
                <a:gd name="T26" fmla="*/ 36 w 108"/>
                <a:gd name="T27" fmla="*/ 51 h 145"/>
                <a:gd name="T28" fmla="*/ 72 w 108"/>
                <a:gd name="T29" fmla="*/ 51 h 145"/>
                <a:gd name="T30" fmla="*/ 80 w 108"/>
                <a:gd name="T31" fmla="*/ 76 h 145"/>
                <a:gd name="T32" fmla="*/ 28 w 108"/>
                <a:gd name="T33" fmla="*/ 76 h 145"/>
                <a:gd name="T34" fmla="*/ 48 w 108"/>
                <a:gd name="T35" fmla="*/ 12 h 145"/>
                <a:gd name="T36" fmla="*/ 60 w 108"/>
                <a:gd name="T37" fmla="*/ 12 h 145"/>
                <a:gd name="T38" fmla="*/ 67 w 108"/>
                <a:gd name="T39" fmla="*/ 37 h 145"/>
                <a:gd name="T40" fmla="*/ 41 w 108"/>
                <a:gd name="T41" fmla="*/ 37 h 145"/>
                <a:gd name="T42" fmla="*/ 48 w 108"/>
                <a:gd name="T4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96" y="125"/>
                    <a:pt x="96" y="125"/>
                    <a:pt x="96" y="125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2" y="116"/>
                    <a:pt x="92" y="116"/>
                    <a:pt x="92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8" y="12"/>
                  </a:moveTo>
                  <a:cubicBezTo>
                    <a:pt x="48" y="12"/>
                    <a:pt x="54" y="0"/>
                    <a:pt x="60" y="12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41" y="37"/>
                    <a:pt x="41" y="37"/>
                    <a:pt x="41" y="37"/>
                  </a:cubicBezTo>
                  <a:lnTo>
                    <a:pt x="48" y="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53361" y="1371137"/>
            <a:ext cx="1788660" cy="1788891"/>
            <a:chOff x="5173139" y="1322888"/>
            <a:chExt cx="1788893" cy="1788891"/>
          </a:xfrm>
          <a:solidFill>
            <a:srgbClr val="FA8170"/>
          </a:solidFill>
        </p:grpSpPr>
        <p:sp>
          <p:nvSpPr>
            <p:cNvPr id="69" name="Oval 11"/>
            <p:cNvSpPr/>
            <p:nvPr/>
          </p:nvSpPr>
          <p:spPr>
            <a:xfrm>
              <a:off x="5173139" y="1322888"/>
              <a:ext cx="1788893" cy="1788891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3" name="Group 47"/>
            <p:cNvGrpSpPr/>
            <p:nvPr/>
          </p:nvGrpSpPr>
          <p:grpSpPr>
            <a:xfrm>
              <a:off x="5744854" y="1812677"/>
              <a:ext cx="645463" cy="809312"/>
              <a:chOff x="5106627" y="2260366"/>
              <a:chExt cx="324452" cy="406813"/>
            </a:xfrm>
            <a:grpFill/>
          </p:grpSpPr>
          <p:sp>
            <p:nvSpPr>
              <p:cNvPr id="104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6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7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338992" y="2756378"/>
            <a:ext cx="1459454" cy="1459644"/>
            <a:chOff x="6339023" y="2756378"/>
            <a:chExt cx="1459644" cy="1459644"/>
          </a:xfrm>
          <a:solidFill>
            <a:schemeClr val="accent1"/>
          </a:solidFill>
        </p:grpSpPr>
        <p:sp>
          <p:nvSpPr>
            <p:cNvPr id="70" name="Oval 12"/>
            <p:cNvSpPr/>
            <p:nvPr/>
          </p:nvSpPr>
          <p:spPr>
            <a:xfrm>
              <a:off x="6339023" y="2756378"/>
              <a:ext cx="1459644" cy="14596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21920" rtlCol="0" anchor="ctr"/>
            <a:lstStyle/>
            <a:p>
              <a:pPr algn="ctr"/>
              <a:endParaRPr lang="en-US" sz="42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6" name="Group 101"/>
            <p:cNvGrpSpPr/>
            <p:nvPr/>
          </p:nvGrpSpPr>
          <p:grpSpPr>
            <a:xfrm>
              <a:off x="6726846" y="3144200"/>
              <a:ext cx="684000" cy="684000"/>
              <a:chOff x="6352023" y="2360197"/>
              <a:chExt cx="406813" cy="406813"/>
            </a:xfrm>
            <a:grpFill/>
          </p:grpSpPr>
          <p:sp>
            <p:nvSpPr>
              <p:cNvPr id="127" name="Freeform 39"/>
              <p:cNvSpPr>
                <a:spLocks noEditPoints="1"/>
              </p:cNvSpPr>
              <p:nvPr/>
            </p:nvSpPr>
            <p:spPr bwMode="auto">
              <a:xfrm>
                <a:off x="6352023" y="2360197"/>
                <a:ext cx="406813" cy="406813"/>
              </a:xfrm>
              <a:custGeom>
                <a:avLst/>
                <a:gdLst>
                  <a:gd name="T0" fmla="*/ 61 w 122"/>
                  <a:gd name="T1" fmla="*/ 0 h 122"/>
                  <a:gd name="T2" fmla="*/ 0 w 122"/>
                  <a:gd name="T3" fmla="*/ 61 h 122"/>
                  <a:gd name="T4" fmla="*/ 61 w 122"/>
                  <a:gd name="T5" fmla="*/ 122 h 122"/>
                  <a:gd name="T6" fmla="*/ 122 w 122"/>
                  <a:gd name="T7" fmla="*/ 61 h 122"/>
                  <a:gd name="T8" fmla="*/ 61 w 122"/>
                  <a:gd name="T9" fmla="*/ 0 h 122"/>
                  <a:gd name="T10" fmla="*/ 65 w 122"/>
                  <a:gd name="T11" fmla="*/ 109 h 122"/>
                  <a:gd name="T12" fmla="*/ 65 w 122"/>
                  <a:gd name="T13" fmla="*/ 102 h 122"/>
                  <a:gd name="T14" fmla="*/ 58 w 122"/>
                  <a:gd name="T15" fmla="*/ 102 h 122"/>
                  <a:gd name="T16" fmla="*/ 58 w 122"/>
                  <a:gd name="T17" fmla="*/ 109 h 122"/>
                  <a:gd name="T18" fmla="*/ 30 w 122"/>
                  <a:gd name="T19" fmla="*/ 97 h 122"/>
                  <a:gd name="T20" fmla="*/ 29 w 122"/>
                  <a:gd name="T21" fmla="*/ 97 h 122"/>
                  <a:gd name="T22" fmla="*/ 27 w 122"/>
                  <a:gd name="T23" fmla="*/ 95 h 122"/>
                  <a:gd name="T24" fmla="*/ 25 w 122"/>
                  <a:gd name="T25" fmla="*/ 93 h 122"/>
                  <a:gd name="T26" fmla="*/ 25 w 122"/>
                  <a:gd name="T27" fmla="*/ 92 h 122"/>
                  <a:gd name="T28" fmla="*/ 13 w 122"/>
                  <a:gd name="T29" fmla="*/ 64 h 122"/>
                  <a:gd name="T30" fmla="*/ 20 w 122"/>
                  <a:gd name="T31" fmla="*/ 64 h 122"/>
                  <a:gd name="T32" fmla="*/ 20 w 122"/>
                  <a:gd name="T33" fmla="*/ 57 h 122"/>
                  <a:gd name="T34" fmla="*/ 13 w 122"/>
                  <a:gd name="T35" fmla="*/ 57 h 122"/>
                  <a:gd name="T36" fmla="*/ 58 w 122"/>
                  <a:gd name="T37" fmla="*/ 13 h 122"/>
                  <a:gd name="T38" fmla="*/ 58 w 122"/>
                  <a:gd name="T39" fmla="*/ 20 h 122"/>
                  <a:gd name="T40" fmla="*/ 65 w 122"/>
                  <a:gd name="T41" fmla="*/ 20 h 122"/>
                  <a:gd name="T42" fmla="*/ 65 w 122"/>
                  <a:gd name="T43" fmla="*/ 13 h 122"/>
                  <a:gd name="T44" fmla="*/ 83 w 122"/>
                  <a:gd name="T45" fmla="*/ 18 h 122"/>
                  <a:gd name="T46" fmla="*/ 83 w 122"/>
                  <a:gd name="T47" fmla="*/ 18 h 122"/>
                  <a:gd name="T48" fmla="*/ 87 w 122"/>
                  <a:gd name="T49" fmla="*/ 20 h 122"/>
                  <a:gd name="T50" fmla="*/ 88 w 122"/>
                  <a:gd name="T51" fmla="*/ 21 h 122"/>
                  <a:gd name="T52" fmla="*/ 90 w 122"/>
                  <a:gd name="T53" fmla="*/ 23 h 122"/>
                  <a:gd name="T54" fmla="*/ 91 w 122"/>
                  <a:gd name="T55" fmla="*/ 24 h 122"/>
                  <a:gd name="T56" fmla="*/ 94 w 122"/>
                  <a:gd name="T57" fmla="*/ 25 h 122"/>
                  <a:gd name="T58" fmla="*/ 95 w 122"/>
                  <a:gd name="T59" fmla="*/ 27 h 122"/>
                  <a:gd name="T60" fmla="*/ 97 w 122"/>
                  <a:gd name="T61" fmla="*/ 28 h 122"/>
                  <a:gd name="T62" fmla="*/ 98 w 122"/>
                  <a:gd name="T63" fmla="*/ 31 h 122"/>
                  <a:gd name="T64" fmla="*/ 99 w 122"/>
                  <a:gd name="T65" fmla="*/ 32 h 122"/>
                  <a:gd name="T66" fmla="*/ 101 w 122"/>
                  <a:gd name="T67" fmla="*/ 34 h 122"/>
                  <a:gd name="T68" fmla="*/ 102 w 122"/>
                  <a:gd name="T69" fmla="*/ 35 h 122"/>
                  <a:gd name="T70" fmla="*/ 104 w 122"/>
                  <a:gd name="T71" fmla="*/ 39 h 122"/>
                  <a:gd name="T72" fmla="*/ 104 w 122"/>
                  <a:gd name="T73" fmla="*/ 39 h 122"/>
                  <a:gd name="T74" fmla="*/ 109 w 122"/>
                  <a:gd name="T75" fmla="*/ 57 h 122"/>
                  <a:gd name="T76" fmla="*/ 102 w 122"/>
                  <a:gd name="T77" fmla="*/ 57 h 122"/>
                  <a:gd name="T78" fmla="*/ 102 w 122"/>
                  <a:gd name="T79" fmla="*/ 64 h 122"/>
                  <a:gd name="T80" fmla="*/ 109 w 122"/>
                  <a:gd name="T81" fmla="*/ 64 h 122"/>
                  <a:gd name="T82" fmla="*/ 65 w 122"/>
                  <a:gd name="T83" fmla="*/ 109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2" h="122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2"/>
                      <a:pt x="61" y="122"/>
                    </a:cubicBezTo>
                    <a:cubicBezTo>
                      <a:pt x="95" y="122"/>
                      <a:pt x="122" y="95"/>
                      <a:pt x="122" y="61"/>
                    </a:cubicBezTo>
                    <a:cubicBezTo>
                      <a:pt x="122" y="27"/>
                      <a:pt x="95" y="0"/>
                      <a:pt x="61" y="0"/>
                    </a:cubicBezTo>
                    <a:close/>
                    <a:moveTo>
                      <a:pt x="65" y="109"/>
                    </a:moveTo>
                    <a:cubicBezTo>
                      <a:pt x="65" y="102"/>
                      <a:pt x="65" y="102"/>
                      <a:pt x="65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47" y="108"/>
                      <a:pt x="37" y="104"/>
                      <a:pt x="30" y="97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8" y="96"/>
                      <a:pt x="28" y="95"/>
                      <a:pt x="27" y="95"/>
                    </a:cubicBezTo>
                    <a:cubicBezTo>
                      <a:pt x="27" y="94"/>
                      <a:pt x="26" y="94"/>
                      <a:pt x="25" y="93"/>
                    </a:cubicBezTo>
                    <a:cubicBezTo>
                      <a:pt x="25" y="93"/>
                      <a:pt x="25" y="93"/>
                      <a:pt x="25" y="92"/>
                    </a:cubicBezTo>
                    <a:cubicBezTo>
                      <a:pt x="18" y="85"/>
                      <a:pt x="14" y="75"/>
                      <a:pt x="13" y="64"/>
                    </a:cubicBezTo>
                    <a:cubicBezTo>
                      <a:pt x="20" y="64"/>
                      <a:pt x="20" y="64"/>
                      <a:pt x="20" y="64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5" y="34"/>
                      <a:pt x="34" y="15"/>
                      <a:pt x="58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71" y="14"/>
                      <a:pt x="77" y="15"/>
                      <a:pt x="83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9"/>
                      <a:pt x="86" y="20"/>
                      <a:pt x="87" y="20"/>
                    </a:cubicBezTo>
                    <a:cubicBezTo>
                      <a:pt x="87" y="20"/>
                      <a:pt x="87" y="21"/>
                      <a:pt x="88" y="21"/>
                    </a:cubicBezTo>
                    <a:cubicBezTo>
                      <a:pt x="88" y="21"/>
                      <a:pt x="89" y="22"/>
                      <a:pt x="90" y="23"/>
                    </a:cubicBezTo>
                    <a:cubicBezTo>
                      <a:pt x="91" y="23"/>
                      <a:pt x="91" y="23"/>
                      <a:pt x="91" y="24"/>
                    </a:cubicBezTo>
                    <a:cubicBezTo>
                      <a:pt x="92" y="24"/>
                      <a:pt x="93" y="25"/>
                      <a:pt x="94" y="25"/>
                    </a:cubicBezTo>
                    <a:cubicBezTo>
                      <a:pt x="94" y="26"/>
                      <a:pt x="95" y="26"/>
                      <a:pt x="95" y="27"/>
                    </a:cubicBezTo>
                    <a:cubicBezTo>
                      <a:pt x="96" y="27"/>
                      <a:pt x="96" y="28"/>
                      <a:pt x="97" y="28"/>
                    </a:cubicBezTo>
                    <a:cubicBezTo>
                      <a:pt x="97" y="29"/>
                      <a:pt x="98" y="30"/>
                      <a:pt x="98" y="31"/>
                    </a:cubicBezTo>
                    <a:cubicBezTo>
                      <a:pt x="99" y="31"/>
                      <a:pt x="99" y="31"/>
                      <a:pt x="99" y="32"/>
                    </a:cubicBezTo>
                    <a:cubicBezTo>
                      <a:pt x="100" y="33"/>
                      <a:pt x="101" y="34"/>
                      <a:pt x="101" y="34"/>
                    </a:cubicBezTo>
                    <a:cubicBezTo>
                      <a:pt x="101" y="35"/>
                      <a:pt x="102" y="35"/>
                      <a:pt x="102" y="35"/>
                    </a:cubicBezTo>
                    <a:cubicBezTo>
                      <a:pt x="102" y="36"/>
                      <a:pt x="103" y="37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7" y="45"/>
                      <a:pt x="108" y="51"/>
                      <a:pt x="109" y="57"/>
                    </a:cubicBezTo>
                    <a:cubicBezTo>
                      <a:pt x="102" y="57"/>
                      <a:pt x="102" y="57"/>
                      <a:pt x="102" y="57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07" y="88"/>
                      <a:pt x="88" y="107"/>
                      <a:pt x="65" y="10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40"/>
              <p:cNvSpPr>
                <a:spLocks noEditPoints="1"/>
              </p:cNvSpPr>
              <p:nvPr/>
            </p:nvSpPr>
            <p:spPr bwMode="auto">
              <a:xfrm>
                <a:off x="6506761" y="2460029"/>
                <a:ext cx="119797" cy="177201"/>
              </a:xfrm>
              <a:custGeom>
                <a:avLst/>
                <a:gdLst>
                  <a:gd name="T0" fmla="*/ 8 w 36"/>
                  <a:gd name="T1" fmla="*/ 29 h 53"/>
                  <a:gd name="T2" fmla="*/ 8 w 36"/>
                  <a:gd name="T3" fmla="*/ 29 h 53"/>
                  <a:gd name="T4" fmla="*/ 0 w 36"/>
                  <a:gd name="T5" fmla="*/ 53 h 53"/>
                  <a:gd name="T6" fmla="*/ 19 w 36"/>
                  <a:gd name="T7" fmla="*/ 36 h 53"/>
                  <a:gd name="T8" fmla="*/ 19 w 36"/>
                  <a:gd name="T9" fmla="*/ 36 h 53"/>
                  <a:gd name="T10" fmla="*/ 22 w 36"/>
                  <a:gd name="T11" fmla="*/ 33 h 53"/>
                  <a:gd name="T12" fmla="*/ 36 w 36"/>
                  <a:gd name="T13" fmla="*/ 0 h 53"/>
                  <a:gd name="T14" fmla="*/ 11 w 36"/>
                  <a:gd name="T15" fmla="*/ 25 h 53"/>
                  <a:gd name="T16" fmla="*/ 8 w 36"/>
                  <a:gd name="T17" fmla="*/ 29 h 53"/>
                  <a:gd name="T18" fmla="*/ 15 w 36"/>
                  <a:gd name="T19" fmla="*/ 28 h 53"/>
                  <a:gd name="T20" fmla="*/ 18 w 36"/>
                  <a:gd name="T21" fmla="*/ 31 h 53"/>
                  <a:gd name="T22" fmla="*/ 15 w 36"/>
                  <a:gd name="T23" fmla="*/ 34 h 53"/>
                  <a:gd name="T24" fmla="*/ 12 w 36"/>
                  <a:gd name="T25" fmla="*/ 31 h 53"/>
                  <a:gd name="T26" fmla="*/ 15 w 36"/>
                  <a:gd name="T27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3">
                    <a:moveTo>
                      <a:pt x="8" y="29"/>
                    </a:moveTo>
                    <a:cubicBezTo>
                      <a:pt x="8" y="29"/>
                      <a:pt x="8" y="29"/>
                      <a:pt x="8" y="2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5"/>
                      <a:pt x="22" y="33"/>
                      <a:pt x="22" y="3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6"/>
                      <a:pt x="9" y="28"/>
                      <a:pt x="8" y="29"/>
                    </a:cubicBezTo>
                    <a:close/>
                    <a:moveTo>
                      <a:pt x="15" y="28"/>
                    </a:moveTo>
                    <a:cubicBezTo>
                      <a:pt x="17" y="28"/>
                      <a:pt x="18" y="29"/>
                      <a:pt x="18" y="31"/>
                    </a:cubicBezTo>
                    <a:cubicBezTo>
                      <a:pt x="18" y="33"/>
                      <a:pt x="17" y="34"/>
                      <a:pt x="15" y="34"/>
                    </a:cubicBezTo>
                    <a:cubicBezTo>
                      <a:pt x="13" y="34"/>
                      <a:pt x="12" y="33"/>
                      <a:pt x="12" y="31"/>
                    </a:cubicBezTo>
                    <a:cubicBezTo>
                      <a:pt x="12" y="29"/>
                      <a:pt x="13" y="28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Oval 41"/>
              <p:cNvSpPr>
                <a:spLocks noChangeArrowheads="1"/>
              </p:cNvSpPr>
              <p:nvPr/>
            </p:nvSpPr>
            <p:spPr bwMode="auto">
              <a:xfrm>
                <a:off x="6551685" y="2557365"/>
                <a:ext cx="9983" cy="998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4379327" y="2756378"/>
            <a:ext cx="1459454" cy="1459644"/>
            <a:chOff x="4379103" y="2756378"/>
            <a:chExt cx="1459644" cy="1459644"/>
          </a:xfrm>
          <a:solidFill>
            <a:schemeClr val="accent1"/>
          </a:solidFill>
        </p:grpSpPr>
        <p:sp>
          <p:nvSpPr>
            <p:cNvPr id="71" name="Oval 15"/>
            <p:cNvSpPr/>
            <p:nvPr/>
          </p:nvSpPr>
          <p:spPr>
            <a:xfrm>
              <a:off x="4379103" y="2756378"/>
              <a:ext cx="1459644" cy="145964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26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0" name="Group 52"/>
            <p:cNvGrpSpPr/>
            <p:nvPr/>
          </p:nvGrpSpPr>
          <p:grpSpPr>
            <a:xfrm>
              <a:off x="4883442" y="3199655"/>
              <a:ext cx="488611" cy="635193"/>
              <a:chOff x="6421904" y="4798576"/>
              <a:chExt cx="299494" cy="389342"/>
            </a:xfrm>
            <a:grpFill/>
          </p:grpSpPr>
          <p:sp>
            <p:nvSpPr>
              <p:cNvPr id="111" name="Freeform 170"/>
              <p:cNvSpPr/>
              <p:nvPr/>
            </p:nvSpPr>
            <p:spPr bwMode="auto">
              <a:xfrm>
                <a:off x="6421904" y="4910886"/>
                <a:ext cx="299494" cy="277032"/>
              </a:xfrm>
              <a:custGeom>
                <a:avLst/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Freeform 171"/>
              <p:cNvSpPr/>
              <p:nvPr/>
            </p:nvSpPr>
            <p:spPr bwMode="auto">
              <a:xfrm>
                <a:off x="6421904" y="4798576"/>
                <a:ext cx="299494" cy="94840"/>
              </a:xfrm>
              <a:custGeom>
                <a:avLst/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75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250"/>
                            </p:stCondLst>
                            <p:childTnLst>
                              <p:par>
                                <p:cTn id="7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99" grpId="0" animBg="1"/>
      <p:bldP spid="6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838">
      <a:dk1>
        <a:sysClr val="windowText" lastClr="000000"/>
      </a:dk1>
      <a:lt1>
        <a:sysClr val="window" lastClr="FFFFFF"/>
      </a:lt1>
      <a:dk2>
        <a:srgbClr val="D48B16"/>
      </a:dk2>
      <a:lt2>
        <a:srgbClr val="F0BA02"/>
      </a:lt2>
      <a:accent1>
        <a:srgbClr val="F0BA02"/>
      </a:accent1>
      <a:accent2>
        <a:srgbClr val="D48B16"/>
      </a:accent2>
      <a:accent3>
        <a:srgbClr val="F0BA02"/>
      </a:accent3>
      <a:accent4>
        <a:srgbClr val="D48B16"/>
      </a:accent4>
      <a:accent5>
        <a:srgbClr val="F0BA02"/>
      </a:accent5>
      <a:accent6>
        <a:srgbClr val="D48B16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6771</Words>
  <Application>Microsoft Office PowerPoint</Application>
  <PresentationFormat>自定义</PresentationFormat>
  <Paragraphs>507</Paragraphs>
  <Slides>39</Slides>
  <Notes>29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0" baseType="lpstr">
      <vt:lpstr>Office 主题</vt:lpstr>
      <vt:lpstr>幻灯片 1</vt:lpstr>
      <vt:lpstr>幻灯片 2</vt:lpstr>
      <vt:lpstr>幻灯片 3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幻灯片 10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幻灯片 18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幻灯片 25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幻灯片 32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幻灯片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MICHAEL</dc:creator>
  <cp:lastModifiedBy>Administrator</cp:lastModifiedBy>
  <cp:revision>21</cp:revision>
  <dcterms:created xsi:type="dcterms:W3CDTF">2015-05-05T08:02:00Z</dcterms:created>
  <dcterms:modified xsi:type="dcterms:W3CDTF">2017-07-08T10:33:43Z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2052-10.1.0.6390</vt:lpwstr>
  </property>
</Properties>
</file>