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tags/tag16.xml" ContentType="application/vnd.openxmlformats-officedocument.presentationml.tags+xml"/>
  <Override PartName="/docProps/custom.xml" ContentType="application/vnd.openxmlformats-officedocument.custom-properties+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30.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Default Extension="wdp" ContentType="image/vnd.ms-photo"/>
  <Override PartName="/ppt/slideLayouts/slideLayout10.xml" ContentType="application/vnd.openxmlformats-officedocument.presentationml.slideLayout+xml"/>
  <Override PartName="/ppt/charts/chart6.xml" ContentType="application/vnd.openxmlformats-officedocument.drawingml.char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31.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notesSlides/notesSlide14.xml" ContentType="application/vnd.openxmlformats-officedocument.presentationml.notesSlide+xml"/>
  <Override PartName="/ppt/charts/chart11.xml" ContentType="application/vnd.openxmlformats-officedocument.drawingml.chart+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63" r:id="rId5"/>
    <p:sldId id="264" r:id="rId6"/>
    <p:sldId id="265" r:id="rId7"/>
    <p:sldId id="266" r:id="rId8"/>
    <p:sldId id="267" r:id="rId9"/>
    <p:sldId id="268" r:id="rId10"/>
    <p:sldId id="269" r:id="rId11"/>
    <p:sldId id="270" r:id="rId12"/>
    <p:sldId id="259" r:id="rId13"/>
    <p:sldId id="281" r:id="rId14"/>
    <p:sldId id="282" r:id="rId15"/>
    <p:sldId id="283" r:id="rId16"/>
    <p:sldId id="284" r:id="rId17"/>
    <p:sldId id="285" r:id="rId18"/>
    <p:sldId id="286" r:id="rId19"/>
    <p:sldId id="287" r:id="rId20"/>
    <p:sldId id="288" r:id="rId21"/>
    <p:sldId id="260" r:id="rId22"/>
    <p:sldId id="289" r:id="rId23"/>
    <p:sldId id="290" r:id="rId24"/>
    <p:sldId id="291" r:id="rId25"/>
    <p:sldId id="292" r:id="rId26"/>
    <p:sldId id="293" r:id="rId27"/>
    <p:sldId id="271" r:id="rId28"/>
    <p:sldId id="272" r:id="rId29"/>
    <p:sldId id="273" r:id="rId30"/>
    <p:sldId id="261" r:id="rId31"/>
    <p:sldId id="274" r:id="rId32"/>
    <p:sldId id="275" r:id="rId33"/>
    <p:sldId id="276" r:id="rId34"/>
    <p:sldId id="277" r:id="rId35"/>
    <p:sldId id="278" r:id="rId36"/>
    <p:sldId id="279" r:id="rId37"/>
    <p:sldId id="280" r:id="rId38"/>
    <p:sldId id="294"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A44C08"/>
    <a:srgbClr val="411F24"/>
    <a:srgbClr val="B25808"/>
    <a:srgbClr val="22010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77" autoAdjust="0"/>
    <p:restoredTop sz="98065" autoAdjust="0"/>
  </p:normalViewPr>
  <p:slideViewPr>
    <p:cSldViewPr snapToGrid="0">
      <p:cViewPr varScale="1">
        <p:scale>
          <a:sx n="108" d="100"/>
          <a:sy n="108" d="100"/>
        </p:scale>
        <p:origin x="-1032" y="-90"/>
      </p:cViewPr>
      <p:guideLst>
        <p:guide orient="horz" pos="2160"/>
        <p:guide pos="3840"/>
      </p:guideLst>
    </p:cSldViewPr>
  </p:slideViewPr>
  <p:notesTextViewPr>
    <p:cViewPr>
      <p:scale>
        <a:sx n="1" d="1"/>
        <a:sy n="1" d="1"/>
      </p:scale>
      <p:origin x="0" y="36"/>
    </p:cViewPr>
  </p:notesTextViewPr>
  <p:sorterViewPr>
    <p:cViewPr>
      <p:scale>
        <a:sx n="46" d="100"/>
        <a:sy n="4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Workbook10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Workbook11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Workbook44.xlsx"/></Relationships>
</file>

<file path=ppt/charts/_rels/chart5.xml.rels><?xml version="1.0" encoding="UTF-8" standalone="yes"?>
<Relationships xmlns="http://schemas.openxmlformats.org/package/2006/relationships"><Relationship Id="rId1" Type="http://schemas.openxmlformats.org/officeDocument/2006/relationships/package" Target="../embeddings/Workbook5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6.xlsx"/></Relationships>
</file>

<file path=ppt/charts/_rels/chart7.xml.rels><?xml version="1.0" encoding="UTF-8" standalone="yes"?>
<Relationships xmlns="http://schemas.openxmlformats.org/package/2006/relationships"><Relationship Id="rId1" Type="http://schemas.openxmlformats.org/officeDocument/2006/relationships/package" Target="../embeddings/Workbook77.xlsx"/></Relationships>
</file>

<file path=ppt/charts/_rels/chart8.xml.rels><?xml version="1.0" encoding="UTF-8" standalone="yes"?>
<Relationships xmlns="http://schemas.openxmlformats.org/package/2006/relationships"><Relationship Id="rId1" Type="http://schemas.openxmlformats.org/officeDocument/2006/relationships/package" Target="../embeddings/Workbook88.xlsx"/></Relationships>
</file>

<file path=ppt/charts/_rels/chart9.xml.rels><?xml version="1.0" encoding="UTF-8" standalone="yes"?>
<Relationships xmlns="http://schemas.openxmlformats.org/package/2006/relationships"><Relationship Id="rId1" Type="http://schemas.openxmlformats.org/officeDocument/2006/relationships/package" Target="../embeddings/Workbook99.xlsx"/></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A</c:v>
                </c:pt>
                <c:pt idx="1">
                  <c:v>第二季度</c:v>
                </c:pt>
              </c:strCache>
            </c:strRef>
          </c:cat>
          <c:val>
            <c:numRef>
              <c:f>Sheet1!$B$2:$B$3</c:f>
              <c:numCache>
                <c:formatCode>General</c:formatCode>
                <c:ptCount val="2"/>
                <c:pt idx="0">
                  <c:v>25</c:v>
                </c:pt>
                <c:pt idx="1">
                  <c:v>75</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bar"/>
        <c:grouping val="clustered"/>
        <c:ser>
          <c:idx val="0"/>
          <c:order val="0"/>
          <c:tx>
            <c:strRef>
              <c:f>Sheet1!$B$1</c:f>
              <c:strCache>
                <c:ptCount val="1"/>
                <c:pt idx="0">
                  <c:v>Series 1</c:v>
                </c:pt>
              </c:strCache>
            </c:strRef>
          </c:tx>
          <c:spPr>
            <a:solidFill>
              <a:schemeClr val="tx2"/>
            </a:solidFill>
          </c:spPr>
          <c:dLbls>
            <c:dLbl>
              <c:idx val="0"/>
              <c:layout/>
              <c:dLblPos val="outEnd"/>
              <c:showVal val="1"/>
              <c:extLst>
                <c:ext xmlns:c15="http://schemas.microsoft.com/office/drawing/2012/chart" uri="{CE6537A1-D6FC-4f65-9D91-7224C49458BB}"/>
              </c:extLst>
            </c:dLbl>
            <c:delete val="1"/>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Sheet1!$B$2</c:f>
              <c:numCache>
                <c:formatCode>General</c:formatCode>
                <c:ptCount val="1"/>
                <c:pt idx="0">
                  <c:v>100</c:v>
                </c:pt>
              </c:numCache>
            </c:numRef>
          </c:val>
        </c:ser>
        <c:ser>
          <c:idx val="1"/>
          <c:order val="1"/>
          <c:tx>
            <c:strRef>
              <c:f>Sheet1!$C$1</c:f>
              <c:strCache>
                <c:ptCount val="1"/>
                <c:pt idx="0">
                  <c:v>Series 2</c:v>
                </c:pt>
              </c:strCache>
            </c:strRef>
          </c:tx>
          <c:spPr>
            <a:solidFill>
              <a:schemeClr val="bg2"/>
            </a:solidFill>
          </c:spPr>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Sheet1!$C$2</c:f>
              <c:numCache>
                <c:formatCode>General</c:formatCode>
                <c:ptCount val="1"/>
                <c:pt idx="0">
                  <c:v>90</c:v>
                </c:pt>
              </c:numCache>
            </c:numRef>
          </c:val>
        </c:ser>
        <c:ser>
          <c:idx val="2"/>
          <c:order val="2"/>
          <c:tx>
            <c:strRef>
              <c:f>Sheet1!$D$1</c:f>
              <c:strCache>
                <c:ptCount val="1"/>
                <c:pt idx="0">
                  <c:v>Series 3</c:v>
                </c:pt>
              </c:strCache>
            </c:strRef>
          </c:tx>
          <c:spPr>
            <a:solidFill>
              <a:schemeClr val="accent1"/>
            </a:solidFill>
            <a:effectLst/>
          </c:spPr>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Sheet1!$D$2</c:f>
              <c:numCache>
                <c:formatCode>General</c:formatCode>
                <c:ptCount val="1"/>
                <c:pt idx="0">
                  <c:v>50</c:v>
                </c:pt>
              </c:numCache>
            </c:numRef>
          </c:val>
        </c:ser>
        <c:ser>
          <c:idx val="3"/>
          <c:order val="3"/>
          <c:tx>
            <c:strRef>
              <c:f>Sheet1!$E$1</c:f>
              <c:strCache>
                <c:ptCount val="1"/>
                <c:pt idx="0">
                  <c:v>Series 32</c:v>
                </c:pt>
              </c:strCache>
            </c:strRef>
          </c:tx>
          <c:spPr>
            <a:solidFill>
              <a:schemeClr val="accent3"/>
            </a:solidFill>
          </c:spPr>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trendline>
            <c:trendlineType val="linear"/>
          </c:trendline>
          <c:cat>
            <c:strRef>
              <c:f>Sheet1!$A$2</c:f>
              <c:strCache>
                <c:ptCount val="1"/>
                <c:pt idx="0">
                  <c:v>PROJECT 1</c:v>
                </c:pt>
              </c:strCache>
            </c:strRef>
          </c:cat>
          <c:val>
            <c:numRef>
              <c:f>Sheet1!$E$2</c:f>
              <c:numCache>
                <c:formatCode>General</c:formatCode>
                <c:ptCount val="1"/>
                <c:pt idx="0">
                  <c:v>40</c:v>
                </c:pt>
              </c:numCache>
            </c:numRef>
          </c:val>
        </c:ser>
        <c:dLbls/>
        <c:gapWidth val="0"/>
        <c:overlap val="-20"/>
        <c:axId val="176034944"/>
        <c:axId val="176036480"/>
      </c:barChart>
      <c:catAx>
        <c:axId val="176034944"/>
        <c:scaling>
          <c:orientation val="maxMin"/>
        </c:scaling>
        <c:delete val="1"/>
        <c:axPos val="l"/>
        <c:minorGridlines>
          <c:spPr>
            <a:ln w="6350" cap="flat" cmpd="sng" algn="ctr">
              <a:solidFill>
                <a:prstClr val="black">
                  <a:tint val="50000"/>
                  <a:shade val="95000"/>
                  <a:satMod val="105000"/>
                </a:prstClr>
              </a:solidFill>
              <a:prstDash val="dash"/>
              <a:round/>
            </a:ln>
          </c:spPr>
        </c:minorGridlines>
        <c:numFmt formatCode="General" sourceLinked="0"/>
        <c:tickLblPos val="none"/>
        <c:crossAx val="176036480"/>
        <c:crosses val="autoZero"/>
        <c:lblAlgn val="ctr"/>
        <c:lblOffset val="100"/>
      </c:catAx>
      <c:valAx>
        <c:axId val="176036480"/>
        <c:scaling>
          <c:orientation val="minMax"/>
        </c:scaling>
        <c:delete val="1"/>
        <c:axPos val="t"/>
        <c:majorGridlines>
          <c:spPr>
            <a:ln w="6350" cap="flat" cmpd="sng" algn="ctr">
              <a:solidFill>
                <a:schemeClr val="bg1"/>
              </a:solidFill>
              <a:prstDash val="solid"/>
              <a:round/>
            </a:ln>
          </c:spPr>
        </c:majorGridlines>
        <c:numFmt formatCode="0.00%" sourceLinked="0"/>
        <c:majorTickMark val="cross"/>
        <c:tickLblPos val="none"/>
        <c:crossAx val="176034944"/>
        <c:crosses val="autoZero"/>
        <c:crossBetween val="between"/>
      </c:valAx>
      <c:spPr>
        <a:noFill/>
        <a:ln w="25400">
          <a:solidFill>
            <a:schemeClr val="bg1">
              <a:lumMod val="85000"/>
              <a:alpha val="0"/>
            </a:schemeClr>
          </a:solidFill>
        </a:ln>
      </c:spPr>
    </c:plotArea>
    <c:plotVisOnly val="1"/>
    <c:dispBlanksAs val="gap"/>
  </c:chart>
  <c:txPr>
    <a:bodyPr/>
    <a:lstStyle/>
    <a:p>
      <a:pPr>
        <a:defRPr lang="zh-CN" sz="1000" b="1">
          <a:solidFill>
            <a:schemeClr val="tx1">
              <a:lumMod val="65000"/>
              <a:lumOff val="35000"/>
            </a:schemeClr>
          </a:solidFill>
        </a:defRPr>
      </a:pPr>
      <a:endParaRPr lang="zh-CN"/>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col"/>
        <c:grouping val="clustered"/>
        <c:ser>
          <c:idx val="0"/>
          <c:order val="0"/>
          <c:tx>
            <c:strRef>
              <c:f>Sheet1!$B$1</c:f>
              <c:strCache>
                <c:ptCount val="1"/>
                <c:pt idx="0">
                  <c:v>列1</c:v>
                </c:pt>
              </c:strCache>
            </c:strRef>
          </c:tx>
          <c:spPr>
            <a:solidFill>
              <a:schemeClr val="tx2"/>
            </a:solidFill>
            <a:ln>
              <a:solidFill>
                <a:schemeClr val="bg1"/>
              </a:solidFill>
            </a:ln>
          </c:spPr>
          <c:dLbls>
            <c:dLbl>
              <c:idx val="0"/>
              <c:layout/>
              <c:dLblPos val="outEnd"/>
              <c:showVal val="1"/>
              <c:extLst>
                <c:ext xmlns:c15="http://schemas.microsoft.com/office/drawing/2012/chart" uri="{CE6537A1-D6FC-4f65-9D91-7224C49458BB}"/>
              </c:extLst>
            </c:dLbl>
            <c:delete val="1"/>
            <c:spPr>
              <a:noFill/>
              <a:ln>
                <a:noFill/>
              </a:ln>
              <a:effectLst/>
            </c:spPr>
            <c:txPr>
              <a:bodyPr rot="0" spcFirstLastPara="0" vertOverflow="ellipsis" vert="horz" wrap="square" lIns="38100" tIns="19050" rIns="38100" bIns="19050" anchor="ctr" anchorCtr="1"/>
              <a:lstStyle/>
              <a:p>
                <a:pPr>
                  <a:defRPr lang="zh-CN" sz="1100" b="1" i="0" u="none" strike="noStrike" kern="1200" baseline="0">
                    <a:solidFill>
                      <a:schemeClr val="tx1">
                        <a:lumMod val="65000"/>
                        <a:lumOff val="35000"/>
                      </a:schemeClr>
                    </a:solidFill>
                    <a:latin typeface="+mn-lt"/>
                    <a:ea typeface="+mn-ea"/>
                    <a:cs typeface="+mn-cs"/>
                  </a:defRPr>
                </a:pPr>
                <a:endParaRPr lang="zh-CN"/>
              </a:p>
            </c:txPr>
            <c:dLblPos val="outEnd"/>
            <c:extLst>
              <c:ext xmlns:c15="http://schemas.microsoft.com/office/drawing/2012/chart" uri="{CE6537A1-D6FC-4f65-9D91-7224C49458BB}">
                <c15:layout/>
                <c15:showLeaderLines val="0"/>
                <c15:leaderLines/>
              </c:ext>
            </c:extLst>
          </c:dLbls>
          <c:cat>
            <c:strRef>
              <c:f>Sheet1!$A$2</c:f>
              <c:strCache>
                <c:ptCount val="1"/>
                <c:pt idx="0">
                  <c:v>数据增长</c:v>
                </c:pt>
              </c:strCache>
            </c:strRef>
          </c:cat>
          <c:val>
            <c:numRef>
              <c:f>Sheet1!$B$2</c:f>
              <c:numCache>
                <c:formatCode>General</c:formatCode>
                <c:ptCount val="1"/>
                <c:pt idx="0">
                  <c:v>95</c:v>
                </c:pt>
              </c:numCache>
            </c:numRef>
          </c:val>
        </c:ser>
        <c:ser>
          <c:idx val="1"/>
          <c:order val="1"/>
          <c:tx>
            <c:strRef>
              <c:f>Sheet1!$C$1</c:f>
              <c:strCache>
                <c:ptCount val="1"/>
                <c:pt idx="0">
                  <c:v>列2</c:v>
                </c:pt>
              </c:strCache>
            </c:strRef>
          </c:tx>
          <c:spPr>
            <a:solidFill>
              <a:schemeClr val="bg2"/>
            </a:solidFill>
          </c:spPr>
          <c:dLbls>
            <c:spPr>
              <a:noFill/>
              <a:ln>
                <a:noFill/>
              </a:ln>
              <a:effectLst/>
            </c:spPr>
            <c:txPr>
              <a:bodyPr rot="0" spcFirstLastPara="0" vertOverflow="ellipsis" vert="horz" wrap="square" lIns="38100" tIns="19050" rIns="38100" bIns="19050" anchor="ctr" anchorCtr="1"/>
              <a:lstStyle/>
              <a:p>
                <a:pPr>
                  <a:defRPr lang="zh-CN" sz="11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c:f>
              <c:strCache>
                <c:ptCount val="1"/>
                <c:pt idx="0">
                  <c:v>数据增长</c:v>
                </c:pt>
              </c:strCache>
            </c:strRef>
          </c:cat>
          <c:val>
            <c:numRef>
              <c:f>Sheet1!$C$2</c:f>
              <c:numCache>
                <c:formatCode>General</c:formatCode>
                <c:ptCount val="1"/>
                <c:pt idx="0">
                  <c:v>90</c:v>
                </c:pt>
              </c:numCache>
            </c:numRef>
          </c:val>
        </c:ser>
        <c:ser>
          <c:idx val="2"/>
          <c:order val="2"/>
          <c:tx>
            <c:strRef>
              <c:f>Sheet1!$D$1</c:f>
              <c:strCache>
                <c:ptCount val="1"/>
                <c:pt idx="0">
                  <c:v>列3</c:v>
                </c:pt>
              </c:strCache>
            </c:strRef>
          </c:tx>
          <c:spPr>
            <a:solidFill>
              <a:schemeClr val="accent1"/>
            </a:solidFill>
            <a:effectLst/>
          </c:spPr>
          <c:dLbls>
            <c:spPr>
              <a:noFill/>
              <a:ln>
                <a:noFill/>
              </a:ln>
              <a:effectLst/>
            </c:spPr>
            <c:txPr>
              <a:bodyPr rot="0" spcFirstLastPara="0" vertOverflow="ellipsis" vert="horz" wrap="square" lIns="38100" tIns="19050" rIns="38100" bIns="19050" anchor="ctr" anchorCtr="1"/>
              <a:lstStyle/>
              <a:p>
                <a:pPr>
                  <a:defRPr lang="zh-CN" sz="11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c:f>
              <c:strCache>
                <c:ptCount val="1"/>
                <c:pt idx="0">
                  <c:v>数据增长</c:v>
                </c:pt>
              </c:strCache>
            </c:strRef>
          </c:cat>
          <c:val>
            <c:numRef>
              <c:f>Sheet1!$D$2</c:f>
              <c:numCache>
                <c:formatCode>General</c:formatCode>
                <c:ptCount val="1"/>
                <c:pt idx="0">
                  <c:v>50</c:v>
                </c:pt>
              </c:numCache>
            </c:numRef>
          </c:val>
        </c:ser>
        <c:ser>
          <c:idx val="3"/>
          <c:order val="3"/>
          <c:tx>
            <c:strRef>
              <c:f>Sheet1!$E$1</c:f>
              <c:strCache>
                <c:ptCount val="1"/>
                <c:pt idx="0">
                  <c:v>列4</c:v>
                </c:pt>
              </c:strCache>
            </c:strRef>
          </c:tx>
          <c:spPr>
            <a:solidFill>
              <a:schemeClr val="accent3"/>
            </a:solidFill>
          </c:spPr>
          <c:dLbls>
            <c:spPr>
              <a:noFill/>
              <a:ln>
                <a:noFill/>
              </a:ln>
              <a:effectLst/>
            </c:spPr>
            <c:txPr>
              <a:bodyPr rot="0" spcFirstLastPara="0" vertOverflow="ellipsis" vert="horz" wrap="square" lIns="38100" tIns="19050" rIns="38100" bIns="19050" anchor="ctr" anchorCtr="1"/>
              <a:lstStyle/>
              <a:p>
                <a:pPr>
                  <a:defRPr lang="zh-CN" sz="11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c:f>
              <c:strCache>
                <c:ptCount val="1"/>
                <c:pt idx="0">
                  <c:v>数据增长</c:v>
                </c:pt>
              </c:strCache>
            </c:strRef>
          </c:cat>
          <c:val>
            <c:numRef>
              <c:f>Sheet1!$E$2</c:f>
              <c:numCache>
                <c:formatCode>General</c:formatCode>
                <c:ptCount val="1"/>
                <c:pt idx="0">
                  <c:v>60</c:v>
                </c:pt>
              </c:numCache>
            </c:numRef>
          </c:val>
        </c:ser>
        <c:ser>
          <c:idx val="4"/>
          <c:order val="4"/>
          <c:tx>
            <c:strRef>
              <c:f>Sheet1!$F$1</c:f>
              <c:strCache>
                <c:ptCount val="1"/>
                <c:pt idx="0">
                  <c:v>列5</c:v>
                </c:pt>
              </c:strCache>
            </c:strRef>
          </c:tx>
          <c:spPr>
            <a:solidFill>
              <a:schemeClr val="accent2"/>
            </a:solidFill>
          </c:spPr>
          <c:cat>
            <c:strRef>
              <c:f>Sheet1!$A$2</c:f>
              <c:strCache>
                <c:ptCount val="1"/>
                <c:pt idx="0">
                  <c:v>数据增长</c:v>
                </c:pt>
              </c:strCache>
            </c:strRef>
          </c:cat>
          <c:val>
            <c:numRef>
              <c:f>Sheet1!$F$2</c:f>
              <c:numCache>
                <c:formatCode>General</c:formatCode>
                <c:ptCount val="1"/>
                <c:pt idx="0">
                  <c:v>50</c:v>
                </c:pt>
              </c:numCache>
            </c:numRef>
          </c:val>
        </c:ser>
        <c:ser>
          <c:idx val="5"/>
          <c:order val="5"/>
          <c:tx>
            <c:strRef>
              <c:f>Sheet1!$G$1</c:f>
              <c:strCache>
                <c:ptCount val="1"/>
                <c:pt idx="0">
                  <c:v>列6</c:v>
                </c:pt>
              </c:strCache>
            </c:strRef>
          </c:tx>
          <c:spPr>
            <a:solidFill>
              <a:schemeClr val="accent1">
                <a:lumMod val="75000"/>
              </a:schemeClr>
            </a:solidFill>
          </c:spPr>
          <c:cat>
            <c:strRef>
              <c:f>Sheet1!$A$2</c:f>
              <c:strCache>
                <c:ptCount val="1"/>
                <c:pt idx="0">
                  <c:v>数据增长</c:v>
                </c:pt>
              </c:strCache>
            </c:strRef>
          </c:cat>
          <c:val>
            <c:numRef>
              <c:f>Sheet1!$G$2</c:f>
              <c:numCache>
                <c:formatCode>General</c:formatCode>
                <c:ptCount val="1"/>
                <c:pt idx="0">
                  <c:v>80</c:v>
                </c:pt>
              </c:numCache>
            </c:numRef>
          </c:val>
        </c:ser>
        <c:dLbls/>
        <c:gapWidth val="197"/>
        <c:overlap val="-48"/>
        <c:axId val="176642304"/>
        <c:axId val="176644096"/>
      </c:barChart>
      <c:catAx>
        <c:axId val="176642304"/>
        <c:scaling>
          <c:orientation val="minMax"/>
        </c:scaling>
        <c:axPos val="b"/>
        <c:numFmt formatCode="General" sourceLinked="0"/>
        <c:tickLblPos val="nextTo"/>
        <c:spPr>
          <a:noFill/>
        </c:spPr>
        <c:txPr>
          <a:bodyPr rot="-60000000" spcFirstLastPara="0" vertOverflow="ellipsis" vert="horz" wrap="square" anchor="ctr" anchorCtr="1"/>
          <a:lstStyle/>
          <a:p>
            <a:pPr>
              <a:defRPr lang="zh-CN" sz="1100" b="1" i="0" u="none" strike="noStrike" kern="1200" baseline="0">
                <a:solidFill>
                  <a:schemeClr val="tx1">
                    <a:lumMod val="65000"/>
                    <a:lumOff val="35000"/>
                  </a:schemeClr>
                </a:solidFill>
                <a:latin typeface="+mn-lt"/>
                <a:ea typeface="+mn-ea"/>
                <a:cs typeface="+mn-cs"/>
              </a:defRPr>
            </a:pPr>
            <a:endParaRPr lang="zh-CN"/>
          </a:p>
        </c:txPr>
        <c:crossAx val="176644096"/>
        <c:crosses val="autoZero"/>
        <c:auto val="1"/>
        <c:lblAlgn val="ctr"/>
        <c:lblOffset val="100"/>
      </c:catAx>
      <c:valAx>
        <c:axId val="176644096"/>
        <c:scaling>
          <c:orientation val="minMax"/>
          <c:max val="100"/>
        </c:scaling>
        <c:axPos val="l"/>
        <c:majorGridlines>
          <c:spPr>
            <a:ln w="6350" cap="flat" cmpd="sng" algn="ctr">
              <a:solidFill>
                <a:prstClr val="white">
                  <a:lumMod val="85000"/>
                  <a:alpha val="48000"/>
                </a:prstClr>
              </a:solidFill>
              <a:prstDash val="solid"/>
              <a:round/>
            </a:ln>
          </c:spPr>
        </c:majorGridlines>
        <c:numFmt formatCode="General" sourceLinked="0"/>
        <c:majorTickMark val="none"/>
        <c:minorTickMark val="in"/>
        <c:tickLblPos val="low"/>
        <c:spPr>
          <a:noFill/>
          <a:ln w="6350" cap="flat" cmpd="sng" algn="ctr">
            <a:solidFill>
              <a:schemeClr val="bg1">
                <a:lumMod val="85000"/>
              </a:schemeClr>
            </a:solidFill>
            <a:prstDash val="solid"/>
            <a:round/>
          </a:ln>
        </c:spPr>
        <c:txPr>
          <a:bodyPr rot="-60000000" spcFirstLastPara="0" vertOverflow="ellipsis" vert="horz" wrap="square" anchor="ctr" anchorCtr="1"/>
          <a:lstStyle/>
          <a:p>
            <a:pPr>
              <a:defRPr lang="zh-CN" sz="1100" b="1" i="0" u="none" strike="noStrike" kern="1200" baseline="0">
                <a:solidFill>
                  <a:schemeClr val="tx1">
                    <a:lumMod val="65000"/>
                    <a:lumOff val="35000"/>
                  </a:schemeClr>
                </a:solidFill>
                <a:latin typeface="+mn-lt"/>
                <a:ea typeface="+mn-ea"/>
                <a:cs typeface="+mn-cs"/>
              </a:defRPr>
            </a:pPr>
            <a:endParaRPr lang="zh-CN"/>
          </a:p>
        </c:txPr>
        <c:crossAx val="176642304"/>
        <c:crosses val="autoZero"/>
        <c:crossBetween val="between"/>
        <c:majorUnit val="20"/>
      </c:valAx>
    </c:plotArea>
    <c:plotVisOnly val="1"/>
    <c:dispBlanksAs val="gap"/>
  </c:chart>
  <c:txPr>
    <a:bodyPr/>
    <a:lstStyle/>
    <a:p>
      <a:pPr>
        <a:defRPr lang="zh-CN" sz="1100" b="1">
          <a:solidFill>
            <a:schemeClr val="tx1">
              <a:lumMod val="65000"/>
              <a:lumOff val="35000"/>
            </a:schemeClr>
          </a:solidFill>
        </a:defRPr>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A</c:v>
                </c:pt>
                <c:pt idx="1">
                  <c:v>B</c:v>
                </c:pt>
              </c:strCache>
            </c:strRef>
          </c:cat>
          <c:val>
            <c:numRef>
              <c:f>Sheet1!$B$2:$B$3</c:f>
              <c:numCache>
                <c:formatCode>General</c:formatCode>
                <c:ptCount val="2"/>
                <c:pt idx="0">
                  <c:v>50</c:v>
                </c:pt>
                <c:pt idx="1">
                  <c:v>50</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chemeClr val="bg1">
                <a:lumMod val="85000"/>
              </a:schemeClr>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A</c:v>
                </c:pt>
                <c:pt idx="1">
                  <c:v>B</c:v>
                </c:pt>
              </c:strCache>
            </c:strRef>
          </c:cat>
          <c:val>
            <c:numRef>
              <c:f>Sheet1!$B$2:$B$3</c:f>
              <c:numCache>
                <c:formatCode>General</c:formatCode>
                <c:ptCount val="2"/>
                <c:pt idx="0">
                  <c:v>75</c:v>
                </c:pt>
                <c:pt idx="1">
                  <c:v>25</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列2</c:v>
                </c:pt>
              </c:strCache>
            </c:strRef>
          </c:tx>
          <c:spPr>
            <a:solidFill>
              <a:srgbClr val="64A0DC"/>
            </a:solidFill>
          </c:spPr>
          <c:dPt>
            <c:idx val="0"/>
            <c:spPr>
              <a:solidFill>
                <a:schemeClr val="accent1"/>
              </a:solidFill>
              <a:ln w="19050">
                <a:solidFill>
                  <a:schemeClr val="lt1"/>
                </a:solidFill>
              </a:ln>
              <a:effectLst/>
            </c:spPr>
          </c:dPt>
          <c:dPt>
            <c:idx val="1"/>
            <c:spPr>
              <a:solidFill>
                <a:schemeClr val="tx1">
                  <a:lumMod val="75000"/>
                  <a:lumOff val="25000"/>
                </a:schemeClr>
              </a:solidFill>
              <a:ln w="19050">
                <a:solidFill>
                  <a:schemeClr val="lt1"/>
                </a:solidFill>
              </a:ln>
              <a:effectLst/>
            </c:spPr>
          </c:dPt>
          <c:cat>
            <c:strRef>
              <c:f>Sheet1!$A$2:$A$3</c:f>
              <c:strCache>
                <c:ptCount val="2"/>
                <c:pt idx="0">
                  <c:v>第一季度</c:v>
                </c:pt>
                <c:pt idx="1">
                  <c:v>第二季度</c:v>
                </c:pt>
              </c:strCache>
            </c:strRef>
          </c:cat>
          <c:val>
            <c:numRef>
              <c:f>Sheet1!$B$2:$B$3</c:f>
              <c:numCache>
                <c:formatCode>General</c:formatCode>
                <c:ptCount val="2"/>
                <c:pt idx="0">
                  <c:v>90</c:v>
                </c:pt>
                <c:pt idx="1">
                  <c:v>10</c:v>
                </c:pt>
              </c:numCache>
            </c:numRef>
          </c:val>
        </c:ser>
        <c:dLbls/>
        <c:firstSliceAng val="0"/>
        <c:holeSize val="75"/>
      </c:doughnutChart>
      <c:spPr>
        <a:noFill/>
        <a:ln>
          <a:noFill/>
        </a:ln>
        <a:effectLst/>
      </c:spPr>
    </c:plotArea>
    <c:plotVisOnly val="1"/>
    <c:dispBlanksAs val="zero"/>
  </c:chart>
  <c:spPr>
    <a:noFill/>
    <a:ln>
      <a:noFill/>
    </a:ln>
    <a:effectLst/>
  </c:spPr>
  <c:txPr>
    <a:bodyPr/>
    <a:lstStyle/>
    <a:p>
      <a:pPr>
        <a:defRPr lang="zh-CN"/>
      </a:pPr>
      <a:endParaRPr lang="zh-CN"/>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bar"/>
        <c:grouping val="clustered"/>
        <c:ser>
          <c:idx val="0"/>
          <c:order val="0"/>
          <c:tx>
            <c:strRef>
              <c:f>Sheet1!$B$1</c:f>
              <c:strCache>
                <c:ptCount val="1"/>
                <c:pt idx="0">
                  <c:v>类别 1</c:v>
                </c:pt>
              </c:strCache>
            </c:strRef>
          </c:tx>
          <c:spPr>
            <a:solidFill>
              <a:schemeClr val="accent2"/>
            </a:solidFill>
          </c:spPr>
          <c:dLbls>
            <c:dLbl>
              <c:idx val="0"/>
              <c:layout/>
              <c:dLblPos val="outEnd"/>
              <c:showVal val="1"/>
              <c:extLst>
                <c:ext xmlns:c15="http://schemas.microsoft.com/office/drawing/2012/chart" uri="{CE6537A1-D6FC-4f65-9D91-7224C49458BB}"/>
              </c:extLst>
            </c:dLbl>
            <c:delete val="1"/>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extLst>
              <c:ext xmlns:c15="http://schemas.microsoft.com/office/drawing/2012/chart" uri="{CE6537A1-D6FC-4f65-9D91-7224C49458BB}">
                <c15:layout/>
                <c15:showLeaderLines val="0"/>
                <c15:leaderLines/>
              </c:ext>
            </c:extLst>
          </c:dLbls>
          <c:cat>
            <c:strRef>
              <c:f>Sheet1!$A$2</c:f>
              <c:strCache>
                <c:ptCount val="1"/>
                <c:pt idx="0">
                  <c:v>项目 1</c:v>
                </c:pt>
              </c:strCache>
            </c:strRef>
          </c:cat>
          <c:val>
            <c:numRef>
              <c:f>Sheet1!$B$2</c:f>
              <c:numCache>
                <c:formatCode>General</c:formatCode>
                <c:ptCount val="1"/>
                <c:pt idx="0">
                  <c:v>100</c:v>
                </c:pt>
              </c:numCache>
            </c:numRef>
          </c:val>
        </c:ser>
        <c:ser>
          <c:idx val="1"/>
          <c:order val="1"/>
          <c:tx>
            <c:strRef>
              <c:f>Sheet1!$C$1</c:f>
              <c:strCache>
                <c:ptCount val="1"/>
                <c:pt idx="0">
                  <c:v>类别 2</c:v>
                </c:pt>
              </c:strCache>
            </c:strRef>
          </c:tx>
          <c:spPr>
            <a:solidFill>
              <a:schemeClr val="accent1"/>
            </a:solidFill>
          </c:spPr>
          <c:dPt>
            <c:idx val="0"/>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c:f>
              <c:strCache>
                <c:ptCount val="1"/>
                <c:pt idx="0">
                  <c:v>项目 1</c:v>
                </c:pt>
              </c:strCache>
            </c:strRef>
          </c:cat>
          <c:val>
            <c:numRef>
              <c:f>Sheet1!$C$2</c:f>
              <c:numCache>
                <c:formatCode>General</c:formatCode>
                <c:ptCount val="1"/>
                <c:pt idx="0">
                  <c:v>90</c:v>
                </c:pt>
              </c:numCache>
            </c:numRef>
          </c:val>
        </c:ser>
        <c:ser>
          <c:idx val="2"/>
          <c:order val="2"/>
          <c:tx>
            <c:strRef>
              <c:f>Sheet1!$D$1</c:f>
              <c:strCache>
                <c:ptCount val="1"/>
                <c:pt idx="0">
                  <c:v>类别 3</c:v>
                </c:pt>
              </c:strCache>
            </c:strRef>
          </c:tx>
          <c:spPr>
            <a:solidFill>
              <a:schemeClr val="accent2"/>
            </a:solidFill>
            <a:effectLst/>
          </c:spPr>
          <c:dPt>
            <c:idx val="0"/>
          </c:dPt>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c:f>
              <c:strCache>
                <c:ptCount val="1"/>
                <c:pt idx="0">
                  <c:v>项目 1</c:v>
                </c:pt>
              </c:strCache>
            </c:strRef>
          </c:cat>
          <c:val>
            <c:numRef>
              <c:f>Sheet1!$D$2</c:f>
              <c:numCache>
                <c:formatCode>General</c:formatCode>
                <c:ptCount val="1"/>
                <c:pt idx="0">
                  <c:v>50</c:v>
                </c:pt>
              </c:numCache>
            </c:numRef>
          </c:val>
        </c:ser>
        <c:ser>
          <c:idx val="3"/>
          <c:order val="3"/>
          <c:tx>
            <c:strRef>
              <c:f>Sheet1!$E$1</c:f>
              <c:strCache>
                <c:ptCount val="1"/>
                <c:pt idx="0">
                  <c:v>类别 4</c:v>
                </c:pt>
              </c:strCache>
            </c:strRef>
          </c:tx>
          <c:spPr>
            <a:solidFill>
              <a:schemeClr val="accent1"/>
            </a:solidFill>
          </c:spPr>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trendline>
            <c:trendlineType val="linear"/>
          </c:trendline>
          <c:cat>
            <c:strRef>
              <c:f>Sheet1!$A$2</c:f>
              <c:strCache>
                <c:ptCount val="1"/>
                <c:pt idx="0">
                  <c:v>项目 1</c:v>
                </c:pt>
              </c:strCache>
            </c:strRef>
          </c:cat>
          <c:val>
            <c:numRef>
              <c:f>Sheet1!$E$2</c:f>
              <c:numCache>
                <c:formatCode>General</c:formatCode>
                <c:ptCount val="1"/>
                <c:pt idx="0">
                  <c:v>40</c:v>
                </c:pt>
              </c:numCache>
            </c:numRef>
          </c:val>
        </c:ser>
        <c:dLbls/>
        <c:gapWidth val="0"/>
        <c:overlap val="-20"/>
        <c:axId val="129815296"/>
        <c:axId val="131520768"/>
      </c:barChart>
      <c:catAx>
        <c:axId val="129815296"/>
        <c:scaling>
          <c:orientation val="maxMin"/>
        </c:scaling>
        <c:delete val="1"/>
        <c:axPos val="l"/>
        <c:minorGridlines>
          <c:spPr>
            <a:ln w="6350" cap="flat" cmpd="sng" algn="ctr">
              <a:solidFill>
                <a:prstClr val="black">
                  <a:tint val="50000"/>
                  <a:shade val="95000"/>
                  <a:satMod val="105000"/>
                </a:prstClr>
              </a:solidFill>
              <a:prstDash val="dash"/>
              <a:round/>
            </a:ln>
          </c:spPr>
        </c:minorGridlines>
        <c:numFmt formatCode="General" sourceLinked="0"/>
        <c:tickLblPos val="none"/>
        <c:crossAx val="131520768"/>
        <c:crosses val="autoZero"/>
        <c:lblAlgn val="ctr"/>
        <c:lblOffset val="100"/>
      </c:catAx>
      <c:valAx>
        <c:axId val="131520768"/>
        <c:scaling>
          <c:orientation val="minMax"/>
        </c:scaling>
        <c:delete val="1"/>
        <c:axPos val="t"/>
        <c:majorGridlines>
          <c:spPr>
            <a:ln w="6350" cap="flat" cmpd="sng" algn="ctr">
              <a:solidFill>
                <a:schemeClr val="bg1"/>
              </a:solidFill>
              <a:prstDash val="solid"/>
              <a:round/>
            </a:ln>
          </c:spPr>
        </c:majorGridlines>
        <c:numFmt formatCode="0.00%" sourceLinked="0"/>
        <c:majorTickMark val="cross"/>
        <c:tickLblPos val="none"/>
        <c:crossAx val="129815296"/>
        <c:crosses val="autoZero"/>
        <c:crossBetween val="between"/>
      </c:valAx>
      <c:spPr>
        <a:noFill/>
        <a:ln w="25400">
          <a:solidFill>
            <a:schemeClr val="bg1">
              <a:lumMod val="85000"/>
              <a:alpha val="0"/>
            </a:schemeClr>
          </a:solidFill>
        </a:ln>
      </c:spPr>
    </c:plotArea>
    <c:plotVisOnly val="1"/>
    <c:dispBlanksAs val="gap"/>
  </c:chart>
  <c:txPr>
    <a:bodyPr/>
    <a:lstStyle/>
    <a:p>
      <a:pPr>
        <a:defRPr lang="zh-CN" sz="1000" b="1">
          <a:solidFill>
            <a:schemeClr val="tx1">
              <a:lumMod val="65000"/>
              <a:lumOff val="35000"/>
            </a:schemeClr>
          </a:solidFill>
        </a:defRPr>
      </a:pPr>
      <a:endParaRPr lang="zh-CN"/>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col"/>
        <c:grouping val="stacked"/>
        <c:ser>
          <c:idx val="0"/>
          <c:order val="0"/>
          <c:tx>
            <c:strRef>
              <c:f>Sheet1!$B$1</c:f>
              <c:strCache>
                <c:ptCount val="1"/>
                <c:pt idx="0">
                  <c:v>系列 1</c:v>
                </c:pt>
              </c:strCache>
            </c:strRef>
          </c:tx>
          <c:spPr>
            <a:solidFill>
              <a:schemeClr val="accent2"/>
            </a:solidFill>
            <a:ln>
              <a:noFill/>
            </a:ln>
            <a:effectLst/>
          </c:spP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系列 2</c:v>
                </c:pt>
              </c:strCache>
            </c:strRef>
          </c:tx>
          <c:spPr>
            <a:solidFill>
              <a:schemeClr val="accent1"/>
            </a:solidFill>
            <a:ln>
              <a:noFill/>
            </a:ln>
            <a:effectLst/>
          </c:spP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系列 3</c:v>
                </c:pt>
              </c:strCache>
            </c:strRef>
          </c:tx>
          <c:spPr>
            <a:solidFill>
              <a:schemeClr val="bg1">
                <a:lumMod val="75000"/>
              </a:schemeClr>
            </a:solidFill>
            <a:ln>
              <a:noFill/>
            </a:ln>
            <a:effectLst/>
          </c:spP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4</c:v>
                </c:pt>
              </c:numCache>
            </c:numRef>
          </c:val>
        </c:ser>
        <c:dLbls/>
        <c:overlap val="100"/>
        <c:axId val="136991104"/>
        <c:axId val="136992640"/>
      </c:barChart>
      <c:catAx>
        <c:axId val="136991104"/>
        <c:scaling>
          <c:orientation val="minMax"/>
        </c:scaling>
        <c:delete val="1"/>
        <c:axPos val="b"/>
        <c:numFmt formatCode="General" sourceLinked="1"/>
        <c:majorTickMark val="none"/>
        <c:tickLblPos val="none"/>
        <c:crossAx val="136992640"/>
        <c:crosses val="autoZero"/>
        <c:auto val="1"/>
        <c:lblAlgn val="ctr"/>
        <c:lblOffset val="100"/>
      </c:catAx>
      <c:valAx>
        <c:axId val="136992640"/>
        <c:scaling>
          <c:orientation val="minMax"/>
          <c:max val="12"/>
        </c:scaling>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endParaRPr lang="zh-CN"/>
          </a:p>
        </c:txPr>
        <c:crossAx val="136991104"/>
        <c:crosses val="autoZero"/>
        <c:crossBetween val="between"/>
      </c:valAx>
      <c:spPr>
        <a:noFill/>
        <a:ln>
          <a:noFill/>
        </a:ln>
        <a:effectLst/>
      </c:spPr>
    </c:plotArea>
    <c:plotVisOnly val="1"/>
    <c:dispBlanksAs val="gap"/>
  </c:chart>
  <c:spPr>
    <a:noFill/>
    <a:ln>
      <a:noFill/>
    </a:ln>
    <a:effectLst/>
  </c:spPr>
  <c:txPr>
    <a:bodyPr/>
    <a:lstStyle/>
    <a:p>
      <a:pPr>
        <a:defRPr lang="zh-CN"/>
      </a:pPr>
      <a:endParaRPr lang="zh-CN"/>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Sales</c:v>
                </c:pt>
              </c:strCache>
            </c:strRef>
          </c:tx>
          <c:dPt>
            <c:idx val="0"/>
            <c:spPr>
              <a:solidFill>
                <a:schemeClr val="bg1"/>
              </a:solidFill>
            </c:spPr>
          </c:dPt>
          <c:dPt>
            <c:idx val="1"/>
            <c:spPr>
              <a:solidFill>
                <a:schemeClr val="accent4"/>
              </a:solidFill>
            </c:spPr>
          </c:dPt>
          <c:cat>
            <c:strRef>
              <c:f>Sheet1!$A$2:$A$3</c:f>
              <c:strCache>
                <c:ptCount val="2"/>
                <c:pt idx="0">
                  <c:v>1st Qtr</c:v>
                </c:pt>
                <c:pt idx="1">
                  <c:v>2nd Qtr</c:v>
                </c:pt>
              </c:strCache>
            </c:strRef>
          </c:cat>
          <c:val>
            <c:numRef>
              <c:f>Sheet1!$B$2:$B$3</c:f>
              <c:numCache>
                <c:formatCode>General</c:formatCode>
                <c:ptCount val="2"/>
                <c:pt idx="0">
                  <c:v>30</c:v>
                </c:pt>
                <c:pt idx="1">
                  <c:v>30</c:v>
                </c:pt>
              </c:numCache>
            </c:numRef>
          </c:val>
        </c:ser>
        <c:dLbls/>
        <c:firstSliceAng val="43"/>
        <c:holeSize val="70"/>
      </c:doughnutChart>
    </c:plotArea>
    <c:plotVisOnly val="1"/>
    <c:dispBlanksAs val="zero"/>
  </c:chart>
  <c:txPr>
    <a:bodyPr/>
    <a:lstStyle/>
    <a:p>
      <a:pPr>
        <a:defRPr lang="zh-CN" sz="1800"/>
      </a:pPr>
      <a:endParaRPr lang="zh-CN"/>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zh-CN"/>
  <c:chart>
    <c:autoTitleDeleted val="1"/>
    <c:plotArea>
      <c:layout/>
      <c:doughnutChart>
        <c:varyColors val="1"/>
        <c:ser>
          <c:idx val="0"/>
          <c:order val="0"/>
          <c:tx>
            <c:strRef>
              <c:f>Sheet1!$B$1</c:f>
              <c:strCache>
                <c:ptCount val="1"/>
                <c:pt idx="0">
                  <c:v>Sales</c:v>
                </c:pt>
              </c:strCache>
            </c:strRef>
          </c:tx>
          <c:dPt>
            <c:idx val="0"/>
            <c:spPr>
              <a:solidFill>
                <a:schemeClr val="bg1"/>
              </a:solidFill>
            </c:spPr>
          </c:dPt>
          <c:dPt>
            <c:idx val="1"/>
            <c:spPr>
              <a:solidFill>
                <a:schemeClr val="accent4"/>
              </a:solidFill>
            </c:spPr>
          </c:dPt>
          <c:cat>
            <c:strRef>
              <c:f>Sheet1!$A$2:$A$3</c:f>
              <c:strCache>
                <c:ptCount val="2"/>
                <c:pt idx="0">
                  <c:v>1st Qtr</c:v>
                </c:pt>
                <c:pt idx="1">
                  <c:v>2nd Qtr</c:v>
                </c:pt>
              </c:strCache>
            </c:strRef>
          </c:cat>
          <c:val>
            <c:numRef>
              <c:f>Sheet1!$B$2:$B$3</c:f>
              <c:numCache>
                <c:formatCode>General</c:formatCode>
                <c:ptCount val="2"/>
                <c:pt idx="0">
                  <c:v>30</c:v>
                </c:pt>
                <c:pt idx="1">
                  <c:v>30</c:v>
                </c:pt>
              </c:numCache>
            </c:numRef>
          </c:val>
        </c:ser>
        <c:dLbls/>
        <c:firstSliceAng val="43"/>
        <c:holeSize val="70"/>
      </c:doughnutChart>
    </c:plotArea>
    <c:plotVisOnly val="1"/>
    <c:dispBlanksAs val="zero"/>
  </c:chart>
  <c:txPr>
    <a:bodyPr/>
    <a:lstStyle/>
    <a:p>
      <a:pPr>
        <a:defRPr lang="zh-CN" sz="1800"/>
      </a:pPr>
      <a:endParaRPr lang="zh-CN"/>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bar"/>
        <c:grouping val="clustered"/>
        <c:ser>
          <c:idx val="0"/>
          <c:order val="0"/>
          <c:tx>
            <c:strRef>
              <c:f>Sheet1!$B$1</c:f>
              <c:strCache>
                <c:ptCount val="1"/>
                <c:pt idx="0">
                  <c:v>列1</c:v>
                </c:pt>
              </c:strCache>
            </c:strRef>
          </c:tx>
          <c:spPr>
            <a:solidFill>
              <a:schemeClr val="tx2"/>
            </a:solidFill>
          </c:spPr>
          <c:dLbls>
            <c:dLbl>
              <c:idx val="0"/>
              <c:layout/>
              <c:dLblPos val="outEnd"/>
              <c:showVal val="1"/>
              <c:extLst>
                <c:ext xmlns:c15="http://schemas.microsoft.com/office/drawing/2012/chart" uri="{CE6537A1-D6FC-4f65-9D91-7224C49458BB}"/>
              </c:extLst>
            </c:dLbl>
            <c:dLbl>
              <c:idx val="1"/>
              <c:layout/>
              <c:dLblPos val="outEnd"/>
              <c:showVal val="1"/>
              <c:extLst>
                <c:ext xmlns:c15="http://schemas.microsoft.com/office/drawing/2012/chart" uri="{CE6537A1-D6FC-4f65-9D91-7224C49458BB}"/>
              </c:extLst>
            </c:dLbl>
            <c:delete val="1"/>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dLblPos val="outEnd"/>
            <c:extLst>
              <c:ext xmlns:c15="http://schemas.microsoft.com/office/drawing/2012/chart" uri="{CE6537A1-D6FC-4f65-9D91-7224C49458BB}">
                <c15:layout/>
                <c15:showLeaderLines val="0"/>
                <c15:leaderLines/>
              </c:ext>
            </c:extLst>
          </c:dLbls>
          <c:cat>
            <c:strRef>
              <c:f>Sheet1!$A$2:$A$3</c:f>
              <c:strCache>
                <c:ptCount val="2"/>
                <c:pt idx="0">
                  <c:v>添加标题</c:v>
                </c:pt>
                <c:pt idx="1">
                  <c:v>添加标题</c:v>
                </c:pt>
              </c:strCache>
            </c:strRef>
          </c:cat>
          <c:val>
            <c:numRef>
              <c:f>Sheet1!$B$2:$B$3</c:f>
              <c:numCache>
                <c:formatCode>General</c:formatCode>
                <c:ptCount val="2"/>
                <c:pt idx="0">
                  <c:v>100</c:v>
                </c:pt>
                <c:pt idx="1">
                  <c:v>80</c:v>
                </c:pt>
              </c:numCache>
            </c:numRef>
          </c:val>
        </c:ser>
        <c:ser>
          <c:idx val="1"/>
          <c:order val="1"/>
          <c:tx>
            <c:strRef>
              <c:f>Sheet1!$C$1</c:f>
              <c:strCache>
                <c:ptCount val="1"/>
                <c:pt idx="0">
                  <c:v>列2</c:v>
                </c:pt>
              </c:strCache>
            </c:strRef>
          </c:tx>
          <c:spPr>
            <a:solidFill>
              <a:schemeClr val="bg2"/>
            </a:solidFill>
          </c:spPr>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Sheet1!$A$2:$A$3</c:f>
              <c:strCache>
                <c:ptCount val="2"/>
                <c:pt idx="0">
                  <c:v>添加标题</c:v>
                </c:pt>
                <c:pt idx="1">
                  <c:v>添加标题</c:v>
                </c:pt>
              </c:strCache>
            </c:strRef>
          </c:cat>
          <c:val>
            <c:numRef>
              <c:f>Sheet1!$C$2:$C$3</c:f>
              <c:numCache>
                <c:formatCode>General</c:formatCode>
                <c:ptCount val="2"/>
                <c:pt idx="0">
                  <c:v>90</c:v>
                </c:pt>
                <c:pt idx="1">
                  <c:v>75</c:v>
                </c:pt>
              </c:numCache>
            </c:numRef>
          </c:val>
        </c:ser>
        <c:ser>
          <c:idx val="2"/>
          <c:order val="2"/>
          <c:tx>
            <c:strRef>
              <c:f>Sheet1!$D$1</c:f>
              <c:strCache>
                <c:ptCount val="1"/>
                <c:pt idx="0">
                  <c:v>列3</c:v>
                </c:pt>
              </c:strCache>
            </c:strRef>
          </c:tx>
          <c:spPr>
            <a:solidFill>
              <a:schemeClr val="accent1"/>
            </a:solidFill>
            <a:effectLst/>
          </c:spPr>
          <c:dLbls>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dLblPos val="outEnd"/>
            <c:showVal val="1"/>
            <c:extLst>
              <c:ext xmlns:c15="http://schemas.microsoft.com/office/drawing/2012/chart" uri="{CE6537A1-D6FC-4f65-9D91-7224C49458BB}">
                <c15:layout/>
                <c15:showLeaderLines val="0"/>
                <c15:leaderLines/>
              </c:ext>
            </c:extLst>
          </c:dLbls>
          <c:cat>
            <c:strRef>
              <c:f>Sheet1!$A$2:$A$3</c:f>
              <c:strCache>
                <c:ptCount val="2"/>
                <c:pt idx="0">
                  <c:v>添加标题</c:v>
                </c:pt>
                <c:pt idx="1">
                  <c:v>添加标题</c:v>
                </c:pt>
              </c:strCache>
            </c:strRef>
          </c:cat>
          <c:val>
            <c:numRef>
              <c:f>Sheet1!$D$2:$D$3</c:f>
              <c:numCache>
                <c:formatCode>General</c:formatCode>
                <c:ptCount val="2"/>
                <c:pt idx="0">
                  <c:v>50</c:v>
                </c:pt>
                <c:pt idx="1">
                  <c:v>65</c:v>
                </c:pt>
              </c:numCache>
            </c:numRef>
          </c:val>
        </c:ser>
        <c:ser>
          <c:idx val="3"/>
          <c:order val="3"/>
          <c:tx>
            <c:strRef>
              <c:f>Sheet1!$E$1</c:f>
              <c:strCache>
                <c:ptCount val="1"/>
                <c:pt idx="0">
                  <c:v>列4</c:v>
                </c:pt>
              </c:strCache>
            </c:strRef>
          </c:tx>
          <c:spPr>
            <a:solidFill>
              <a:schemeClr val="accent3"/>
            </a:solidFill>
          </c:spPr>
          <c:cat>
            <c:strRef>
              <c:f>Sheet1!$A$2:$A$3</c:f>
              <c:strCache>
                <c:ptCount val="2"/>
                <c:pt idx="0">
                  <c:v>添加标题</c:v>
                </c:pt>
                <c:pt idx="1">
                  <c:v>添加标题</c:v>
                </c:pt>
              </c:strCache>
            </c:strRef>
          </c:cat>
          <c:val>
            <c:numRef>
              <c:f>Sheet1!$E$2:$E$3</c:f>
              <c:numCache>
                <c:formatCode>General</c:formatCode>
                <c:ptCount val="2"/>
                <c:pt idx="0">
                  <c:v>40</c:v>
                </c:pt>
                <c:pt idx="1">
                  <c:v>25</c:v>
                </c:pt>
              </c:numCache>
            </c:numRef>
          </c:val>
        </c:ser>
        <c:dLbls/>
        <c:gapWidth val="188"/>
        <c:overlap val="-18"/>
        <c:axId val="147128704"/>
        <c:axId val="147130240"/>
      </c:barChart>
      <c:catAx>
        <c:axId val="147128704"/>
        <c:scaling>
          <c:orientation val="maxMin"/>
        </c:scaling>
        <c:axPos val="l"/>
        <c:minorGridlines>
          <c:spPr>
            <a:ln w="6350" cap="flat" cmpd="sng" algn="ctr">
              <a:solidFill>
                <a:prstClr val="black">
                  <a:tint val="50000"/>
                  <a:shade val="95000"/>
                  <a:satMod val="105000"/>
                </a:prstClr>
              </a:solidFill>
              <a:prstDash val="dash"/>
              <a:round/>
            </a:ln>
          </c:spPr>
        </c:minorGridlines>
        <c:numFmt formatCode="General" sourceLinked="0"/>
        <c:tickLblPos val="nextTo"/>
        <c:spPr>
          <a:noFill/>
        </c:spPr>
        <c:txPr>
          <a:bodyPr rot="5400000" spcFirstLastPara="0"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crossAx val="147130240"/>
        <c:crosses val="autoZero"/>
        <c:lblAlgn val="ctr"/>
        <c:lblOffset val="100"/>
      </c:catAx>
      <c:valAx>
        <c:axId val="147130240"/>
        <c:scaling>
          <c:orientation val="minMax"/>
        </c:scaling>
        <c:axPos val="t"/>
        <c:majorGridlines>
          <c:spPr>
            <a:ln w="6350" cap="flat" cmpd="sng" algn="ctr">
              <a:solidFill>
                <a:schemeClr val="bg1"/>
              </a:solidFill>
              <a:prstDash val="solid"/>
              <a:round/>
            </a:ln>
          </c:spPr>
        </c:majorGridlines>
        <c:numFmt formatCode="0.00%" sourceLinked="0"/>
        <c:majorTickMark val="cross"/>
        <c:tickLblPos val="none"/>
        <c:spPr>
          <a:noFill/>
          <a:ln w="6350" cap="flat" cmpd="sng" algn="ctr">
            <a:noFill/>
            <a:prstDash val="solid"/>
            <a:round/>
          </a:ln>
        </c:spPr>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crossAx val="147128704"/>
        <c:crosses val="autoZero"/>
        <c:crossBetween val="between"/>
      </c:valAx>
      <c:spPr>
        <a:noFill/>
        <a:ln w="25400">
          <a:solidFill>
            <a:schemeClr val="bg1">
              <a:lumMod val="85000"/>
              <a:alpha val="0"/>
            </a:schemeClr>
          </a:solidFill>
        </a:ln>
      </c:spPr>
    </c:plotArea>
    <c:plotVisOnly val="1"/>
    <c:dispBlanksAs val="gap"/>
  </c:chart>
  <c:txPr>
    <a:bodyPr/>
    <a:lstStyle/>
    <a:p>
      <a:pPr>
        <a:defRPr lang="zh-CN" sz="1200" b="1">
          <a:solidFill>
            <a:schemeClr val="tx1">
              <a:lumMod val="65000"/>
              <a:lumOff val="35000"/>
            </a:schemeClr>
          </a:solidFill>
        </a:defRPr>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334B4-E01B-4FD8-8AA0-011954B8D947}" type="datetimeFigureOut">
              <a:rPr lang="zh-CN" altLang="en-US" smtClean="0"/>
              <a:pPr/>
              <a:t>2017/7/8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96FABF-9C46-4386-A49F-8E0B8913D455}"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 亮亮图文旗舰店</a:t>
            </a:r>
            <a:r>
              <a:rPr lang="en-US" altLang="zh-CN" dirty="0" smtClean="0"/>
              <a:t>https://liangliangtuwen.tmall.com</a:t>
            </a:r>
            <a:endParaRPr lang="en-US" altLang="zh-CN"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22</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23</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24</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25</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pPr/>
              <a:t>26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27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28</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29</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31</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32</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33</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34</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5</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36</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665C9A-F863-4B53-BF18-B9F895775B52}" type="slidenum">
              <a:rPr lang="zh-CN" altLang="en-US" smtClean="0"/>
              <a:pPr/>
              <a:t>37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F1D5E53-1996-4A18-8378-BCF5C8046DA1}" type="slidenum">
              <a:rPr lang="zh-CN" altLang="en-US" smtClean="0"/>
              <a:pPr/>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7CBE41-6C63-4A16-873F-5A51AEDA08C3}" type="slidenum">
              <a:rPr lang="zh-CN" altLang="en-US" smtClean="0"/>
              <a:pPr/>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BEBA8EAE-BF5A-486C-A8C5-ECC9F3942E4B}">
                <a14:imgProps xmlns:a14="http://schemas.microsoft.com/office/drawing/2010/main" xmlns="">
                  <a14:imgLayer r:embed="rId3">
                    <a14:imgEffect>
                      <a14:brightnessContrast bright="-3000" contrast="-5000"/>
                    </a14:imgEffect>
                  </a14:imgLayer>
                </a14:imgProps>
              </a:ext>
              <a:ext uri="{28A0092B-C50C-407E-A947-70E740481C1C}">
                <a14:useLocalDpi xmlns:a14="http://schemas.microsoft.com/office/drawing/2010/main" xmlns="" val="0"/>
              </a:ext>
            </a:extLst>
          </a:blip>
          <a:srcRect t="25398"/>
          <a:stretch>
            <a:fillRect/>
          </a:stretch>
        </p:blipFill>
        <p:spPr>
          <a:xfrm>
            <a:off x="1" y="0"/>
            <a:ext cx="12192000" cy="6858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05154" y="238516"/>
            <a:ext cx="10515600" cy="352327"/>
          </a:xfrm>
        </p:spPr>
        <p:txBody>
          <a:bodyPr>
            <a:normAutofit/>
          </a:bodyPr>
          <a:lstStyle>
            <a:lvl1pPr>
              <a:defRPr sz="2800" b="1">
                <a:solidFill>
                  <a:srgbClr val="FFCC99"/>
                </a:solidFill>
              </a:defRPr>
            </a:lvl1pPr>
          </a:lstStyle>
          <a:p>
            <a:r>
              <a:rPr lang="zh-CN" altLang="en-US" smtClean="0"/>
              <a:t>单击此处编辑母版标题样式</a:t>
            </a:r>
            <a:endParaRPr lang="zh-CN" altLang="en-US"/>
          </a:p>
        </p:txBody>
      </p:sp>
      <p:sp>
        <p:nvSpPr>
          <p:cNvPr id="6" name="矩形 5"/>
          <p:cNvSpPr/>
          <p:nvPr userDrawn="1"/>
        </p:nvSpPr>
        <p:spPr>
          <a:xfrm>
            <a:off x="0" y="703385"/>
            <a:ext cx="12192000" cy="6154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slideLayout" Target="../slideLayouts/slideLayout6.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microsoft.com/office/2007/relationships/hdphoto" Target="../media/hdphoto2.wdp"/><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5" y="4774256"/>
            <a:ext cx="12190413" cy="208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3" name="矩形 2"/>
          <p:cNvSpPr/>
          <p:nvPr/>
        </p:nvSpPr>
        <p:spPr>
          <a:xfrm>
            <a:off x="4623176" y="4845617"/>
            <a:ext cx="2917514" cy="615696"/>
          </a:xfrm>
          <a:prstGeom prst="rect">
            <a:avLst/>
          </a:prstGeom>
        </p:spPr>
        <p:txBody>
          <a:bodyPr wrap="none" lIns="121917" tIns="60958" rIns="121917" bIns="60958">
            <a:spAutoFit/>
          </a:bodyPr>
          <a:lstStyle/>
          <a:p>
            <a:pPr algn="ctr"/>
            <a:r>
              <a:rPr lang="en-US" altLang="zh-CN" sz="3200" dirty="0">
                <a:solidFill>
                  <a:srgbClr val="B25808"/>
                </a:solidFill>
                <a:latin typeface="Impact" panose="020B0806030902050204" pitchFamily="34" charset="0"/>
              </a:rPr>
              <a:t>Company  Name</a:t>
            </a:r>
          </a:p>
        </p:txBody>
      </p:sp>
      <p:sp>
        <p:nvSpPr>
          <p:cNvPr id="4" name="TextBox 3"/>
          <p:cNvSpPr txBox="1"/>
          <p:nvPr/>
        </p:nvSpPr>
        <p:spPr>
          <a:xfrm>
            <a:off x="2900296" y="5365280"/>
            <a:ext cx="6363274" cy="861770"/>
          </a:xfrm>
          <a:prstGeom prst="rect">
            <a:avLst/>
          </a:prstGeom>
          <a:noFill/>
        </p:spPr>
        <p:txBody>
          <a:bodyPr wrap="none" lIns="121917" tIns="60958" rIns="121917" bIns="60958" rtlCol="0">
            <a:spAutoFit/>
          </a:bodyPr>
          <a:lstStyle/>
          <a:p>
            <a:pPr algn="ctr"/>
            <a:r>
              <a:rPr lang="zh-CN" altLang="en-US" sz="4800" b="1" dirty="0" smtClean="0">
                <a:blipFill>
                  <a:blip r:embed="rId4"/>
                  <a:stretch>
                    <a:fillRect/>
                  </a:stretch>
                </a:blipFill>
                <a:latin typeface="微软雅黑" panose="020B0503020204020204" pitchFamily="34" charset="-122"/>
                <a:ea typeface="微软雅黑" panose="020B0503020204020204" pitchFamily="34" charset="-122"/>
              </a:rPr>
              <a:t>时尚工作总结</a:t>
            </a:r>
            <a:r>
              <a:rPr lang="en-US" altLang="zh-CN" sz="4800" b="1" dirty="0">
                <a:blipFill>
                  <a:blip r:embed="rId4"/>
                  <a:stretch>
                    <a:fillRect/>
                  </a:stretch>
                </a:blipFill>
                <a:latin typeface="微软雅黑" panose="020B0503020204020204" pitchFamily="34" charset="-122"/>
                <a:ea typeface="微软雅黑" panose="020B0503020204020204" pitchFamily="34" charset="-122"/>
              </a:rPr>
              <a:t>PPT</a:t>
            </a:r>
            <a:r>
              <a:rPr lang="zh-CN" altLang="en-US" sz="4800" b="1" dirty="0">
                <a:blipFill>
                  <a:blip r:embed="rId4"/>
                  <a:stretch>
                    <a:fillRect/>
                  </a:stretch>
                </a:blipFill>
                <a:latin typeface="微软雅黑" panose="020B0503020204020204" pitchFamily="34" charset="-122"/>
                <a:ea typeface="微软雅黑" panose="020B0503020204020204" pitchFamily="34" charset="-122"/>
              </a:rPr>
              <a:t>模板</a:t>
            </a:r>
          </a:p>
        </p:txBody>
      </p:sp>
      <p:sp>
        <p:nvSpPr>
          <p:cNvPr id="5" name="TextBox 6"/>
          <p:cNvSpPr txBox="1"/>
          <p:nvPr/>
        </p:nvSpPr>
        <p:spPr>
          <a:xfrm>
            <a:off x="3345629" y="6110565"/>
            <a:ext cx="5472608" cy="553998"/>
          </a:xfrm>
          <a:prstGeom prst="rect">
            <a:avLst/>
          </a:prstGeom>
          <a:noFill/>
          <a:effectLst/>
        </p:spPr>
        <p:txBody>
          <a:bodyPr wrap="square" rtlCol="0">
            <a:spAutoFit/>
          </a:bodyPr>
          <a:lstStyle/>
          <a:p>
            <a:pPr algn="ctr"/>
            <a:r>
              <a:rPr lang="en-US" altLang="zh-CN" sz="1000" dirty="0">
                <a:solidFill>
                  <a:srgbClr val="22010D"/>
                </a:solidFill>
                <a:latin typeface="微软雅黑" panose="020B0503020204020204" pitchFamily="34" charset="-122"/>
                <a:ea typeface="微软雅黑" panose="020B0503020204020204" pitchFamily="34" charset="-122"/>
              </a:rPr>
              <a:t>Your content to play here, or through your copy, paste in this box, and select only </a:t>
            </a:r>
          </a:p>
          <a:p>
            <a:pPr algn="ctr"/>
            <a:r>
              <a:rPr lang="en-US" altLang="zh-CN" sz="1000" dirty="0">
                <a:solidFill>
                  <a:srgbClr val="22010D"/>
                </a:solidFill>
                <a:latin typeface="微软雅黑" panose="020B0503020204020204" pitchFamily="34" charset="-122"/>
                <a:ea typeface="微软雅黑" panose="020B0503020204020204" pitchFamily="34" charset="-122"/>
              </a:rPr>
              <a:t>the text. Your content to play here, or through your copy, paste in </a:t>
            </a:r>
          </a:p>
          <a:p>
            <a:pPr algn="ctr"/>
            <a:r>
              <a:rPr lang="en-US" altLang="zh-CN" sz="1000" dirty="0">
                <a:solidFill>
                  <a:srgbClr val="22010D"/>
                </a:solidFill>
                <a:latin typeface="微软雅黑" panose="020B0503020204020204" pitchFamily="34" charset="-122"/>
                <a:ea typeface="微软雅黑" panose="020B0503020204020204" pitchFamily="34" charset="-122"/>
              </a:rPr>
              <a:t>this box, and select only the text.</a:t>
            </a:r>
          </a:p>
        </p:txBody>
      </p:sp>
      <p:pic>
        <p:nvPicPr>
          <p:cNvPr id="8" name="July - 봄의 태양">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8818237" y="-2221523"/>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22" repeatCount="indefinite" fill="hold" display="0">
                  <p:stCondLst>
                    <p:cond delay="indefinite"/>
                  </p:stCondLst>
                  <p:endCondLst>
                    <p:cond evt="onStopAudio" delay="0">
                      <p:tgtEl>
                        <p:sldTgt/>
                      </p:tgtEl>
                    </p:cond>
                  </p:endCondLst>
                </p:cTn>
                <p:tgtEl>
                  <p:spTgt spid="8"/>
                </p:tgtEl>
              </p:cMediaNode>
            </p:video>
          </p:childTnLst>
        </p:cTn>
      </p:par>
    </p:tnLst>
    <p:bldLst>
      <p:bldP spid="2" grpId="0" animBg="1"/>
      <p:bldP spid="3"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839959" y="3984276"/>
            <a:ext cx="9369519" cy="1087001"/>
            <a:chOff x="1855445" y="3927410"/>
            <a:chExt cx="9370739" cy="1087001"/>
          </a:xfrm>
        </p:grpSpPr>
        <p:sp>
          <p:nvSpPr>
            <p:cNvPr id="93" name="Notched Right Arrow 37"/>
            <p:cNvSpPr/>
            <p:nvPr/>
          </p:nvSpPr>
          <p:spPr>
            <a:xfrm>
              <a:off x="1855445" y="3927410"/>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95" name="Oval 41"/>
            <p:cNvSpPr>
              <a:spLocks noChangeAspect="1"/>
            </p:cNvSpPr>
            <p:nvPr/>
          </p:nvSpPr>
          <p:spPr>
            <a:xfrm>
              <a:off x="10150853" y="4123788"/>
              <a:ext cx="694248" cy="694244"/>
            </a:xfrm>
            <a:prstGeom prst="ellipse">
              <a:avLst/>
            </a:prstGeom>
            <a:solidFill>
              <a:srgbClr val="CBCBCB"/>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03</a:t>
              </a:r>
            </a:p>
          </p:txBody>
        </p:sp>
      </p:grpSp>
      <p:sp>
        <p:nvSpPr>
          <p:cNvPr id="36" name="TextBox 59"/>
          <p:cNvSpPr txBox="1">
            <a:spLocks noChangeArrowheads="1"/>
          </p:cNvSpPr>
          <p:nvPr/>
        </p:nvSpPr>
        <p:spPr bwMode="auto">
          <a:xfrm flipH="1">
            <a:off x="2531983" y="4092241"/>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矩形 42"/>
          <p:cNvSpPr>
            <a:spLocks noChangeArrowheads="1"/>
          </p:cNvSpPr>
          <p:nvPr/>
        </p:nvSpPr>
        <p:spPr bwMode="auto">
          <a:xfrm>
            <a:off x="2545630" y="4448385"/>
            <a:ext cx="7549783" cy="54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grpSp>
        <p:nvGrpSpPr>
          <p:cNvPr id="22" name="组合 21"/>
          <p:cNvGrpSpPr/>
          <p:nvPr/>
        </p:nvGrpSpPr>
        <p:grpSpPr>
          <a:xfrm>
            <a:off x="797" y="3984277"/>
            <a:ext cx="2134931" cy="1087000"/>
            <a:chOff x="1" y="3916719"/>
            <a:chExt cx="2135209" cy="1087000"/>
          </a:xfrm>
        </p:grpSpPr>
        <p:sp>
          <p:nvSpPr>
            <p:cNvPr id="66" name="任意多边形 65"/>
            <p:cNvSpPr/>
            <p:nvPr/>
          </p:nvSpPr>
          <p:spPr>
            <a:xfrm rot="16200000">
              <a:off x="524106" y="3392614"/>
              <a:ext cx="1087000" cy="2135209"/>
            </a:xfrm>
            <a:custGeom>
              <a:avLst/>
              <a:gdLst>
                <a:gd name="connsiteX0" fmla="*/ 1087000 w 1087000"/>
                <a:gd name="connsiteY0" fmla="*/ 0 h 2135209"/>
                <a:gd name="connsiteX1" fmla="*/ 1087000 w 1087000"/>
                <a:gd name="connsiteY1" fmla="*/ 1635179 h 2135209"/>
                <a:gd name="connsiteX2" fmla="*/ 543501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9"/>
                  </a:lnTo>
                  <a:lnTo>
                    <a:pt x="543501" y="2135209"/>
                  </a:lnTo>
                  <a:lnTo>
                    <a:pt x="0" y="1635178"/>
                  </a:lnTo>
                  <a:lnTo>
                    <a:pt x="0" y="0"/>
                  </a:lnTo>
                  <a:lnTo>
                    <a:pt x="1087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4265" dirty="0">
                <a:solidFill>
                  <a:schemeClr val="bg1"/>
                </a:solidFill>
              </a:endParaRPr>
            </a:p>
          </p:txBody>
        </p:sp>
        <p:sp>
          <p:nvSpPr>
            <p:cNvPr id="59" name="Freeform 129"/>
            <p:cNvSpPr>
              <a:spLocks noChangeAspect="1" noEditPoints="1"/>
            </p:cNvSpPr>
            <p:nvPr/>
          </p:nvSpPr>
          <p:spPr bwMode="auto">
            <a:xfrm>
              <a:off x="790061" y="4134547"/>
              <a:ext cx="651342" cy="651342"/>
            </a:xfrm>
            <a:custGeom>
              <a:avLst/>
              <a:gdLst>
                <a:gd name="T0" fmla="*/ 48 w 97"/>
                <a:gd name="T1" fmla="*/ 0 h 97"/>
                <a:gd name="T2" fmla="*/ 50 w 97"/>
                <a:gd name="T3" fmla="*/ 0 h 97"/>
                <a:gd name="T4" fmla="*/ 53 w 97"/>
                <a:gd name="T5" fmla="*/ 27 h 97"/>
                <a:gd name="T6" fmla="*/ 49 w 97"/>
                <a:gd name="T7" fmla="*/ 33 h 97"/>
                <a:gd name="T8" fmla="*/ 49 w 97"/>
                <a:gd name="T9" fmla="*/ 34 h 97"/>
                <a:gd name="T10" fmla="*/ 37 w 97"/>
                <a:gd name="T11" fmla="*/ 40 h 97"/>
                <a:gd name="T12" fmla="*/ 23 w 97"/>
                <a:gd name="T13" fmla="*/ 46 h 97"/>
                <a:gd name="T14" fmla="*/ 18 w 97"/>
                <a:gd name="T15" fmla="*/ 43 h 97"/>
                <a:gd name="T16" fmla="*/ 13 w 97"/>
                <a:gd name="T17" fmla="*/ 45 h 97"/>
                <a:gd name="T18" fmla="*/ 1 w 97"/>
                <a:gd name="T19" fmla="*/ 38 h 97"/>
                <a:gd name="T20" fmla="*/ 48 w 97"/>
                <a:gd name="T21" fmla="*/ 0 h 97"/>
                <a:gd name="T22" fmla="*/ 57 w 97"/>
                <a:gd name="T23" fmla="*/ 1 h 97"/>
                <a:gd name="T24" fmla="*/ 81 w 97"/>
                <a:gd name="T25" fmla="*/ 12 h 97"/>
                <a:gd name="T26" fmla="*/ 61 w 97"/>
                <a:gd name="T27" fmla="*/ 27 h 97"/>
                <a:gd name="T28" fmla="*/ 60 w 97"/>
                <a:gd name="T29" fmla="*/ 26 h 97"/>
                <a:gd name="T30" fmla="*/ 57 w 97"/>
                <a:gd name="T31" fmla="*/ 1 h 97"/>
                <a:gd name="T32" fmla="*/ 86 w 97"/>
                <a:gd name="T33" fmla="*/ 17 h 97"/>
                <a:gd name="T34" fmla="*/ 65 w 97"/>
                <a:gd name="T35" fmla="*/ 33 h 97"/>
                <a:gd name="T36" fmla="*/ 65 w 97"/>
                <a:gd name="T37" fmla="*/ 33 h 97"/>
                <a:gd name="T38" fmla="*/ 59 w 97"/>
                <a:gd name="T39" fmla="*/ 40 h 97"/>
                <a:gd name="T40" fmla="*/ 59 w 97"/>
                <a:gd name="T41" fmla="*/ 45 h 97"/>
                <a:gd name="T42" fmla="*/ 57 w 97"/>
                <a:gd name="T43" fmla="*/ 63 h 97"/>
                <a:gd name="T44" fmla="*/ 60 w 97"/>
                <a:gd name="T45" fmla="*/ 68 h 97"/>
                <a:gd name="T46" fmla="*/ 89 w 97"/>
                <a:gd name="T47" fmla="*/ 75 h 97"/>
                <a:gd name="T48" fmla="*/ 97 w 97"/>
                <a:gd name="T49" fmla="*/ 48 h 97"/>
                <a:gd name="T50" fmla="*/ 86 w 97"/>
                <a:gd name="T51" fmla="*/ 17 h 97"/>
                <a:gd name="T52" fmla="*/ 85 w 97"/>
                <a:gd name="T53" fmla="*/ 81 h 97"/>
                <a:gd name="T54" fmla="*/ 49 w 97"/>
                <a:gd name="T55" fmla="*/ 97 h 97"/>
                <a:gd name="T56" fmla="*/ 54 w 97"/>
                <a:gd name="T57" fmla="*/ 77 h 97"/>
                <a:gd name="T58" fmla="*/ 58 w 97"/>
                <a:gd name="T59" fmla="*/ 74 h 97"/>
                <a:gd name="T60" fmla="*/ 85 w 97"/>
                <a:gd name="T61" fmla="*/ 81 h 97"/>
                <a:gd name="T62" fmla="*/ 42 w 97"/>
                <a:gd name="T63" fmla="*/ 97 h 97"/>
                <a:gd name="T64" fmla="*/ 1 w 97"/>
                <a:gd name="T65" fmla="*/ 60 h 97"/>
                <a:gd name="T66" fmla="*/ 12 w 97"/>
                <a:gd name="T67" fmla="*/ 57 h 97"/>
                <a:gd name="T68" fmla="*/ 18 w 97"/>
                <a:gd name="T69" fmla="*/ 59 h 97"/>
                <a:gd name="T70" fmla="*/ 21 w 97"/>
                <a:gd name="T71" fmla="*/ 58 h 97"/>
                <a:gd name="T72" fmla="*/ 45 w 97"/>
                <a:gd name="T73" fmla="*/ 70 h 97"/>
                <a:gd name="T74" fmla="*/ 48 w 97"/>
                <a:gd name="T75" fmla="*/ 75 h 97"/>
                <a:gd name="T76" fmla="*/ 42 w 97"/>
                <a:gd name="T77" fmla="*/ 97 h 97"/>
                <a:gd name="T78" fmla="*/ 0 w 97"/>
                <a:gd name="T79" fmla="*/ 53 h 97"/>
                <a:gd name="T80" fmla="*/ 8 w 97"/>
                <a:gd name="T81" fmla="*/ 51 h 97"/>
                <a:gd name="T82" fmla="*/ 0 w 97"/>
                <a:gd name="T83" fmla="*/ 45 h 97"/>
                <a:gd name="T84" fmla="*/ 0 w 97"/>
                <a:gd name="T85" fmla="*/ 48 h 97"/>
                <a:gd name="T86" fmla="*/ 0 w 97"/>
                <a:gd name="T87" fmla="*/ 53 h 97"/>
                <a:gd name="T88" fmla="*/ 52 w 97"/>
                <a:gd name="T89" fmla="*/ 40 h 97"/>
                <a:gd name="T90" fmla="*/ 40 w 97"/>
                <a:gd name="T91" fmla="*/ 46 h 97"/>
                <a:gd name="T92" fmla="*/ 25 w 97"/>
                <a:gd name="T93" fmla="*/ 52 h 97"/>
                <a:gd name="T94" fmla="*/ 25 w 97"/>
                <a:gd name="T95" fmla="*/ 52 h 97"/>
                <a:gd name="T96" fmla="*/ 48 w 97"/>
                <a:gd name="T97" fmla="*/ 63 h 97"/>
                <a:gd name="T98" fmla="*/ 50 w 97"/>
                <a:gd name="T99" fmla="*/ 62 h 97"/>
                <a:gd name="T100" fmla="*/ 52 w 97"/>
                <a:gd name="T101" fmla="*/ 44 h 97"/>
                <a:gd name="T102" fmla="*/ 52 w 97"/>
                <a:gd name="T103"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97">
                  <a:moveTo>
                    <a:pt x="48" y="0"/>
                  </a:moveTo>
                  <a:cubicBezTo>
                    <a:pt x="49" y="0"/>
                    <a:pt x="50" y="0"/>
                    <a:pt x="50" y="0"/>
                  </a:cubicBezTo>
                  <a:cubicBezTo>
                    <a:pt x="52" y="9"/>
                    <a:pt x="53" y="18"/>
                    <a:pt x="53" y="27"/>
                  </a:cubicBezTo>
                  <a:cubicBezTo>
                    <a:pt x="51" y="28"/>
                    <a:pt x="49" y="30"/>
                    <a:pt x="49" y="33"/>
                  </a:cubicBezTo>
                  <a:cubicBezTo>
                    <a:pt x="49" y="33"/>
                    <a:pt x="49" y="34"/>
                    <a:pt x="49" y="34"/>
                  </a:cubicBezTo>
                  <a:cubicBezTo>
                    <a:pt x="45" y="36"/>
                    <a:pt x="41" y="38"/>
                    <a:pt x="37" y="40"/>
                  </a:cubicBezTo>
                  <a:cubicBezTo>
                    <a:pt x="33" y="42"/>
                    <a:pt x="28" y="44"/>
                    <a:pt x="23" y="46"/>
                  </a:cubicBezTo>
                  <a:cubicBezTo>
                    <a:pt x="22" y="44"/>
                    <a:pt x="20" y="43"/>
                    <a:pt x="18" y="43"/>
                  </a:cubicBezTo>
                  <a:cubicBezTo>
                    <a:pt x="16" y="43"/>
                    <a:pt x="14" y="44"/>
                    <a:pt x="13" y="45"/>
                  </a:cubicBezTo>
                  <a:cubicBezTo>
                    <a:pt x="9" y="43"/>
                    <a:pt x="5" y="40"/>
                    <a:pt x="1" y="38"/>
                  </a:cubicBezTo>
                  <a:cubicBezTo>
                    <a:pt x="6" y="16"/>
                    <a:pt x="25" y="0"/>
                    <a:pt x="48" y="0"/>
                  </a:cubicBezTo>
                  <a:close/>
                  <a:moveTo>
                    <a:pt x="57" y="1"/>
                  </a:moveTo>
                  <a:cubicBezTo>
                    <a:pt x="66" y="2"/>
                    <a:pt x="74" y="6"/>
                    <a:pt x="81" y="12"/>
                  </a:cubicBezTo>
                  <a:cubicBezTo>
                    <a:pt x="75" y="17"/>
                    <a:pt x="68" y="22"/>
                    <a:pt x="61" y="27"/>
                  </a:cubicBezTo>
                  <a:cubicBezTo>
                    <a:pt x="61" y="26"/>
                    <a:pt x="60" y="26"/>
                    <a:pt x="60" y="26"/>
                  </a:cubicBezTo>
                  <a:cubicBezTo>
                    <a:pt x="60" y="17"/>
                    <a:pt x="59" y="9"/>
                    <a:pt x="57" y="1"/>
                  </a:cubicBezTo>
                  <a:close/>
                  <a:moveTo>
                    <a:pt x="86" y="17"/>
                  </a:moveTo>
                  <a:cubicBezTo>
                    <a:pt x="79" y="23"/>
                    <a:pt x="72" y="28"/>
                    <a:pt x="65" y="33"/>
                  </a:cubicBezTo>
                  <a:cubicBezTo>
                    <a:pt x="65" y="33"/>
                    <a:pt x="65" y="33"/>
                    <a:pt x="65" y="33"/>
                  </a:cubicBezTo>
                  <a:cubicBezTo>
                    <a:pt x="65" y="36"/>
                    <a:pt x="62" y="39"/>
                    <a:pt x="59" y="40"/>
                  </a:cubicBezTo>
                  <a:cubicBezTo>
                    <a:pt x="59" y="42"/>
                    <a:pt x="59" y="43"/>
                    <a:pt x="59" y="45"/>
                  </a:cubicBezTo>
                  <a:cubicBezTo>
                    <a:pt x="59" y="51"/>
                    <a:pt x="58" y="57"/>
                    <a:pt x="57" y="63"/>
                  </a:cubicBezTo>
                  <a:cubicBezTo>
                    <a:pt x="59" y="64"/>
                    <a:pt x="60" y="66"/>
                    <a:pt x="60" y="68"/>
                  </a:cubicBezTo>
                  <a:cubicBezTo>
                    <a:pt x="70" y="71"/>
                    <a:pt x="80" y="73"/>
                    <a:pt x="89" y="75"/>
                  </a:cubicBezTo>
                  <a:cubicBezTo>
                    <a:pt x="94" y="67"/>
                    <a:pt x="97" y="58"/>
                    <a:pt x="97" y="48"/>
                  </a:cubicBezTo>
                  <a:cubicBezTo>
                    <a:pt x="97" y="36"/>
                    <a:pt x="93" y="25"/>
                    <a:pt x="86" y="17"/>
                  </a:cubicBezTo>
                  <a:close/>
                  <a:moveTo>
                    <a:pt x="85" y="81"/>
                  </a:moveTo>
                  <a:cubicBezTo>
                    <a:pt x="76" y="91"/>
                    <a:pt x="63" y="97"/>
                    <a:pt x="49" y="97"/>
                  </a:cubicBezTo>
                  <a:cubicBezTo>
                    <a:pt x="51" y="90"/>
                    <a:pt x="53" y="83"/>
                    <a:pt x="54" y="77"/>
                  </a:cubicBezTo>
                  <a:cubicBezTo>
                    <a:pt x="56" y="76"/>
                    <a:pt x="57" y="75"/>
                    <a:pt x="58" y="74"/>
                  </a:cubicBezTo>
                  <a:cubicBezTo>
                    <a:pt x="67" y="77"/>
                    <a:pt x="76" y="79"/>
                    <a:pt x="85" y="81"/>
                  </a:cubicBezTo>
                  <a:close/>
                  <a:moveTo>
                    <a:pt x="42" y="97"/>
                  </a:moveTo>
                  <a:cubicBezTo>
                    <a:pt x="22" y="94"/>
                    <a:pt x="6" y="79"/>
                    <a:pt x="1" y="60"/>
                  </a:cubicBezTo>
                  <a:cubicBezTo>
                    <a:pt x="5" y="59"/>
                    <a:pt x="9" y="58"/>
                    <a:pt x="12" y="57"/>
                  </a:cubicBezTo>
                  <a:cubicBezTo>
                    <a:pt x="14" y="58"/>
                    <a:pt x="16" y="59"/>
                    <a:pt x="18" y="59"/>
                  </a:cubicBezTo>
                  <a:cubicBezTo>
                    <a:pt x="19" y="59"/>
                    <a:pt x="20" y="58"/>
                    <a:pt x="21" y="58"/>
                  </a:cubicBezTo>
                  <a:cubicBezTo>
                    <a:pt x="29" y="62"/>
                    <a:pt x="37" y="66"/>
                    <a:pt x="45" y="70"/>
                  </a:cubicBezTo>
                  <a:cubicBezTo>
                    <a:pt x="45" y="72"/>
                    <a:pt x="46" y="73"/>
                    <a:pt x="48" y="75"/>
                  </a:cubicBezTo>
                  <a:cubicBezTo>
                    <a:pt x="46" y="82"/>
                    <a:pt x="44" y="89"/>
                    <a:pt x="42" y="97"/>
                  </a:cubicBezTo>
                  <a:close/>
                  <a:moveTo>
                    <a:pt x="0" y="53"/>
                  </a:moveTo>
                  <a:cubicBezTo>
                    <a:pt x="3" y="52"/>
                    <a:pt x="5" y="51"/>
                    <a:pt x="8" y="51"/>
                  </a:cubicBezTo>
                  <a:cubicBezTo>
                    <a:pt x="5" y="49"/>
                    <a:pt x="3" y="47"/>
                    <a:pt x="0" y="45"/>
                  </a:cubicBezTo>
                  <a:cubicBezTo>
                    <a:pt x="0" y="46"/>
                    <a:pt x="0" y="47"/>
                    <a:pt x="0" y="48"/>
                  </a:cubicBezTo>
                  <a:cubicBezTo>
                    <a:pt x="0" y="50"/>
                    <a:pt x="0" y="51"/>
                    <a:pt x="0" y="53"/>
                  </a:cubicBezTo>
                  <a:close/>
                  <a:moveTo>
                    <a:pt x="52" y="40"/>
                  </a:moveTo>
                  <a:cubicBezTo>
                    <a:pt x="48" y="42"/>
                    <a:pt x="44" y="44"/>
                    <a:pt x="40" y="46"/>
                  </a:cubicBezTo>
                  <a:cubicBezTo>
                    <a:pt x="35" y="48"/>
                    <a:pt x="30" y="50"/>
                    <a:pt x="25" y="52"/>
                  </a:cubicBezTo>
                  <a:cubicBezTo>
                    <a:pt x="25" y="52"/>
                    <a:pt x="25" y="52"/>
                    <a:pt x="25" y="52"/>
                  </a:cubicBezTo>
                  <a:cubicBezTo>
                    <a:pt x="33" y="56"/>
                    <a:pt x="40" y="60"/>
                    <a:pt x="48" y="63"/>
                  </a:cubicBezTo>
                  <a:cubicBezTo>
                    <a:pt x="48" y="63"/>
                    <a:pt x="49" y="62"/>
                    <a:pt x="50" y="62"/>
                  </a:cubicBezTo>
                  <a:cubicBezTo>
                    <a:pt x="51" y="56"/>
                    <a:pt x="52" y="50"/>
                    <a:pt x="52" y="44"/>
                  </a:cubicBezTo>
                  <a:cubicBezTo>
                    <a:pt x="52" y="43"/>
                    <a:pt x="52" y="42"/>
                    <a:pt x="52" y="40"/>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cs typeface="Arial" panose="020B0604020202020204" pitchFamily="34" charset="0"/>
              </a:endParaRPr>
            </a:p>
          </p:txBody>
        </p:sp>
      </p:grpSp>
      <p:grpSp>
        <p:nvGrpSpPr>
          <p:cNvPr id="11" name="组合 10"/>
          <p:cNvGrpSpPr/>
          <p:nvPr/>
        </p:nvGrpSpPr>
        <p:grpSpPr>
          <a:xfrm>
            <a:off x="966486" y="2740638"/>
            <a:ext cx="9369519" cy="1087000"/>
            <a:chOff x="949774" y="2662385"/>
            <a:chExt cx="9370739" cy="1087000"/>
          </a:xfrm>
        </p:grpSpPr>
        <p:sp>
          <p:nvSpPr>
            <p:cNvPr id="81" name="Notched Right Arrow 24"/>
            <p:cNvSpPr/>
            <p:nvPr/>
          </p:nvSpPr>
          <p:spPr>
            <a:xfrm rot="10800000">
              <a:off x="949774" y="2662385"/>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3" name="Oval 31"/>
            <p:cNvSpPr>
              <a:spLocks noChangeAspect="1"/>
            </p:cNvSpPr>
            <p:nvPr/>
          </p:nvSpPr>
          <p:spPr>
            <a:xfrm>
              <a:off x="1337222" y="2858763"/>
              <a:ext cx="694248" cy="694244"/>
            </a:xfrm>
            <a:prstGeom prst="ellipse">
              <a:avLst/>
            </a:prstGeom>
            <a:solidFill>
              <a:srgbClr val="CBCBCB"/>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02</a:t>
              </a:r>
            </a:p>
          </p:txBody>
        </p:sp>
      </p:grpSp>
      <p:sp>
        <p:nvSpPr>
          <p:cNvPr id="57" name="TextBox 59"/>
          <p:cNvSpPr txBox="1">
            <a:spLocks noChangeArrowheads="1"/>
          </p:cNvSpPr>
          <p:nvPr/>
        </p:nvSpPr>
        <p:spPr bwMode="auto">
          <a:xfrm flipH="1">
            <a:off x="7224069" y="2851194"/>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8" name="矩形 57"/>
          <p:cNvSpPr>
            <a:spLocks noChangeArrowheads="1"/>
          </p:cNvSpPr>
          <p:nvPr/>
        </p:nvSpPr>
        <p:spPr bwMode="auto">
          <a:xfrm>
            <a:off x="2069299" y="3207338"/>
            <a:ext cx="7549783" cy="54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sp>
        <p:nvSpPr>
          <p:cNvPr id="54" name="任意多边形 53"/>
          <p:cNvSpPr/>
          <p:nvPr/>
        </p:nvSpPr>
        <p:spPr>
          <a:xfrm rot="5400000">
            <a:off x="11112830" y="3282758"/>
            <a:ext cx="5988" cy="2760"/>
          </a:xfrm>
          <a:custGeom>
            <a:avLst/>
            <a:gdLst>
              <a:gd name="connsiteX0" fmla="*/ 0 w 5988"/>
              <a:gd name="connsiteY0" fmla="*/ 0 h 2760"/>
              <a:gd name="connsiteX1" fmla="*/ 3001 w 5988"/>
              <a:gd name="connsiteY1" fmla="*/ 2375 h 2760"/>
              <a:gd name="connsiteX2" fmla="*/ 5988 w 5988"/>
              <a:gd name="connsiteY2" fmla="*/ 11 h 2760"/>
              <a:gd name="connsiteX3" fmla="*/ 3000 w 5988"/>
              <a:gd name="connsiteY3" fmla="*/ 2760 h 2760"/>
              <a:gd name="connsiteX4" fmla="*/ 0 w 5988"/>
              <a:gd name="connsiteY4" fmla="*/ 0 h 2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 h="2760">
                <a:moveTo>
                  <a:pt x="0" y="0"/>
                </a:moveTo>
                <a:lnTo>
                  <a:pt x="3001" y="2375"/>
                </a:lnTo>
                <a:lnTo>
                  <a:pt x="5988" y="11"/>
                </a:lnTo>
                <a:lnTo>
                  <a:pt x="3000" y="2760"/>
                </a:lnTo>
                <a:lnTo>
                  <a:pt x="0" y="0"/>
                </a:lnTo>
                <a:close/>
              </a:path>
            </a:pathLst>
          </a:custGeom>
          <a:solidFill>
            <a:srgbClr val="B7B327"/>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grpSp>
        <p:nvGrpSpPr>
          <p:cNvPr id="24" name="组合 23"/>
          <p:cNvGrpSpPr/>
          <p:nvPr/>
        </p:nvGrpSpPr>
        <p:grpSpPr>
          <a:xfrm>
            <a:off x="10040635" y="2740640"/>
            <a:ext cx="2150381" cy="1087001"/>
            <a:chOff x="10041147" y="2673080"/>
            <a:chExt cx="2150661" cy="1087001"/>
          </a:xfrm>
        </p:grpSpPr>
        <p:sp>
          <p:nvSpPr>
            <p:cNvPr id="51" name="任意多边形 50"/>
            <p:cNvSpPr/>
            <p:nvPr/>
          </p:nvSpPr>
          <p:spPr>
            <a:xfrm rot="5400000">
              <a:off x="10572977" y="2141250"/>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0" name="任意多边形 59"/>
            <p:cNvSpPr/>
            <p:nvPr/>
          </p:nvSpPr>
          <p:spPr bwMode="auto">
            <a:xfrm>
              <a:off x="10719564" y="2955283"/>
              <a:ext cx="697574" cy="522594"/>
            </a:xfrm>
            <a:custGeom>
              <a:avLst/>
              <a:gdLst>
                <a:gd name="connsiteX0" fmla="*/ 152941 w 574972"/>
                <a:gd name="connsiteY0" fmla="*/ 323694 h 399845"/>
                <a:gd name="connsiteX1" fmla="*/ 152941 w 574972"/>
                <a:gd name="connsiteY1" fmla="*/ 399844 h 399845"/>
                <a:gd name="connsiteX2" fmla="*/ 61228 w 574972"/>
                <a:gd name="connsiteY2" fmla="*/ 399844 h 399845"/>
                <a:gd name="connsiteX3" fmla="*/ 61228 w 574972"/>
                <a:gd name="connsiteY3" fmla="*/ 398217 h 399845"/>
                <a:gd name="connsiteX4" fmla="*/ 65606 w 574972"/>
                <a:gd name="connsiteY4" fmla="*/ 394470 h 399845"/>
                <a:gd name="connsiteX5" fmla="*/ 121790 w 574972"/>
                <a:gd name="connsiteY5" fmla="*/ 346388 h 399845"/>
                <a:gd name="connsiteX6" fmla="*/ 145086 w 574972"/>
                <a:gd name="connsiteY6" fmla="*/ 328444 h 399845"/>
                <a:gd name="connsiteX7" fmla="*/ 147415 w 574972"/>
                <a:gd name="connsiteY7" fmla="*/ 328444 h 399845"/>
                <a:gd name="connsiteX8" fmla="*/ 270881 w 574972"/>
                <a:gd name="connsiteY8" fmla="*/ 219691 h 399845"/>
                <a:gd name="connsiteX9" fmla="*/ 270881 w 574972"/>
                <a:gd name="connsiteY9" fmla="*/ 399845 h 399845"/>
                <a:gd name="connsiteX10" fmla="*/ 179168 w 574972"/>
                <a:gd name="connsiteY10" fmla="*/ 399845 h 399845"/>
                <a:gd name="connsiteX11" fmla="*/ 179168 w 574972"/>
                <a:gd name="connsiteY11" fmla="*/ 296830 h 399845"/>
                <a:gd name="connsiteX12" fmla="*/ 185489 w 574972"/>
                <a:gd name="connsiteY12" fmla="*/ 291396 h 399845"/>
                <a:gd name="connsiteX13" fmla="*/ 216939 w 574972"/>
                <a:gd name="connsiteY13" fmla="*/ 264361 h 399845"/>
                <a:gd name="connsiteX14" fmla="*/ 226257 w 574972"/>
                <a:gd name="connsiteY14" fmla="*/ 259235 h 399845"/>
                <a:gd name="connsiteX15" fmla="*/ 240235 w 574972"/>
                <a:gd name="connsiteY15" fmla="*/ 246418 h 399845"/>
                <a:gd name="connsiteX16" fmla="*/ 263531 w 574972"/>
                <a:gd name="connsiteY16" fmla="*/ 225912 h 399845"/>
                <a:gd name="connsiteX17" fmla="*/ 297108 w 574972"/>
                <a:gd name="connsiteY17" fmla="*/ 209429 h 399845"/>
                <a:gd name="connsiteX18" fmla="*/ 300913 w 574972"/>
                <a:gd name="connsiteY18" fmla="*/ 213616 h 399845"/>
                <a:gd name="connsiteX19" fmla="*/ 309758 w 574972"/>
                <a:gd name="connsiteY19" fmla="*/ 223349 h 399845"/>
                <a:gd name="connsiteX20" fmla="*/ 333054 w 574972"/>
                <a:gd name="connsiteY20" fmla="*/ 248982 h 399845"/>
                <a:gd name="connsiteX21" fmla="*/ 342372 w 574972"/>
                <a:gd name="connsiteY21" fmla="*/ 256672 h 399845"/>
                <a:gd name="connsiteX22" fmla="*/ 344702 w 574972"/>
                <a:gd name="connsiteY22" fmla="*/ 261799 h 399845"/>
                <a:gd name="connsiteX23" fmla="*/ 370328 w 574972"/>
                <a:gd name="connsiteY23" fmla="*/ 264362 h 399845"/>
                <a:gd name="connsiteX24" fmla="*/ 379646 w 574972"/>
                <a:gd name="connsiteY24" fmla="*/ 256672 h 399845"/>
                <a:gd name="connsiteX25" fmla="*/ 388821 w 574972"/>
                <a:gd name="connsiteY25" fmla="*/ 248907 h 399845"/>
                <a:gd name="connsiteX26" fmla="*/ 388821 w 574972"/>
                <a:gd name="connsiteY26" fmla="*/ 399844 h 399845"/>
                <a:gd name="connsiteX27" fmla="*/ 297108 w 574972"/>
                <a:gd name="connsiteY27" fmla="*/ 399844 h 399845"/>
                <a:gd name="connsiteX28" fmla="*/ 506761 w 574972"/>
                <a:gd name="connsiteY28" fmla="*/ 139370 h 399845"/>
                <a:gd name="connsiteX29" fmla="*/ 506761 w 574972"/>
                <a:gd name="connsiteY29" fmla="*/ 399844 h 399845"/>
                <a:gd name="connsiteX30" fmla="*/ 415048 w 574972"/>
                <a:gd name="connsiteY30" fmla="*/ 399844 h 399845"/>
                <a:gd name="connsiteX31" fmla="*/ 415048 w 574972"/>
                <a:gd name="connsiteY31" fmla="*/ 222112 h 399845"/>
                <a:gd name="connsiteX32" fmla="*/ 418375 w 574972"/>
                <a:gd name="connsiteY32" fmla="*/ 219183 h 399845"/>
                <a:gd name="connsiteX33" fmla="*/ 428203 w 574972"/>
                <a:gd name="connsiteY33" fmla="*/ 210532 h 399845"/>
                <a:gd name="connsiteX34" fmla="*/ 458488 w 574972"/>
                <a:gd name="connsiteY34" fmla="*/ 184898 h 399845"/>
                <a:gd name="connsiteX35" fmla="*/ 496198 w 574972"/>
                <a:gd name="connsiteY35" fmla="*/ 149332 h 399845"/>
                <a:gd name="connsiteX36" fmla="*/ 463151 w 574972"/>
                <a:gd name="connsiteY36" fmla="*/ 0 h 399845"/>
                <a:gd name="connsiteX37" fmla="*/ 533039 w 574972"/>
                <a:gd name="connsiteY37" fmla="*/ 0 h 399845"/>
                <a:gd name="connsiteX38" fmla="*/ 554006 w 574972"/>
                <a:gd name="connsiteY38" fmla="*/ 0 h 399845"/>
                <a:gd name="connsiteX39" fmla="*/ 567983 w 574972"/>
                <a:gd name="connsiteY39" fmla="*/ 5127 h 399845"/>
                <a:gd name="connsiteX40" fmla="*/ 574972 w 574972"/>
                <a:gd name="connsiteY40" fmla="*/ 20506 h 399845"/>
                <a:gd name="connsiteX41" fmla="*/ 574972 w 574972"/>
                <a:gd name="connsiteY41" fmla="*/ 117913 h 399845"/>
                <a:gd name="connsiteX42" fmla="*/ 554006 w 574972"/>
                <a:gd name="connsiteY42" fmla="*/ 138419 h 399845"/>
                <a:gd name="connsiteX43" fmla="*/ 535369 w 574972"/>
                <a:gd name="connsiteY43" fmla="*/ 117913 h 399845"/>
                <a:gd name="connsiteX44" fmla="*/ 535369 w 574972"/>
                <a:gd name="connsiteY44" fmla="*/ 66646 h 399845"/>
                <a:gd name="connsiteX45" fmla="*/ 533039 w 574972"/>
                <a:gd name="connsiteY45" fmla="*/ 69209 h 399845"/>
                <a:gd name="connsiteX46" fmla="*/ 467811 w 574972"/>
                <a:gd name="connsiteY46" fmla="*/ 130729 h 399845"/>
                <a:gd name="connsiteX47" fmla="*/ 437526 w 574972"/>
                <a:gd name="connsiteY47" fmla="*/ 156362 h 399845"/>
                <a:gd name="connsiteX48" fmla="*/ 414230 w 574972"/>
                <a:gd name="connsiteY48" fmla="*/ 176869 h 399845"/>
                <a:gd name="connsiteX49" fmla="*/ 383945 w 574972"/>
                <a:gd name="connsiteY49" fmla="*/ 202502 h 399845"/>
                <a:gd name="connsiteX50" fmla="*/ 374627 w 574972"/>
                <a:gd name="connsiteY50" fmla="*/ 210192 h 399845"/>
                <a:gd name="connsiteX51" fmla="*/ 349001 w 574972"/>
                <a:gd name="connsiteY51" fmla="*/ 207629 h 399845"/>
                <a:gd name="connsiteX52" fmla="*/ 346671 w 574972"/>
                <a:gd name="connsiteY52" fmla="*/ 202502 h 399845"/>
                <a:gd name="connsiteX53" fmla="*/ 337353 w 574972"/>
                <a:gd name="connsiteY53" fmla="*/ 194812 h 399845"/>
                <a:gd name="connsiteX54" fmla="*/ 314057 w 574972"/>
                <a:gd name="connsiteY54" fmla="*/ 169179 h 399845"/>
                <a:gd name="connsiteX55" fmla="*/ 293091 w 574972"/>
                <a:gd name="connsiteY55" fmla="*/ 146109 h 399845"/>
                <a:gd name="connsiteX56" fmla="*/ 262806 w 574972"/>
                <a:gd name="connsiteY56" fmla="*/ 171742 h 399845"/>
                <a:gd name="connsiteX57" fmla="*/ 239510 w 574972"/>
                <a:gd name="connsiteY57" fmla="*/ 192249 h 399845"/>
                <a:gd name="connsiteX58" fmla="*/ 225532 w 574972"/>
                <a:gd name="connsiteY58" fmla="*/ 205065 h 399845"/>
                <a:gd name="connsiteX59" fmla="*/ 216214 w 574972"/>
                <a:gd name="connsiteY59" fmla="*/ 210192 h 399845"/>
                <a:gd name="connsiteX60" fmla="*/ 141666 w 574972"/>
                <a:gd name="connsiteY60" fmla="*/ 274275 h 399845"/>
                <a:gd name="connsiteX61" fmla="*/ 139337 w 574972"/>
                <a:gd name="connsiteY61" fmla="*/ 274275 h 399845"/>
                <a:gd name="connsiteX62" fmla="*/ 116041 w 574972"/>
                <a:gd name="connsiteY62" fmla="*/ 292218 h 399845"/>
                <a:gd name="connsiteX63" fmla="*/ 32175 w 574972"/>
                <a:gd name="connsiteY63" fmla="*/ 363992 h 399845"/>
                <a:gd name="connsiteX64" fmla="*/ 22856 w 574972"/>
                <a:gd name="connsiteY64" fmla="*/ 366555 h 399845"/>
                <a:gd name="connsiteX65" fmla="*/ 4220 w 574972"/>
                <a:gd name="connsiteY65" fmla="*/ 358865 h 399845"/>
                <a:gd name="connsiteX66" fmla="*/ 6549 w 574972"/>
                <a:gd name="connsiteY66" fmla="*/ 328105 h 399845"/>
                <a:gd name="connsiteX67" fmla="*/ 18197 w 574972"/>
                <a:gd name="connsiteY67" fmla="*/ 317851 h 399845"/>
                <a:gd name="connsiteX68" fmla="*/ 116041 w 574972"/>
                <a:gd name="connsiteY68" fmla="*/ 238389 h 399845"/>
                <a:gd name="connsiteX69" fmla="*/ 139337 w 574972"/>
                <a:gd name="connsiteY69" fmla="*/ 220445 h 399845"/>
                <a:gd name="connsiteX70" fmla="*/ 141666 w 574972"/>
                <a:gd name="connsiteY70" fmla="*/ 217882 h 399845"/>
                <a:gd name="connsiteX71" fmla="*/ 216214 w 574972"/>
                <a:gd name="connsiteY71" fmla="*/ 156362 h 399845"/>
                <a:gd name="connsiteX72" fmla="*/ 223203 w 574972"/>
                <a:gd name="connsiteY72" fmla="*/ 148672 h 399845"/>
                <a:gd name="connsiteX73" fmla="*/ 239510 w 574972"/>
                <a:gd name="connsiteY73" fmla="*/ 138419 h 399845"/>
                <a:gd name="connsiteX74" fmla="*/ 262806 w 574972"/>
                <a:gd name="connsiteY74" fmla="*/ 117913 h 399845"/>
                <a:gd name="connsiteX75" fmla="*/ 283772 w 574972"/>
                <a:gd name="connsiteY75" fmla="*/ 99969 h 399845"/>
                <a:gd name="connsiteX76" fmla="*/ 309398 w 574972"/>
                <a:gd name="connsiteY76" fmla="*/ 102533 h 399845"/>
                <a:gd name="connsiteX77" fmla="*/ 314057 w 574972"/>
                <a:gd name="connsiteY77" fmla="*/ 107659 h 399845"/>
                <a:gd name="connsiteX78" fmla="*/ 337353 w 574972"/>
                <a:gd name="connsiteY78" fmla="*/ 133292 h 399845"/>
                <a:gd name="connsiteX79" fmla="*/ 346671 w 574972"/>
                <a:gd name="connsiteY79" fmla="*/ 140982 h 399845"/>
                <a:gd name="connsiteX80" fmla="*/ 365308 w 574972"/>
                <a:gd name="connsiteY80" fmla="*/ 161489 h 399845"/>
                <a:gd name="connsiteX81" fmla="*/ 383945 w 574972"/>
                <a:gd name="connsiteY81" fmla="*/ 146109 h 399845"/>
                <a:gd name="connsiteX82" fmla="*/ 414230 w 574972"/>
                <a:gd name="connsiteY82" fmla="*/ 120476 h 399845"/>
                <a:gd name="connsiteX83" fmla="*/ 437526 w 574972"/>
                <a:gd name="connsiteY83" fmla="*/ 99969 h 399845"/>
                <a:gd name="connsiteX84" fmla="*/ 477129 w 574972"/>
                <a:gd name="connsiteY84" fmla="*/ 61520 h 399845"/>
                <a:gd name="connsiteX85" fmla="*/ 498095 w 574972"/>
                <a:gd name="connsiteY85" fmla="*/ 43576 h 399845"/>
                <a:gd name="connsiteX86" fmla="*/ 486447 w 574972"/>
                <a:gd name="connsiteY86" fmla="*/ 43576 h 399845"/>
                <a:gd name="connsiteX87" fmla="*/ 463151 w 574972"/>
                <a:gd name="connsiteY87" fmla="*/ 43576 h 399845"/>
                <a:gd name="connsiteX88" fmla="*/ 456163 w 574972"/>
                <a:gd name="connsiteY88" fmla="*/ 41013 h 399845"/>
                <a:gd name="connsiteX89" fmla="*/ 442185 w 574972"/>
                <a:gd name="connsiteY89" fmla="*/ 20506 h 399845"/>
                <a:gd name="connsiteX90" fmla="*/ 453833 w 574972"/>
                <a:gd name="connsiteY90" fmla="*/ 2563 h 399845"/>
                <a:gd name="connsiteX91" fmla="*/ 456163 w 574972"/>
                <a:gd name="connsiteY91" fmla="*/ 2563 h 399845"/>
                <a:gd name="connsiteX92" fmla="*/ 463151 w 574972"/>
                <a:gd name="connsiteY92" fmla="*/ 0 h 39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chemeClr val="bg1"/>
            </a:solidFill>
            <a:ln>
              <a:noFill/>
            </a:ln>
          </p:spPr>
          <p:txBody>
            <a:bodyPr vert="horz" wrap="square" lIns="91440" tIns="45720" rIns="91440" bIns="45720" numCol="1" anchor="t" anchorCtr="0" compatLnSpc="1">
              <a:noAutofit/>
            </a:bodyPr>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3" name="组合 12"/>
          <p:cNvGrpSpPr/>
          <p:nvPr/>
        </p:nvGrpSpPr>
        <p:grpSpPr>
          <a:xfrm>
            <a:off x="966486" y="5227911"/>
            <a:ext cx="9369519" cy="1087000"/>
            <a:chOff x="949774" y="5192437"/>
            <a:chExt cx="9370739" cy="1087000"/>
          </a:xfrm>
        </p:grpSpPr>
        <p:sp>
          <p:nvSpPr>
            <p:cNvPr id="87" name="Notched Right Arrow 32"/>
            <p:cNvSpPr/>
            <p:nvPr/>
          </p:nvSpPr>
          <p:spPr>
            <a:xfrm rot="10800000">
              <a:off x="949774" y="5192437"/>
              <a:ext cx="9370739" cy="1087000"/>
            </a:xfrm>
            <a:prstGeom prst="notchedRightArrow">
              <a:avLst>
                <a:gd name="adj1" fmla="val 100000"/>
                <a:gd name="adj2" fmla="val 46000"/>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89" name="Oval 36"/>
            <p:cNvSpPr>
              <a:spLocks noChangeAspect="1"/>
            </p:cNvSpPr>
            <p:nvPr/>
          </p:nvSpPr>
          <p:spPr>
            <a:xfrm>
              <a:off x="1337222" y="5388816"/>
              <a:ext cx="694248" cy="694244"/>
            </a:xfrm>
            <a:prstGeom prst="ellipse">
              <a:avLst/>
            </a:prstGeom>
            <a:solidFill>
              <a:srgbClr val="CBCBCB"/>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04</a:t>
              </a:r>
            </a:p>
          </p:txBody>
        </p:sp>
      </p:grpSp>
      <p:sp>
        <p:nvSpPr>
          <p:cNvPr id="44" name="TextBox 59"/>
          <p:cNvSpPr txBox="1">
            <a:spLocks noChangeArrowheads="1"/>
          </p:cNvSpPr>
          <p:nvPr/>
        </p:nvSpPr>
        <p:spPr bwMode="auto">
          <a:xfrm flipH="1">
            <a:off x="7224069" y="5333287"/>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2069299" y="5689431"/>
            <a:ext cx="7549783" cy="54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gn="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grpSp>
        <p:nvGrpSpPr>
          <p:cNvPr id="25" name="组合 24"/>
          <p:cNvGrpSpPr/>
          <p:nvPr/>
        </p:nvGrpSpPr>
        <p:grpSpPr>
          <a:xfrm>
            <a:off x="10040828" y="5229624"/>
            <a:ext cx="2150381" cy="1087001"/>
            <a:chOff x="10041340" y="5162064"/>
            <a:chExt cx="2150661" cy="1087001"/>
          </a:xfrm>
        </p:grpSpPr>
        <p:sp>
          <p:nvSpPr>
            <p:cNvPr id="69" name="任意多边形 68"/>
            <p:cNvSpPr/>
            <p:nvPr/>
          </p:nvSpPr>
          <p:spPr>
            <a:xfrm rot="5400000">
              <a:off x="10573170" y="4630234"/>
              <a:ext cx="1087001" cy="2150661"/>
            </a:xfrm>
            <a:custGeom>
              <a:avLst/>
              <a:gdLst>
                <a:gd name="connsiteX0" fmla="*/ 0 w 1087001"/>
                <a:gd name="connsiteY0" fmla="*/ 1651026 h 2150661"/>
                <a:gd name="connsiteX1" fmla="*/ 0 w 1087001"/>
                <a:gd name="connsiteY1" fmla="*/ 0 h 2150661"/>
                <a:gd name="connsiteX2" fmla="*/ 1087001 w 1087001"/>
                <a:gd name="connsiteY2" fmla="*/ 0 h 2150661"/>
                <a:gd name="connsiteX3" fmla="*/ 1087001 w 1087001"/>
                <a:gd name="connsiteY3" fmla="*/ 1720529 h 2150661"/>
                <a:gd name="connsiteX4" fmla="*/ 1087000 w 1087001"/>
                <a:gd name="connsiteY4" fmla="*/ 1720530 h 2150661"/>
                <a:gd name="connsiteX5" fmla="*/ 1087000 w 1087001"/>
                <a:gd name="connsiteY5" fmla="*/ 1651026 h 2150661"/>
                <a:gd name="connsiteX6" fmla="*/ 546488 w 1087001"/>
                <a:gd name="connsiteY6" fmla="*/ 2148297 h 2150661"/>
                <a:gd name="connsiteX7" fmla="*/ 543501 w 1087001"/>
                <a:gd name="connsiteY7" fmla="*/ 2150661 h 2150661"/>
                <a:gd name="connsiteX8" fmla="*/ 540500 w 1087001"/>
                <a:gd name="connsiteY8" fmla="*/ 2148286 h 2150661"/>
                <a:gd name="connsiteX9" fmla="*/ 0 w 1087001"/>
                <a:gd name="connsiteY9" fmla="*/ 1651026 h 2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7001" h="2150661">
                  <a:moveTo>
                    <a:pt x="0" y="1651026"/>
                  </a:moveTo>
                  <a:lnTo>
                    <a:pt x="0" y="0"/>
                  </a:lnTo>
                  <a:lnTo>
                    <a:pt x="1087001" y="0"/>
                  </a:lnTo>
                  <a:lnTo>
                    <a:pt x="1087001" y="1720529"/>
                  </a:lnTo>
                  <a:lnTo>
                    <a:pt x="1087000" y="1720530"/>
                  </a:lnTo>
                  <a:lnTo>
                    <a:pt x="1087000" y="1651026"/>
                  </a:lnTo>
                  <a:lnTo>
                    <a:pt x="546488" y="2148297"/>
                  </a:lnTo>
                  <a:lnTo>
                    <a:pt x="543501" y="2150661"/>
                  </a:lnTo>
                  <a:lnTo>
                    <a:pt x="540500" y="2148286"/>
                  </a:lnTo>
                  <a:lnTo>
                    <a:pt x="0" y="16510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wrap="square" rtlCol="0" anchor="ctr">
              <a:noAutofit/>
            </a:bodyPr>
            <a:lstStyle/>
            <a:p>
              <a:pPr algn="ctr"/>
              <a:endParaRPr lang="en-US" sz="4265" dirty="0">
                <a:solidFill>
                  <a:schemeClr val="bg1"/>
                </a:solidFill>
              </a:endParaRPr>
            </a:p>
          </p:txBody>
        </p:sp>
        <p:sp>
          <p:nvSpPr>
            <p:cNvPr id="61" name="Freeform 168"/>
            <p:cNvSpPr>
              <a:spLocks noChangeAspect="1" noEditPoints="1"/>
            </p:cNvSpPr>
            <p:nvPr/>
          </p:nvSpPr>
          <p:spPr bwMode="auto">
            <a:xfrm>
              <a:off x="10755422" y="5420286"/>
              <a:ext cx="626245" cy="570557"/>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 name="组合 9"/>
          <p:cNvGrpSpPr/>
          <p:nvPr/>
        </p:nvGrpSpPr>
        <p:grpSpPr>
          <a:xfrm>
            <a:off x="1839959" y="1497002"/>
            <a:ext cx="9369519" cy="1087001"/>
            <a:chOff x="1855445" y="1397359"/>
            <a:chExt cx="9370739" cy="1087001"/>
          </a:xfrm>
        </p:grpSpPr>
        <p:sp>
          <p:nvSpPr>
            <p:cNvPr id="42" name="Notched Right Arrow 20"/>
            <p:cNvSpPr/>
            <p:nvPr/>
          </p:nvSpPr>
          <p:spPr>
            <a:xfrm>
              <a:off x="1855445" y="1397359"/>
              <a:ext cx="9370739" cy="1087001"/>
            </a:xfrm>
            <a:prstGeom prst="notchedRightArrow">
              <a:avLst>
                <a:gd name="adj1" fmla="val 100000"/>
                <a:gd name="adj2" fmla="val 46001"/>
              </a:avLst>
            </a:prstGeom>
            <a:solidFill>
              <a:srgbClr val="CBC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solidFill>
                  <a:schemeClr val="tx1">
                    <a:lumMod val="85000"/>
                    <a:lumOff val="15000"/>
                  </a:schemeClr>
                </a:solidFill>
              </a:endParaRPr>
            </a:p>
          </p:txBody>
        </p:sp>
        <p:sp>
          <p:nvSpPr>
            <p:cNvPr id="46" name="Oval 28"/>
            <p:cNvSpPr>
              <a:spLocks noChangeAspect="1"/>
            </p:cNvSpPr>
            <p:nvPr/>
          </p:nvSpPr>
          <p:spPr>
            <a:xfrm>
              <a:off x="10150853" y="1593737"/>
              <a:ext cx="694248" cy="694244"/>
            </a:xfrm>
            <a:prstGeom prst="ellipse">
              <a:avLst/>
            </a:prstGeom>
            <a:solidFill>
              <a:srgbClr val="CBCBCB"/>
            </a:solidFill>
            <a:ln w="381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latin typeface="Impact" panose="020B0806030902050204" pitchFamily="34" charset="0"/>
                </a:rPr>
                <a:t>01</a:t>
              </a:r>
            </a:p>
          </p:txBody>
        </p:sp>
      </p:grpSp>
      <p:sp>
        <p:nvSpPr>
          <p:cNvPr id="55" name="TextBox 59"/>
          <p:cNvSpPr txBox="1">
            <a:spLocks noChangeArrowheads="1"/>
          </p:cNvSpPr>
          <p:nvPr/>
        </p:nvSpPr>
        <p:spPr bwMode="auto">
          <a:xfrm flipH="1">
            <a:off x="2499903" y="1610147"/>
            <a:ext cx="2395013" cy="400101"/>
          </a:xfrm>
          <a:prstGeom prst="rect">
            <a:avLst/>
          </a:prstGeom>
          <a:noFill/>
          <a:ln>
            <a:noFill/>
          </a:ln>
        </p:spPr>
        <p:txBody>
          <a:bodyPr wrap="square" lIns="91431" tIns="45716" rIns="91431" bIns="45716">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CN" altLang="en-US" sz="2000" b="1" dirty="0">
                <a:solidFill>
                  <a:schemeClr val="tx1">
                    <a:lumMod val="85000"/>
                    <a:lumOff val="15000"/>
                  </a:schemeClr>
                </a:solidFill>
                <a:latin typeface="微软雅黑" panose="020B0503020204020204" pitchFamily="34" charset="-122"/>
                <a:ea typeface="微软雅黑" panose="020B0503020204020204" pitchFamily="34" charset="-122"/>
              </a:rPr>
              <a:t>点击添加关键字</a:t>
            </a:r>
            <a:endParaRPr lang="en-US" altLang="ko-KR" sz="2000" kern="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矩形 55"/>
          <p:cNvSpPr>
            <a:spLocks noChangeArrowheads="1"/>
          </p:cNvSpPr>
          <p:nvPr/>
        </p:nvSpPr>
        <p:spPr bwMode="auto">
          <a:xfrm>
            <a:off x="2513550" y="1966291"/>
            <a:ext cx="7549783" cy="5483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p>
            <a:pPr>
              <a:lnSpc>
                <a:spcPct val="114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300" dirty="0">
              <a:solidFill>
                <a:schemeClr val="tx1">
                  <a:lumMod val="85000"/>
                  <a:lumOff val="15000"/>
                </a:schemeClr>
              </a:solidFill>
            </a:endParaRPr>
          </a:p>
        </p:txBody>
      </p:sp>
      <p:grpSp>
        <p:nvGrpSpPr>
          <p:cNvPr id="23" name="组合 22"/>
          <p:cNvGrpSpPr/>
          <p:nvPr/>
        </p:nvGrpSpPr>
        <p:grpSpPr>
          <a:xfrm>
            <a:off x="797" y="1497003"/>
            <a:ext cx="2134931" cy="1087000"/>
            <a:chOff x="1" y="1429445"/>
            <a:chExt cx="2135209" cy="1087000"/>
          </a:xfrm>
        </p:grpSpPr>
        <p:sp>
          <p:nvSpPr>
            <p:cNvPr id="45" name="任意多边形 44"/>
            <p:cNvSpPr/>
            <p:nvPr/>
          </p:nvSpPr>
          <p:spPr>
            <a:xfrm rot="16200000">
              <a:off x="524106" y="905340"/>
              <a:ext cx="1087000" cy="2135209"/>
            </a:xfrm>
            <a:custGeom>
              <a:avLst/>
              <a:gdLst>
                <a:gd name="connsiteX0" fmla="*/ 1087000 w 1087000"/>
                <a:gd name="connsiteY0" fmla="*/ 0 h 2135209"/>
                <a:gd name="connsiteX1" fmla="*/ 1087000 w 1087000"/>
                <a:gd name="connsiteY1" fmla="*/ 1635178 h 2135209"/>
                <a:gd name="connsiteX2" fmla="*/ 543500 w 1087000"/>
                <a:gd name="connsiteY2" fmla="*/ 2135209 h 2135209"/>
                <a:gd name="connsiteX3" fmla="*/ 0 w 1087000"/>
                <a:gd name="connsiteY3" fmla="*/ 1635178 h 2135209"/>
                <a:gd name="connsiteX4" fmla="*/ 0 w 1087000"/>
                <a:gd name="connsiteY4" fmla="*/ 0 h 2135209"/>
                <a:gd name="connsiteX5" fmla="*/ 1087000 w 1087000"/>
                <a:gd name="connsiteY5" fmla="*/ 0 h 2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7000" h="2135209">
                  <a:moveTo>
                    <a:pt x="1087000" y="0"/>
                  </a:moveTo>
                  <a:lnTo>
                    <a:pt x="1087000" y="1635178"/>
                  </a:lnTo>
                  <a:lnTo>
                    <a:pt x="543500" y="2135209"/>
                  </a:lnTo>
                  <a:lnTo>
                    <a:pt x="0" y="1635178"/>
                  </a:lnTo>
                  <a:lnTo>
                    <a:pt x="0" y="0"/>
                  </a:lnTo>
                  <a:lnTo>
                    <a:pt x="10870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wrap="square" rtlCol="0" anchor="ctr">
              <a:noAutofit/>
            </a:bodyPr>
            <a:lstStyle/>
            <a:p>
              <a:pPr algn="ctr"/>
              <a:endParaRPr lang="en-US" sz="5865" dirty="0"/>
            </a:p>
          </p:txBody>
        </p:sp>
        <p:sp>
          <p:nvSpPr>
            <p:cNvPr id="62" name="任意多边形 61"/>
            <p:cNvSpPr/>
            <p:nvPr/>
          </p:nvSpPr>
          <p:spPr bwMode="auto">
            <a:xfrm>
              <a:off x="786724" y="1653765"/>
              <a:ext cx="658017" cy="638359"/>
            </a:xfrm>
            <a:custGeom>
              <a:avLst/>
              <a:gdLst>
                <a:gd name="connsiteX0" fmla="*/ 262805 w 519288"/>
                <a:gd name="connsiteY0" fmla="*/ 111558 h 503774"/>
                <a:gd name="connsiteX1" fmla="*/ 439744 w 519288"/>
                <a:gd name="connsiteY1" fmla="*/ 276036 h 503774"/>
                <a:gd name="connsiteX2" fmla="*/ 439744 w 519288"/>
                <a:gd name="connsiteY2" fmla="*/ 484796 h 503774"/>
                <a:gd name="connsiteX3" fmla="*/ 433425 w 519288"/>
                <a:gd name="connsiteY3" fmla="*/ 503774 h 503774"/>
                <a:gd name="connsiteX4" fmla="*/ 414467 w 519288"/>
                <a:gd name="connsiteY4" fmla="*/ 503774 h 503774"/>
                <a:gd name="connsiteX5" fmla="*/ 319678 w 519288"/>
                <a:gd name="connsiteY5" fmla="*/ 503774 h 503774"/>
                <a:gd name="connsiteX6" fmla="*/ 313359 w 519288"/>
                <a:gd name="connsiteY6" fmla="*/ 503774 h 503774"/>
                <a:gd name="connsiteX7" fmla="*/ 307040 w 519288"/>
                <a:gd name="connsiteY7" fmla="*/ 497448 h 503774"/>
                <a:gd name="connsiteX8" fmla="*/ 307040 w 519288"/>
                <a:gd name="connsiteY8" fmla="*/ 396231 h 503774"/>
                <a:gd name="connsiteX9" fmla="*/ 212251 w 519288"/>
                <a:gd name="connsiteY9" fmla="*/ 396231 h 503774"/>
                <a:gd name="connsiteX10" fmla="*/ 212251 w 519288"/>
                <a:gd name="connsiteY10" fmla="*/ 497448 h 503774"/>
                <a:gd name="connsiteX11" fmla="*/ 212251 w 519288"/>
                <a:gd name="connsiteY11" fmla="*/ 503774 h 503774"/>
                <a:gd name="connsiteX12" fmla="*/ 199612 w 519288"/>
                <a:gd name="connsiteY12" fmla="*/ 503774 h 503774"/>
                <a:gd name="connsiteX13" fmla="*/ 104823 w 519288"/>
                <a:gd name="connsiteY13" fmla="*/ 503774 h 503774"/>
                <a:gd name="connsiteX14" fmla="*/ 92185 w 519288"/>
                <a:gd name="connsiteY14" fmla="*/ 503774 h 503774"/>
                <a:gd name="connsiteX15" fmla="*/ 79546 w 519288"/>
                <a:gd name="connsiteY15" fmla="*/ 484796 h 503774"/>
                <a:gd name="connsiteX16" fmla="*/ 79546 w 519288"/>
                <a:gd name="connsiteY16" fmla="*/ 276036 h 503774"/>
                <a:gd name="connsiteX17" fmla="*/ 259644 w 519288"/>
                <a:gd name="connsiteY17" fmla="*/ 0 h 503774"/>
                <a:gd name="connsiteX18" fmla="*/ 281809 w 519288"/>
                <a:gd name="connsiteY18" fmla="*/ 9516 h 503774"/>
                <a:gd name="connsiteX19" fmla="*/ 370468 w 519288"/>
                <a:gd name="connsiteY19" fmla="*/ 91992 h 503774"/>
                <a:gd name="connsiteX20" fmla="*/ 370468 w 519288"/>
                <a:gd name="connsiteY20" fmla="*/ 22205 h 503774"/>
                <a:gd name="connsiteX21" fmla="*/ 383134 w 519288"/>
                <a:gd name="connsiteY21" fmla="*/ 9516 h 503774"/>
                <a:gd name="connsiteX22" fmla="*/ 414798 w 519288"/>
                <a:gd name="connsiteY22" fmla="*/ 9516 h 503774"/>
                <a:gd name="connsiteX23" fmla="*/ 427463 w 519288"/>
                <a:gd name="connsiteY23" fmla="*/ 22205 h 503774"/>
                <a:gd name="connsiteX24" fmla="*/ 427463 w 519288"/>
                <a:gd name="connsiteY24" fmla="*/ 142746 h 503774"/>
                <a:gd name="connsiteX25" fmla="*/ 509789 w 519288"/>
                <a:gd name="connsiteY25" fmla="*/ 218877 h 503774"/>
                <a:gd name="connsiteX26" fmla="*/ 509789 w 519288"/>
                <a:gd name="connsiteY26" fmla="*/ 269631 h 503774"/>
                <a:gd name="connsiteX27" fmla="*/ 465460 w 519288"/>
                <a:gd name="connsiteY27" fmla="*/ 269631 h 503774"/>
                <a:gd name="connsiteX28" fmla="*/ 262810 w 519288"/>
                <a:gd name="connsiteY28" fmla="*/ 79303 h 503774"/>
                <a:gd name="connsiteX29" fmla="*/ 60161 w 519288"/>
                <a:gd name="connsiteY29" fmla="*/ 269631 h 503774"/>
                <a:gd name="connsiteX30" fmla="*/ 34830 w 519288"/>
                <a:gd name="connsiteY30" fmla="*/ 275975 h 503774"/>
                <a:gd name="connsiteX31" fmla="*/ 9499 w 519288"/>
                <a:gd name="connsiteY31" fmla="*/ 269631 h 503774"/>
                <a:gd name="connsiteX32" fmla="*/ 9499 w 519288"/>
                <a:gd name="connsiteY32" fmla="*/ 218877 h 503774"/>
                <a:gd name="connsiteX33" fmla="*/ 237479 w 519288"/>
                <a:gd name="connsiteY33" fmla="*/ 9516 h 503774"/>
                <a:gd name="connsiteX34" fmla="*/ 259644 w 519288"/>
                <a:gd name="connsiteY34" fmla="*/ 0 h 50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288" h="503774">
                  <a:moveTo>
                    <a:pt x="262805" y="111558"/>
                  </a:moveTo>
                  <a:cubicBezTo>
                    <a:pt x="262805" y="111558"/>
                    <a:pt x="262805" y="111558"/>
                    <a:pt x="439744" y="276036"/>
                  </a:cubicBezTo>
                  <a:cubicBezTo>
                    <a:pt x="439744" y="276036"/>
                    <a:pt x="439744" y="276036"/>
                    <a:pt x="439744" y="484796"/>
                  </a:cubicBezTo>
                  <a:cubicBezTo>
                    <a:pt x="439744" y="497448"/>
                    <a:pt x="433425" y="503774"/>
                    <a:pt x="433425" y="503774"/>
                  </a:cubicBezTo>
                  <a:cubicBezTo>
                    <a:pt x="427106" y="503774"/>
                    <a:pt x="420786" y="503774"/>
                    <a:pt x="414467" y="503774"/>
                  </a:cubicBezTo>
                  <a:cubicBezTo>
                    <a:pt x="414467" y="503774"/>
                    <a:pt x="414467" y="503774"/>
                    <a:pt x="319678" y="503774"/>
                  </a:cubicBezTo>
                  <a:cubicBezTo>
                    <a:pt x="319678" y="503774"/>
                    <a:pt x="313359" y="503774"/>
                    <a:pt x="313359" y="503774"/>
                  </a:cubicBezTo>
                  <a:cubicBezTo>
                    <a:pt x="313359" y="503774"/>
                    <a:pt x="307040" y="497448"/>
                    <a:pt x="307040" y="497448"/>
                  </a:cubicBezTo>
                  <a:cubicBezTo>
                    <a:pt x="307040" y="497448"/>
                    <a:pt x="307040" y="497448"/>
                    <a:pt x="307040" y="396231"/>
                  </a:cubicBezTo>
                  <a:cubicBezTo>
                    <a:pt x="307040" y="396231"/>
                    <a:pt x="307040" y="396231"/>
                    <a:pt x="212251" y="396231"/>
                  </a:cubicBezTo>
                  <a:cubicBezTo>
                    <a:pt x="212251" y="396231"/>
                    <a:pt x="212251" y="396231"/>
                    <a:pt x="212251" y="497448"/>
                  </a:cubicBezTo>
                  <a:cubicBezTo>
                    <a:pt x="212251" y="497448"/>
                    <a:pt x="212251" y="503774"/>
                    <a:pt x="212251" y="503774"/>
                  </a:cubicBezTo>
                  <a:cubicBezTo>
                    <a:pt x="205931" y="503774"/>
                    <a:pt x="205931" y="503774"/>
                    <a:pt x="199612" y="503774"/>
                  </a:cubicBezTo>
                  <a:cubicBezTo>
                    <a:pt x="199612" y="503774"/>
                    <a:pt x="199612" y="503774"/>
                    <a:pt x="104823" y="503774"/>
                  </a:cubicBezTo>
                  <a:cubicBezTo>
                    <a:pt x="98504" y="503774"/>
                    <a:pt x="98504" y="503774"/>
                    <a:pt x="92185" y="503774"/>
                  </a:cubicBezTo>
                  <a:cubicBezTo>
                    <a:pt x="85865" y="503774"/>
                    <a:pt x="79546" y="497448"/>
                    <a:pt x="79546" y="484796"/>
                  </a:cubicBezTo>
                  <a:cubicBezTo>
                    <a:pt x="79546" y="484796"/>
                    <a:pt x="79546" y="484796"/>
                    <a:pt x="79546" y="276036"/>
                  </a:cubicBezTo>
                  <a:close/>
                  <a:moveTo>
                    <a:pt x="259644" y="0"/>
                  </a:moveTo>
                  <a:cubicBezTo>
                    <a:pt x="267560" y="0"/>
                    <a:pt x="275476" y="3172"/>
                    <a:pt x="281809" y="9516"/>
                  </a:cubicBezTo>
                  <a:cubicBezTo>
                    <a:pt x="281809" y="9516"/>
                    <a:pt x="281809" y="9516"/>
                    <a:pt x="370468" y="91992"/>
                  </a:cubicBezTo>
                  <a:cubicBezTo>
                    <a:pt x="370468" y="91992"/>
                    <a:pt x="370468" y="91992"/>
                    <a:pt x="370468" y="22205"/>
                  </a:cubicBezTo>
                  <a:cubicBezTo>
                    <a:pt x="370468" y="15861"/>
                    <a:pt x="376801" y="9516"/>
                    <a:pt x="383134" y="9516"/>
                  </a:cubicBezTo>
                  <a:cubicBezTo>
                    <a:pt x="383134" y="9516"/>
                    <a:pt x="383134" y="9516"/>
                    <a:pt x="414798" y="9516"/>
                  </a:cubicBezTo>
                  <a:cubicBezTo>
                    <a:pt x="421130" y="9516"/>
                    <a:pt x="427463" y="15861"/>
                    <a:pt x="427463" y="22205"/>
                  </a:cubicBezTo>
                  <a:cubicBezTo>
                    <a:pt x="427463" y="22205"/>
                    <a:pt x="427463" y="22205"/>
                    <a:pt x="427463" y="142746"/>
                  </a:cubicBezTo>
                  <a:cubicBezTo>
                    <a:pt x="427463" y="142746"/>
                    <a:pt x="427463" y="142746"/>
                    <a:pt x="509789" y="218877"/>
                  </a:cubicBezTo>
                  <a:cubicBezTo>
                    <a:pt x="522455" y="231565"/>
                    <a:pt x="522455" y="250598"/>
                    <a:pt x="509789" y="269631"/>
                  </a:cubicBezTo>
                  <a:cubicBezTo>
                    <a:pt x="503457" y="282319"/>
                    <a:pt x="478126" y="282319"/>
                    <a:pt x="465460" y="269631"/>
                  </a:cubicBezTo>
                  <a:cubicBezTo>
                    <a:pt x="465460" y="269631"/>
                    <a:pt x="465460" y="269631"/>
                    <a:pt x="262810" y="79303"/>
                  </a:cubicBezTo>
                  <a:cubicBezTo>
                    <a:pt x="262810" y="79303"/>
                    <a:pt x="262810" y="79303"/>
                    <a:pt x="60161" y="269631"/>
                  </a:cubicBezTo>
                  <a:cubicBezTo>
                    <a:pt x="53828" y="275975"/>
                    <a:pt x="41163" y="275975"/>
                    <a:pt x="34830" y="275975"/>
                  </a:cubicBezTo>
                  <a:cubicBezTo>
                    <a:pt x="28497" y="275975"/>
                    <a:pt x="15831" y="275975"/>
                    <a:pt x="9499" y="269631"/>
                  </a:cubicBezTo>
                  <a:cubicBezTo>
                    <a:pt x="-3167" y="250598"/>
                    <a:pt x="-3167" y="231565"/>
                    <a:pt x="9499" y="218877"/>
                  </a:cubicBezTo>
                  <a:cubicBezTo>
                    <a:pt x="9499" y="218877"/>
                    <a:pt x="9499" y="218877"/>
                    <a:pt x="237479" y="9516"/>
                  </a:cubicBezTo>
                  <a:cubicBezTo>
                    <a:pt x="243812" y="3172"/>
                    <a:pt x="251728" y="0"/>
                    <a:pt x="2596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25">
                <a:solidFill>
                  <a:schemeClr val="bg1"/>
                </a:solidFill>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4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8" dur="4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40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40000">
                                          <p:cBhvr additive="base">
                                            <p:cTn id="12" dur="6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3" dur="6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750"/>
                                            <p:tgtEl>
                                              <p:spTgt spid="56"/>
                                            </p:tgtEl>
                                          </p:cBhvr>
                                        </p:animEffect>
                                      </p:childTnLst>
                                    </p:cTn>
                                  </p:par>
                                </p:childTnLst>
                              </p:cTn>
                            </p:par>
                            <p:par>
                              <p:cTn id="21" fill="hold">
                                <p:stCondLst>
                                  <p:cond delay="2000"/>
                                </p:stCondLst>
                                <p:childTnLst>
                                  <p:par>
                                    <p:cTn id="22" presetID="2" presetClass="entr" presetSubtype="2"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4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25" dur="4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14:presetBounceEnd="40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40000">
                                          <p:cBhvr additive="base">
                                            <p:cTn id="29" dur="600" fill="hold"/>
                                            <p:tgtEl>
                                              <p:spTgt spid="11"/>
                                            </p:tgtEl>
                                            <p:attrNameLst>
                                              <p:attrName>ppt_x</p:attrName>
                                            </p:attrNameLst>
                                          </p:cBhvr>
                                          <p:tavLst>
                                            <p:tav tm="0">
                                              <p:val>
                                                <p:strVal val="0-#ppt_w/2"/>
                                              </p:val>
                                            </p:tav>
                                            <p:tav tm="100000">
                                              <p:val>
                                                <p:strVal val="#ppt_x"/>
                                              </p:val>
                                            </p:tav>
                                          </p:tavLst>
                                        </p:anim>
                                        <p:anim calcmode="lin" valueType="num" p14:bounceEnd="40000">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right)">
                                          <p:cBhvr>
                                            <p:cTn id="34" dur="500"/>
                                            <p:tgtEl>
                                              <p:spTgt spid="5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right)">
                                          <p:cBhvr>
                                            <p:cTn id="37" dur="750"/>
                                            <p:tgtEl>
                                              <p:spTgt spid="58"/>
                                            </p:tgtEl>
                                          </p:cBhvr>
                                        </p:animEffect>
                                      </p:childTnLst>
                                    </p:cTn>
                                  </p:par>
                                </p:childTnLst>
                              </p:cTn>
                            </p:par>
                            <p:par>
                              <p:cTn id="38" fill="hold">
                                <p:stCondLst>
                                  <p:cond delay="4000"/>
                                </p:stCondLst>
                                <p:childTnLst>
                                  <p:par>
                                    <p:cTn id="39" presetID="2" presetClass="entr" presetSubtype="8" fill="hold" nodeType="afterEffect" p14:presetBounceEnd="40000">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14:bounceEnd="40000">
                                          <p:cBhvr additive="base">
                                            <p:cTn id="41" dur="400" fill="hold"/>
                                            <p:tgtEl>
                                              <p:spTgt spid="22"/>
                                            </p:tgtEl>
                                            <p:attrNameLst>
                                              <p:attrName>ppt_x</p:attrName>
                                            </p:attrNameLst>
                                          </p:cBhvr>
                                          <p:tavLst>
                                            <p:tav tm="0">
                                              <p:val>
                                                <p:strVal val="0-#ppt_w/2"/>
                                              </p:val>
                                            </p:tav>
                                            <p:tav tm="100000">
                                              <p:val>
                                                <p:strVal val="#ppt_x"/>
                                              </p:val>
                                            </p:tav>
                                          </p:tavLst>
                                        </p:anim>
                                        <p:anim calcmode="lin" valueType="num" p14:bounceEnd="40000">
                                          <p:cBhvr additive="base">
                                            <p:cTn id="42" dur="4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14:presetBounceEnd="40000">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14:bounceEnd="40000">
                                          <p:cBhvr additive="base">
                                            <p:cTn id="46" dur="6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750"/>
                                            <p:tgtEl>
                                              <p:spTgt spid="43"/>
                                            </p:tgtEl>
                                          </p:cBhvr>
                                        </p:animEffect>
                                      </p:childTnLst>
                                    </p:cTn>
                                  </p:par>
                                </p:childTnLst>
                              </p:cTn>
                            </p:par>
                            <p:par>
                              <p:cTn id="55" fill="hold">
                                <p:stCondLst>
                                  <p:cond delay="6000"/>
                                </p:stCondLst>
                                <p:childTnLst>
                                  <p:par>
                                    <p:cTn id="56" presetID="2" presetClass="entr" presetSubtype="2" fill="hold" nodeType="afterEffect" p14:presetBounceEnd="40000">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14:bounceEnd="40000">
                                          <p:cBhvr additive="base">
                                            <p:cTn id="58" dur="400" fill="hold"/>
                                            <p:tgtEl>
                                              <p:spTgt spid="25"/>
                                            </p:tgtEl>
                                            <p:attrNameLst>
                                              <p:attrName>ppt_x</p:attrName>
                                            </p:attrNameLst>
                                          </p:cBhvr>
                                          <p:tavLst>
                                            <p:tav tm="0">
                                              <p:val>
                                                <p:strVal val="1+#ppt_w/2"/>
                                              </p:val>
                                            </p:tav>
                                            <p:tav tm="100000">
                                              <p:val>
                                                <p:strVal val="#ppt_x"/>
                                              </p:val>
                                            </p:tav>
                                          </p:tavLst>
                                        </p:anim>
                                        <p:anim calcmode="lin" valueType="num" p14:bounceEnd="40000">
                                          <p:cBhvr additive="base">
                                            <p:cTn id="59" dur="400" fill="hold"/>
                                            <p:tgtEl>
                                              <p:spTgt spid="25"/>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nodeType="afterEffect" p14:presetBounceEnd="40000">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14:bounceEnd="40000">
                                          <p:cBhvr additive="base">
                                            <p:cTn id="63" dur="60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64" dur="600" fill="hold"/>
                                            <p:tgtEl>
                                              <p:spTgt spid="13"/>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2" presetClass="entr" presetSubtype="2"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right)">
                                          <p:cBhvr>
                                            <p:cTn id="68" dur="500"/>
                                            <p:tgtEl>
                                              <p:spTgt spid="4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400" fill="hold"/>
                                            <p:tgtEl>
                                              <p:spTgt spid="23"/>
                                            </p:tgtEl>
                                            <p:attrNameLst>
                                              <p:attrName>ppt_x</p:attrName>
                                            </p:attrNameLst>
                                          </p:cBhvr>
                                          <p:tavLst>
                                            <p:tav tm="0">
                                              <p:val>
                                                <p:strVal val="0-#ppt_w/2"/>
                                              </p:val>
                                            </p:tav>
                                            <p:tav tm="100000">
                                              <p:val>
                                                <p:strVal val="#ppt_x"/>
                                              </p:val>
                                            </p:tav>
                                          </p:tavLst>
                                        </p:anim>
                                        <p:anim calcmode="lin" valueType="num">
                                          <p:cBhvr additive="base">
                                            <p:cTn id="8" dur="4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600" fill="hold"/>
                                            <p:tgtEl>
                                              <p:spTgt spid="10"/>
                                            </p:tgtEl>
                                            <p:attrNameLst>
                                              <p:attrName>ppt_x</p:attrName>
                                            </p:attrNameLst>
                                          </p:cBhvr>
                                          <p:tavLst>
                                            <p:tav tm="0">
                                              <p:val>
                                                <p:strVal val="1+#ppt_w/2"/>
                                              </p:val>
                                            </p:tav>
                                            <p:tav tm="100000">
                                              <p:val>
                                                <p:strVal val="#ppt_x"/>
                                              </p:val>
                                            </p:tav>
                                          </p:tavLst>
                                        </p:anim>
                                        <p:anim calcmode="lin" valueType="num">
                                          <p:cBhvr additive="base">
                                            <p:cTn id="13" dur="6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left)">
                                          <p:cBhvr>
                                            <p:cTn id="20" dur="750"/>
                                            <p:tgtEl>
                                              <p:spTgt spid="56"/>
                                            </p:tgtEl>
                                          </p:cBhvr>
                                        </p:animEffect>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400" fill="hold"/>
                                            <p:tgtEl>
                                              <p:spTgt spid="24"/>
                                            </p:tgtEl>
                                            <p:attrNameLst>
                                              <p:attrName>ppt_x</p:attrName>
                                            </p:attrNameLst>
                                          </p:cBhvr>
                                          <p:tavLst>
                                            <p:tav tm="0">
                                              <p:val>
                                                <p:strVal val="1+#ppt_w/2"/>
                                              </p:val>
                                            </p:tav>
                                            <p:tav tm="100000">
                                              <p:val>
                                                <p:strVal val="#ppt_x"/>
                                              </p:val>
                                            </p:tav>
                                          </p:tavLst>
                                        </p:anim>
                                        <p:anim calcmode="lin" valueType="num">
                                          <p:cBhvr additive="base">
                                            <p:cTn id="25" dur="4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600" fill="hold"/>
                                            <p:tgtEl>
                                              <p:spTgt spid="11"/>
                                            </p:tgtEl>
                                            <p:attrNameLst>
                                              <p:attrName>ppt_x</p:attrName>
                                            </p:attrNameLst>
                                          </p:cBhvr>
                                          <p:tavLst>
                                            <p:tav tm="0">
                                              <p:val>
                                                <p:strVal val="0-#ppt_w/2"/>
                                              </p:val>
                                            </p:tav>
                                            <p:tav tm="100000">
                                              <p:val>
                                                <p:strVal val="#ppt_x"/>
                                              </p:val>
                                            </p:tav>
                                          </p:tavLst>
                                        </p:anim>
                                        <p:anim calcmode="lin" valueType="num">
                                          <p:cBhvr additive="base">
                                            <p:cTn id="30" dur="600" fill="hold"/>
                                            <p:tgtEl>
                                              <p:spTgt spid="11"/>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2" fill="hold" grpId="0" nodeType="after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wipe(right)">
                                          <p:cBhvr>
                                            <p:cTn id="34" dur="500"/>
                                            <p:tgtEl>
                                              <p:spTgt spid="57"/>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right)">
                                          <p:cBhvr>
                                            <p:cTn id="37" dur="750"/>
                                            <p:tgtEl>
                                              <p:spTgt spid="58"/>
                                            </p:tgtEl>
                                          </p:cBhvr>
                                        </p:animEffect>
                                      </p:childTnLst>
                                    </p:cTn>
                                  </p:par>
                                </p:childTnLst>
                              </p:cTn>
                            </p:par>
                            <p:par>
                              <p:cTn id="38" fill="hold">
                                <p:stCondLst>
                                  <p:cond delay="4000"/>
                                </p:stCondLst>
                                <p:childTnLst>
                                  <p:par>
                                    <p:cTn id="39" presetID="2" presetClass="entr" presetSubtype="8"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400" fill="hold"/>
                                            <p:tgtEl>
                                              <p:spTgt spid="22"/>
                                            </p:tgtEl>
                                            <p:attrNameLst>
                                              <p:attrName>ppt_x</p:attrName>
                                            </p:attrNameLst>
                                          </p:cBhvr>
                                          <p:tavLst>
                                            <p:tav tm="0">
                                              <p:val>
                                                <p:strVal val="0-#ppt_w/2"/>
                                              </p:val>
                                            </p:tav>
                                            <p:tav tm="100000">
                                              <p:val>
                                                <p:strVal val="#ppt_x"/>
                                              </p:val>
                                            </p:tav>
                                          </p:tavLst>
                                        </p:anim>
                                        <p:anim calcmode="lin" valueType="num">
                                          <p:cBhvr additive="base">
                                            <p:cTn id="42" dur="400" fill="hold"/>
                                            <p:tgtEl>
                                              <p:spTgt spid="22"/>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600" fill="hold"/>
                                            <p:tgtEl>
                                              <p:spTgt spid="12"/>
                                            </p:tgtEl>
                                            <p:attrNameLst>
                                              <p:attrName>ppt_x</p:attrName>
                                            </p:attrNameLst>
                                          </p:cBhvr>
                                          <p:tavLst>
                                            <p:tav tm="0">
                                              <p:val>
                                                <p:strVal val="1+#ppt_w/2"/>
                                              </p:val>
                                            </p:tav>
                                            <p:tav tm="100000">
                                              <p:val>
                                                <p:strVal val="#ppt_x"/>
                                              </p:val>
                                            </p:tav>
                                          </p:tavLst>
                                        </p:anim>
                                        <p:anim calcmode="lin" valueType="num">
                                          <p:cBhvr additive="base">
                                            <p:cTn id="47" dur="600" fill="hold"/>
                                            <p:tgtEl>
                                              <p:spTgt spid="12"/>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500"/>
                                            <p:tgtEl>
                                              <p:spTgt spid="3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750"/>
                                            <p:tgtEl>
                                              <p:spTgt spid="43"/>
                                            </p:tgtEl>
                                          </p:cBhvr>
                                        </p:animEffect>
                                      </p:childTnLst>
                                    </p:cTn>
                                  </p:par>
                                </p:childTnLst>
                              </p:cTn>
                            </p:par>
                            <p:par>
                              <p:cTn id="55" fill="hold">
                                <p:stCondLst>
                                  <p:cond delay="6000"/>
                                </p:stCondLst>
                                <p:childTnLst>
                                  <p:par>
                                    <p:cTn id="56" presetID="2" presetClass="entr" presetSubtype="2" fill="hold" nodeType="after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400" fill="hold"/>
                                            <p:tgtEl>
                                              <p:spTgt spid="25"/>
                                            </p:tgtEl>
                                            <p:attrNameLst>
                                              <p:attrName>ppt_x</p:attrName>
                                            </p:attrNameLst>
                                          </p:cBhvr>
                                          <p:tavLst>
                                            <p:tav tm="0">
                                              <p:val>
                                                <p:strVal val="1+#ppt_w/2"/>
                                              </p:val>
                                            </p:tav>
                                            <p:tav tm="100000">
                                              <p:val>
                                                <p:strVal val="#ppt_x"/>
                                              </p:val>
                                            </p:tav>
                                          </p:tavLst>
                                        </p:anim>
                                        <p:anim calcmode="lin" valueType="num">
                                          <p:cBhvr additive="base">
                                            <p:cTn id="59" dur="400" fill="hold"/>
                                            <p:tgtEl>
                                              <p:spTgt spid="25"/>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2" presetClass="entr" presetSubtype="8"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600" fill="hold"/>
                                            <p:tgtEl>
                                              <p:spTgt spid="13"/>
                                            </p:tgtEl>
                                            <p:attrNameLst>
                                              <p:attrName>ppt_x</p:attrName>
                                            </p:attrNameLst>
                                          </p:cBhvr>
                                          <p:tavLst>
                                            <p:tav tm="0">
                                              <p:val>
                                                <p:strVal val="0-#ppt_w/2"/>
                                              </p:val>
                                            </p:tav>
                                            <p:tav tm="100000">
                                              <p:val>
                                                <p:strVal val="#ppt_x"/>
                                              </p:val>
                                            </p:tav>
                                          </p:tavLst>
                                        </p:anim>
                                        <p:anim calcmode="lin" valueType="num">
                                          <p:cBhvr additive="base">
                                            <p:cTn id="64" dur="600" fill="hold"/>
                                            <p:tgtEl>
                                              <p:spTgt spid="13"/>
                                            </p:tgtEl>
                                            <p:attrNameLst>
                                              <p:attrName>ppt_y</p:attrName>
                                            </p:attrNameLst>
                                          </p:cBhvr>
                                          <p:tavLst>
                                            <p:tav tm="0">
                                              <p:val>
                                                <p:strVal val="#ppt_y"/>
                                              </p:val>
                                            </p:tav>
                                            <p:tav tm="100000">
                                              <p:val>
                                                <p:strVal val="#ppt_y"/>
                                              </p:val>
                                            </p:tav>
                                          </p:tavLst>
                                        </p:anim>
                                      </p:childTnLst>
                                    </p:cTn>
                                  </p:par>
                                </p:childTnLst>
                              </p:cTn>
                            </p:par>
                            <p:par>
                              <p:cTn id="65" fill="hold">
                                <p:stCondLst>
                                  <p:cond delay="7500"/>
                                </p:stCondLst>
                                <p:childTnLst>
                                  <p:par>
                                    <p:cTn id="66" presetID="22" presetClass="entr" presetSubtype="2"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wipe(right)">
                                          <p:cBhvr>
                                            <p:cTn id="68" dur="500"/>
                                            <p:tgtEl>
                                              <p:spTgt spid="4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animEffect transition="in" filter="wipe(right)">
                                          <p:cBhvr>
                                            <p:cTn id="71"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P spid="57" grpId="0"/>
          <p:bldP spid="58" grpId="0"/>
          <p:bldP spid="44" grpId="0"/>
          <p:bldP spid="50" grpId="0"/>
          <p:bldP spid="55" grpId="0"/>
          <p:bldP spid="5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1619461" y="1448006"/>
            <a:ext cx="0" cy="38404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7799" y="1867278"/>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业务一</a:t>
            </a:r>
          </a:p>
        </p:txBody>
      </p:sp>
      <p:sp>
        <p:nvSpPr>
          <p:cNvPr id="8" name="TextBox 7"/>
          <p:cNvSpPr txBox="1"/>
          <p:nvPr/>
        </p:nvSpPr>
        <p:spPr>
          <a:xfrm>
            <a:off x="750749" y="2673043"/>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业务二</a:t>
            </a:r>
          </a:p>
        </p:txBody>
      </p:sp>
      <p:sp>
        <p:nvSpPr>
          <p:cNvPr id="9" name="TextBox 8"/>
          <p:cNvSpPr txBox="1"/>
          <p:nvPr/>
        </p:nvSpPr>
        <p:spPr>
          <a:xfrm>
            <a:off x="757799" y="3473133"/>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业务三</a:t>
            </a:r>
          </a:p>
        </p:txBody>
      </p:sp>
      <p:sp>
        <p:nvSpPr>
          <p:cNvPr id="10" name="TextBox 9"/>
          <p:cNvSpPr txBox="1"/>
          <p:nvPr/>
        </p:nvSpPr>
        <p:spPr>
          <a:xfrm>
            <a:off x="764849" y="4337229"/>
            <a:ext cx="861662" cy="369332"/>
          </a:xfrm>
          <a:prstGeom prst="rect">
            <a:avLst/>
          </a:prstGeom>
          <a:noFill/>
        </p:spPr>
        <p:txBody>
          <a:bodyPr wrap="none" lIns="121908" tIns="60954" rIns="121908" bIns="60954" rtlCol="0">
            <a:spAutoFit/>
          </a:bodyPr>
          <a:lstStyle/>
          <a:p>
            <a:pPr algn="r"/>
            <a:r>
              <a:rPr lang="zh-CN" altLang="en-US" sz="1600" dirty="0">
                <a:solidFill>
                  <a:schemeClr val="bg1">
                    <a:lumMod val="65000"/>
                  </a:schemeClr>
                </a:solidFill>
              </a:rPr>
              <a:t>业务四</a:t>
            </a:r>
          </a:p>
        </p:txBody>
      </p:sp>
      <p:sp>
        <p:nvSpPr>
          <p:cNvPr id="11" name="矩形 10"/>
          <p:cNvSpPr/>
          <p:nvPr/>
        </p:nvSpPr>
        <p:spPr>
          <a:xfrm>
            <a:off x="1626511" y="1771267"/>
            <a:ext cx="2879945"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2" name="矩形 11"/>
          <p:cNvSpPr/>
          <p:nvPr/>
        </p:nvSpPr>
        <p:spPr>
          <a:xfrm>
            <a:off x="1626511" y="2059299"/>
            <a:ext cx="4382907" cy="2880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1" name="矩形 20"/>
          <p:cNvSpPr/>
          <p:nvPr/>
        </p:nvSpPr>
        <p:spPr>
          <a:xfrm>
            <a:off x="1626512" y="2603359"/>
            <a:ext cx="2191453"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2" name="矩形 21"/>
          <p:cNvSpPr/>
          <p:nvPr/>
        </p:nvSpPr>
        <p:spPr>
          <a:xfrm>
            <a:off x="1626510" y="2891391"/>
            <a:ext cx="3263938" cy="288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4" name="矩形 23"/>
          <p:cNvSpPr/>
          <p:nvPr/>
        </p:nvSpPr>
        <p:spPr>
          <a:xfrm>
            <a:off x="1626510" y="3435451"/>
            <a:ext cx="3551932"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5" name="矩形 24"/>
          <p:cNvSpPr/>
          <p:nvPr/>
        </p:nvSpPr>
        <p:spPr>
          <a:xfrm>
            <a:off x="1626511" y="3723483"/>
            <a:ext cx="3935925" cy="2880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7" name="矩形 26"/>
          <p:cNvSpPr/>
          <p:nvPr/>
        </p:nvSpPr>
        <p:spPr>
          <a:xfrm>
            <a:off x="1626511" y="4267544"/>
            <a:ext cx="2687949"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8" name="矩形 27"/>
          <p:cNvSpPr/>
          <p:nvPr/>
        </p:nvSpPr>
        <p:spPr>
          <a:xfrm>
            <a:off x="1626511" y="4555576"/>
            <a:ext cx="4991905" cy="28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9" name="TextBox 28"/>
          <p:cNvSpPr txBox="1"/>
          <p:nvPr/>
        </p:nvSpPr>
        <p:spPr>
          <a:xfrm>
            <a:off x="4504258" y="1682611"/>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60%</a:t>
            </a:r>
            <a:endParaRPr lang="zh-CN" altLang="en-US" sz="1600" dirty="0">
              <a:solidFill>
                <a:schemeClr val="bg1">
                  <a:lumMod val="65000"/>
                </a:schemeClr>
              </a:solidFill>
            </a:endParaRPr>
          </a:p>
        </p:txBody>
      </p:sp>
      <p:sp>
        <p:nvSpPr>
          <p:cNvPr id="30" name="TextBox 29"/>
          <p:cNvSpPr txBox="1"/>
          <p:nvPr/>
        </p:nvSpPr>
        <p:spPr>
          <a:xfrm>
            <a:off x="6007219" y="2051943"/>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80%</a:t>
            </a:r>
            <a:endParaRPr lang="zh-CN" altLang="en-US" sz="1600" dirty="0">
              <a:solidFill>
                <a:schemeClr val="accent1"/>
              </a:solidFill>
            </a:endParaRPr>
          </a:p>
        </p:txBody>
      </p:sp>
      <p:sp>
        <p:nvSpPr>
          <p:cNvPr id="31" name="TextBox 30"/>
          <p:cNvSpPr txBox="1"/>
          <p:nvPr/>
        </p:nvSpPr>
        <p:spPr>
          <a:xfrm>
            <a:off x="6661587" y="4488273"/>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95%</a:t>
            </a:r>
            <a:endParaRPr lang="zh-CN" altLang="en-US" sz="1600" dirty="0">
              <a:solidFill>
                <a:schemeClr val="accent1"/>
              </a:solidFill>
            </a:endParaRPr>
          </a:p>
        </p:txBody>
      </p:sp>
      <p:sp>
        <p:nvSpPr>
          <p:cNvPr id="32" name="TextBox 31"/>
          <p:cNvSpPr txBox="1"/>
          <p:nvPr/>
        </p:nvSpPr>
        <p:spPr>
          <a:xfrm>
            <a:off x="4312261" y="4226894"/>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56%</a:t>
            </a:r>
            <a:endParaRPr lang="zh-CN" altLang="en-US" sz="1600" dirty="0">
              <a:solidFill>
                <a:schemeClr val="bg1">
                  <a:lumMod val="65000"/>
                </a:schemeClr>
              </a:solidFill>
            </a:endParaRPr>
          </a:p>
        </p:txBody>
      </p:sp>
      <p:sp>
        <p:nvSpPr>
          <p:cNvPr id="33" name="TextBox 32"/>
          <p:cNvSpPr txBox="1"/>
          <p:nvPr/>
        </p:nvSpPr>
        <p:spPr>
          <a:xfrm>
            <a:off x="5176245" y="3394801"/>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70%</a:t>
            </a:r>
            <a:endParaRPr lang="zh-CN" altLang="en-US" sz="1600" dirty="0">
              <a:solidFill>
                <a:schemeClr val="bg1">
                  <a:lumMod val="65000"/>
                </a:schemeClr>
              </a:solidFill>
            </a:endParaRPr>
          </a:p>
        </p:txBody>
      </p:sp>
      <p:sp>
        <p:nvSpPr>
          <p:cNvPr id="34" name="TextBox 33"/>
          <p:cNvSpPr txBox="1"/>
          <p:nvPr/>
        </p:nvSpPr>
        <p:spPr>
          <a:xfrm>
            <a:off x="3815766" y="2562709"/>
            <a:ext cx="656567" cy="369320"/>
          </a:xfrm>
          <a:prstGeom prst="rect">
            <a:avLst/>
          </a:prstGeom>
          <a:noFill/>
        </p:spPr>
        <p:txBody>
          <a:bodyPr wrap="none" lIns="121908" tIns="60954" rIns="121908" bIns="60954" rtlCol="0">
            <a:spAutoFit/>
          </a:bodyPr>
          <a:lstStyle/>
          <a:p>
            <a:pPr algn="r"/>
            <a:r>
              <a:rPr lang="en-US" altLang="zh-CN" sz="1600" dirty="0">
                <a:solidFill>
                  <a:schemeClr val="bg1">
                    <a:lumMod val="65000"/>
                  </a:schemeClr>
                </a:solidFill>
              </a:rPr>
              <a:t>40%</a:t>
            </a:r>
            <a:endParaRPr lang="zh-CN" altLang="en-US" sz="1600" dirty="0">
              <a:solidFill>
                <a:schemeClr val="bg1">
                  <a:lumMod val="65000"/>
                </a:schemeClr>
              </a:solidFill>
            </a:endParaRPr>
          </a:p>
        </p:txBody>
      </p:sp>
      <p:sp>
        <p:nvSpPr>
          <p:cNvPr id="35" name="TextBox 34"/>
          <p:cNvSpPr txBox="1"/>
          <p:nvPr/>
        </p:nvSpPr>
        <p:spPr>
          <a:xfrm>
            <a:off x="5619083" y="3691481"/>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75%</a:t>
            </a:r>
            <a:endParaRPr lang="zh-CN" altLang="en-US" sz="1600" dirty="0">
              <a:solidFill>
                <a:schemeClr val="accent1"/>
              </a:solidFill>
            </a:endParaRPr>
          </a:p>
        </p:txBody>
      </p:sp>
      <p:sp>
        <p:nvSpPr>
          <p:cNvPr id="36" name="TextBox 35"/>
          <p:cNvSpPr txBox="1"/>
          <p:nvPr/>
        </p:nvSpPr>
        <p:spPr>
          <a:xfrm>
            <a:off x="4903763" y="2857709"/>
            <a:ext cx="656567" cy="369320"/>
          </a:xfrm>
          <a:prstGeom prst="rect">
            <a:avLst/>
          </a:prstGeom>
          <a:noFill/>
        </p:spPr>
        <p:txBody>
          <a:bodyPr wrap="none" lIns="121908" tIns="60954" rIns="121908" bIns="60954" rtlCol="0">
            <a:spAutoFit/>
          </a:bodyPr>
          <a:lstStyle/>
          <a:p>
            <a:pPr algn="r"/>
            <a:r>
              <a:rPr lang="en-US" altLang="zh-CN" sz="1600" dirty="0">
                <a:solidFill>
                  <a:schemeClr val="accent1"/>
                </a:solidFill>
              </a:rPr>
              <a:t>65%</a:t>
            </a:r>
            <a:endParaRPr lang="zh-CN" altLang="en-US" sz="1600" dirty="0">
              <a:solidFill>
                <a:schemeClr val="accent1"/>
              </a:solidFill>
            </a:endParaRPr>
          </a:p>
        </p:txBody>
      </p:sp>
      <p:grpSp>
        <p:nvGrpSpPr>
          <p:cNvPr id="3" name="组合 2"/>
          <p:cNvGrpSpPr/>
          <p:nvPr/>
        </p:nvGrpSpPr>
        <p:grpSpPr>
          <a:xfrm>
            <a:off x="2577823" y="5384438"/>
            <a:ext cx="1235966" cy="292388"/>
            <a:chOff x="1933023" y="4038332"/>
            <a:chExt cx="927095" cy="219291"/>
          </a:xfrm>
        </p:grpSpPr>
        <p:sp>
          <p:nvSpPr>
            <p:cNvPr id="58" name="矩形 57"/>
            <p:cNvSpPr/>
            <p:nvPr/>
          </p:nvSpPr>
          <p:spPr>
            <a:xfrm>
              <a:off x="1933023" y="4104824"/>
              <a:ext cx="368875"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TextBox 59"/>
            <p:cNvSpPr txBox="1"/>
            <p:nvPr/>
          </p:nvSpPr>
          <p:spPr>
            <a:xfrm>
              <a:off x="2346449" y="4038332"/>
              <a:ext cx="513669" cy="219291"/>
            </a:xfrm>
            <a:prstGeom prst="rect">
              <a:avLst/>
            </a:prstGeom>
            <a:noFill/>
          </p:spPr>
          <p:txBody>
            <a:bodyPr wrap="none" rtlCol="0">
              <a:spAutoFit/>
            </a:bodyPr>
            <a:lstStyle>
              <a:defPPr>
                <a:defRPr lang="zh-CN"/>
              </a:defPPr>
              <a:lvl1pPr algn="r">
                <a:defRPr sz="1200">
                  <a:solidFill>
                    <a:schemeClr val="tx1">
                      <a:lumMod val="50000"/>
                      <a:lumOff val="50000"/>
                    </a:schemeClr>
                  </a:solidFill>
                </a:defRPr>
              </a:lvl1pPr>
            </a:lstStyle>
            <a:p>
              <a:r>
                <a:rPr lang="zh-CN" altLang="en-US" sz="1300" dirty="0">
                  <a:solidFill>
                    <a:schemeClr val="bg1">
                      <a:lumMod val="65000"/>
                    </a:schemeClr>
                  </a:solidFill>
                </a:rPr>
                <a:t>计划数</a:t>
              </a:r>
            </a:p>
          </p:txBody>
        </p:sp>
      </p:grpSp>
      <p:grpSp>
        <p:nvGrpSpPr>
          <p:cNvPr id="5" name="组合 4"/>
          <p:cNvGrpSpPr/>
          <p:nvPr/>
        </p:nvGrpSpPr>
        <p:grpSpPr>
          <a:xfrm>
            <a:off x="4260572" y="5404957"/>
            <a:ext cx="1279795" cy="292388"/>
            <a:chOff x="3195248" y="4053721"/>
            <a:chExt cx="959971" cy="219291"/>
          </a:xfrm>
        </p:grpSpPr>
        <p:sp>
          <p:nvSpPr>
            <p:cNvPr id="59" name="矩形 58"/>
            <p:cNvSpPr/>
            <p:nvPr/>
          </p:nvSpPr>
          <p:spPr>
            <a:xfrm>
              <a:off x="3195248" y="4104824"/>
              <a:ext cx="368875" cy="1440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TextBox 60"/>
            <p:cNvSpPr txBox="1"/>
            <p:nvPr/>
          </p:nvSpPr>
          <p:spPr>
            <a:xfrm>
              <a:off x="3641550" y="4053721"/>
              <a:ext cx="513669" cy="219291"/>
            </a:xfrm>
            <a:prstGeom prst="rect">
              <a:avLst/>
            </a:prstGeom>
            <a:noFill/>
          </p:spPr>
          <p:txBody>
            <a:bodyPr wrap="none" rtlCol="0">
              <a:spAutoFit/>
            </a:bodyPr>
            <a:lstStyle>
              <a:defPPr>
                <a:defRPr lang="zh-CN"/>
              </a:defPPr>
              <a:lvl1pPr algn="r">
                <a:defRPr sz="1200">
                  <a:solidFill>
                    <a:schemeClr val="tx1">
                      <a:lumMod val="50000"/>
                      <a:lumOff val="50000"/>
                    </a:schemeClr>
                  </a:solidFill>
                </a:defRPr>
              </a:lvl1pPr>
            </a:lstStyle>
            <a:p>
              <a:r>
                <a:rPr lang="zh-CN" altLang="en-US" sz="1300" dirty="0">
                  <a:solidFill>
                    <a:schemeClr val="accent1"/>
                  </a:solidFill>
                </a:rPr>
                <a:t>实际数</a:t>
              </a:r>
            </a:p>
          </p:txBody>
        </p:sp>
      </p:grpSp>
      <p:pic>
        <p:nvPicPr>
          <p:cNvPr id="1026" name="Picture 2" descr="C:\Users\MDG\Desktop\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0413" b="7293"/>
          <a:stretch>
            <a:fillRect/>
          </a:stretch>
        </p:blipFill>
        <p:spPr bwMode="auto">
          <a:xfrm>
            <a:off x="7566619" y="1796819"/>
            <a:ext cx="3705380" cy="1685608"/>
          </a:xfrm>
          <a:prstGeom prst="rect">
            <a:avLst/>
          </a:prstGeom>
          <a:noFill/>
          <a:ln>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1028" name="Picture 4" descr="C:\Users\MDG\Desktop\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6118" b="9780"/>
          <a:stretch>
            <a:fillRect/>
          </a:stretch>
        </p:blipFill>
        <p:spPr bwMode="auto">
          <a:xfrm>
            <a:off x="7574522" y="3627473"/>
            <a:ext cx="3705380" cy="1721741"/>
          </a:xfrm>
          <a:prstGeom prst="rect">
            <a:avLst/>
          </a:prstGeom>
          <a:noFill/>
          <a:ln>
            <a:solidFill>
              <a:schemeClr val="bg1">
                <a:lumMod val="75000"/>
              </a:schemeClr>
            </a:solidFill>
          </a:ln>
          <a:extLst>
            <a:ext uri="{909E8E84-426E-40DD-AFC4-6F175D3DCCD1}">
              <a14:hiddenFill xmlns:a14="http://schemas.microsoft.com/office/drawing/2010/main" xmlns="">
                <a:solidFill>
                  <a:srgbClr val="FFFFFF"/>
                </a:solidFill>
              </a14:hiddenFill>
            </a:ext>
          </a:extLst>
        </p:spPr>
      </p:pic>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4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6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grpId="0" nodeType="withEffect">
                                  <p:stCondLst>
                                    <p:cond delay="40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par>
                                <p:cTn id="35" presetID="22" presetClass="entr" presetSubtype="8" fill="hold" grpId="0" nodeType="withEffect">
                                  <p:stCondLst>
                                    <p:cond delay="50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par>
                          <p:cTn id="38" fill="hold">
                            <p:stCondLst>
                              <p:cond delay="1500"/>
                            </p:stCondLst>
                            <p:childTnLst>
                              <p:par>
                                <p:cTn id="39" presetID="53" presetClass="entr" presetSubtype="16"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 calcmode="lin" valueType="num">
                                      <p:cBhvr>
                                        <p:cTn id="46" dur="500" fill="hold"/>
                                        <p:tgtEl>
                                          <p:spTgt spid="34"/>
                                        </p:tgtEl>
                                        <p:attrNameLst>
                                          <p:attrName>ppt_w</p:attrName>
                                        </p:attrNameLst>
                                      </p:cBhvr>
                                      <p:tavLst>
                                        <p:tav tm="0">
                                          <p:val>
                                            <p:fltVal val="0"/>
                                          </p:val>
                                        </p:tav>
                                        <p:tav tm="100000">
                                          <p:val>
                                            <p:strVal val="#ppt_w"/>
                                          </p:val>
                                        </p:tav>
                                      </p:tavLst>
                                    </p:anim>
                                    <p:anim calcmode="lin" valueType="num">
                                      <p:cBhvr>
                                        <p:cTn id="47" dur="500" fill="hold"/>
                                        <p:tgtEl>
                                          <p:spTgt spid="34"/>
                                        </p:tgtEl>
                                        <p:attrNameLst>
                                          <p:attrName>ppt_h</p:attrName>
                                        </p:attrNameLst>
                                      </p:cBhvr>
                                      <p:tavLst>
                                        <p:tav tm="0">
                                          <p:val>
                                            <p:fltVal val="0"/>
                                          </p:val>
                                        </p:tav>
                                        <p:tav tm="100000">
                                          <p:val>
                                            <p:strVal val="#ppt_h"/>
                                          </p:val>
                                        </p:tav>
                                      </p:tavLst>
                                    </p:anim>
                                    <p:animEffect transition="in" filter="fade">
                                      <p:cBhvr>
                                        <p:cTn id="48" dur="500"/>
                                        <p:tgtEl>
                                          <p:spTgt spid="34"/>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Effect transition="in" filter="fade">
                                      <p:cBhvr>
                                        <p:cTn id="53" dur="500"/>
                                        <p:tgtEl>
                                          <p:spTgt spid="3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left)">
                                      <p:cBhvr>
                                        <p:cTn id="62" dur="500"/>
                                        <p:tgtEl>
                                          <p:spTgt spid="12"/>
                                        </p:tgtEl>
                                      </p:cBhvr>
                                    </p:animEffect>
                                  </p:childTnLst>
                                </p:cTn>
                              </p:par>
                              <p:par>
                                <p:cTn id="63" presetID="22" presetClass="entr" presetSubtype="8" fill="hold" grpId="0" nodeType="withEffect">
                                  <p:stCondLst>
                                    <p:cond delay="20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500"/>
                                        <p:tgtEl>
                                          <p:spTgt spid="22"/>
                                        </p:tgtEl>
                                      </p:cBhvr>
                                    </p:animEffect>
                                  </p:childTnLst>
                                </p:cTn>
                              </p:par>
                              <p:par>
                                <p:cTn id="66" presetID="22" presetClass="entr" presetSubtype="8" fill="hold" grpId="0" nodeType="withEffect">
                                  <p:stCondLst>
                                    <p:cond delay="400"/>
                                  </p:stCondLst>
                                  <p:childTnLst>
                                    <p:set>
                                      <p:cBhvr>
                                        <p:cTn id="67" dur="1" fill="hold">
                                          <p:stCondLst>
                                            <p:cond delay="0"/>
                                          </p:stCondLst>
                                        </p:cTn>
                                        <p:tgtEl>
                                          <p:spTgt spid="25"/>
                                        </p:tgtEl>
                                        <p:attrNameLst>
                                          <p:attrName>style.visibility</p:attrName>
                                        </p:attrNameLst>
                                      </p:cBhvr>
                                      <p:to>
                                        <p:strVal val="visible"/>
                                      </p:to>
                                    </p:set>
                                    <p:animEffect transition="in" filter="wipe(left)">
                                      <p:cBhvr>
                                        <p:cTn id="68" dur="500"/>
                                        <p:tgtEl>
                                          <p:spTgt spid="25"/>
                                        </p:tgtEl>
                                      </p:cBhvr>
                                    </p:animEffect>
                                  </p:childTnLst>
                                </p:cTn>
                              </p:par>
                              <p:par>
                                <p:cTn id="69" presetID="22" presetClass="entr" presetSubtype="8" fill="hold" grpId="0" nodeType="withEffect">
                                  <p:stCondLst>
                                    <p:cond delay="60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childTnLst>
                          </p:cTn>
                        </p:par>
                        <p:par>
                          <p:cTn id="72" fill="hold">
                            <p:stCondLst>
                              <p:cond delay="2500"/>
                            </p:stCondLst>
                            <p:childTnLst>
                              <p:par>
                                <p:cTn id="73" presetID="53" presetClass="entr" presetSubtype="16"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p:cTn id="75" dur="500" fill="hold"/>
                                        <p:tgtEl>
                                          <p:spTgt spid="30"/>
                                        </p:tgtEl>
                                        <p:attrNameLst>
                                          <p:attrName>ppt_w</p:attrName>
                                        </p:attrNameLst>
                                      </p:cBhvr>
                                      <p:tavLst>
                                        <p:tav tm="0">
                                          <p:val>
                                            <p:fltVal val="0"/>
                                          </p:val>
                                        </p:tav>
                                        <p:tav tm="100000">
                                          <p:val>
                                            <p:strVal val="#ppt_w"/>
                                          </p:val>
                                        </p:tav>
                                      </p:tavLst>
                                    </p:anim>
                                    <p:anim calcmode="lin" valueType="num">
                                      <p:cBhvr>
                                        <p:cTn id="76" dur="500" fill="hold"/>
                                        <p:tgtEl>
                                          <p:spTgt spid="30"/>
                                        </p:tgtEl>
                                        <p:attrNameLst>
                                          <p:attrName>ppt_h</p:attrName>
                                        </p:attrNameLst>
                                      </p:cBhvr>
                                      <p:tavLst>
                                        <p:tav tm="0">
                                          <p:val>
                                            <p:fltVal val="0"/>
                                          </p:val>
                                        </p:tav>
                                        <p:tav tm="100000">
                                          <p:val>
                                            <p:strVal val="#ppt_h"/>
                                          </p:val>
                                        </p:tav>
                                      </p:tavLst>
                                    </p:anim>
                                    <p:animEffect transition="in" filter="fade">
                                      <p:cBhvr>
                                        <p:cTn id="77" dur="500"/>
                                        <p:tgtEl>
                                          <p:spTgt spid="30"/>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36"/>
                                        </p:tgtEl>
                                        <p:attrNameLst>
                                          <p:attrName>style.visibility</p:attrName>
                                        </p:attrNameLst>
                                      </p:cBhvr>
                                      <p:to>
                                        <p:strVal val="visible"/>
                                      </p:to>
                                    </p:set>
                                    <p:anim calcmode="lin" valueType="num">
                                      <p:cBhvr>
                                        <p:cTn id="80" dur="500" fill="hold"/>
                                        <p:tgtEl>
                                          <p:spTgt spid="36"/>
                                        </p:tgtEl>
                                        <p:attrNameLst>
                                          <p:attrName>ppt_w</p:attrName>
                                        </p:attrNameLst>
                                      </p:cBhvr>
                                      <p:tavLst>
                                        <p:tav tm="0">
                                          <p:val>
                                            <p:fltVal val="0"/>
                                          </p:val>
                                        </p:tav>
                                        <p:tav tm="100000">
                                          <p:val>
                                            <p:strVal val="#ppt_w"/>
                                          </p:val>
                                        </p:tav>
                                      </p:tavLst>
                                    </p:anim>
                                    <p:anim calcmode="lin" valueType="num">
                                      <p:cBhvr>
                                        <p:cTn id="81" dur="500" fill="hold"/>
                                        <p:tgtEl>
                                          <p:spTgt spid="36"/>
                                        </p:tgtEl>
                                        <p:attrNameLst>
                                          <p:attrName>ppt_h</p:attrName>
                                        </p:attrNameLst>
                                      </p:cBhvr>
                                      <p:tavLst>
                                        <p:tav tm="0">
                                          <p:val>
                                            <p:fltVal val="0"/>
                                          </p:val>
                                        </p:tav>
                                        <p:tav tm="100000">
                                          <p:val>
                                            <p:strVal val="#ppt_h"/>
                                          </p:val>
                                        </p:tav>
                                      </p:tavLst>
                                    </p:anim>
                                    <p:animEffect transition="in" filter="fade">
                                      <p:cBhvr>
                                        <p:cTn id="82" dur="500"/>
                                        <p:tgtEl>
                                          <p:spTgt spid="36"/>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p:cTn id="85" dur="500" fill="hold"/>
                                        <p:tgtEl>
                                          <p:spTgt spid="35"/>
                                        </p:tgtEl>
                                        <p:attrNameLst>
                                          <p:attrName>ppt_w</p:attrName>
                                        </p:attrNameLst>
                                      </p:cBhvr>
                                      <p:tavLst>
                                        <p:tav tm="0">
                                          <p:val>
                                            <p:fltVal val="0"/>
                                          </p:val>
                                        </p:tav>
                                        <p:tav tm="100000">
                                          <p:val>
                                            <p:strVal val="#ppt_w"/>
                                          </p:val>
                                        </p:tav>
                                      </p:tavLst>
                                    </p:anim>
                                    <p:anim calcmode="lin" valueType="num">
                                      <p:cBhvr>
                                        <p:cTn id="86" dur="500" fill="hold"/>
                                        <p:tgtEl>
                                          <p:spTgt spid="35"/>
                                        </p:tgtEl>
                                        <p:attrNameLst>
                                          <p:attrName>ppt_h</p:attrName>
                                        </p:attrNameLst>
                                      </p:cBhvr>
                                      <p:tavLst>
                                        <p:tav tm="0">
                                          <p:val>
                                            <p:fltVal val="0"/>
                                          </p:val>
                                        </p:tav>
                                        <p:tav tm="100000">
                                          <p:val>
                                            <p:strVal val="#ppt_h"/>
                                          </p:val>
                                        </p:tav>
                                      </p:tavLst>
                                    </p:anim>
                                    <p:animEffect transition="in" filter="fade">
                                      <p:cBhvr>
                                        <p:cTn id="87" dur="500"/>
                                        <p:tgtEl>
                                          <p:spTgt spid="35"/>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 calcmode="lin" valueType="num">
                                      <p:cBhvr>
                                        <p:cTn id="90" dur="500" fill="hold"/>
                                        <p:tgtEl>
                                          <p:spTgt spid="31"/>
                                        </p:tgtEl>
                                        <p:attrNameLst>
                                          <p:attrName>ppt_w</p:attrName>
                                        </p:attrNameLst>
                                      </p:cBhvr>
                                      <p:tavLst>
                                        <p:tav tm="0">
                                          <p:val>
                                            <p:fltVal val="0"/>
                                          </p:val>
                                        </p:tav>
                                        <p:tav tm="100000">
                                          <p:val>
                                            <p:strVal val="#ppt_w"/>
                                          </p:val>
                                        </p:tav>
                                      </p:tavLst>
                                    </p:anim>
                                    <p:anim calcmode="lin" valueType="num">
                                      <p:cBhvr>
                                        <p:cTn id="91" dur="500" fill="hold"/>
                                        <p:tgtEl>
                                          <p:spTgt spid="31"/>
                                        </p:tgtEl>
                                        <p:attrNameLst>
                                          <p:attrName>ppt_h</p:attrName>
                                        </p:attrNameLst>
                                      </p:cBhvr>
                                      <p:tavLst>
                                        <p:tav tm="0">
                                          <p:val>
                                            <p:fltVal val="0"/>
                                          </p:val>
                                        </p:tav>
                                        <p:tav tm="100000">
                                          <p:val>
                                            <p:strVal val="#ppt_h"/>
                                          </p:val>
                                        </p:tav>
                                      </p:tavLst>
                                    </p:anim>
                                    <p:animEffect transition="in" filter="fade">
                                      <p:cBhvr>
                                        <p:cTn id="92" dur="500"/>
                                        <p:tgtEl>
                                          <p:spTgt spid="31"/>
                                        </p:tgtEl>
                                      </p:cBhvr>
                                    </p:animEffect>
                                  </p:childTnLst>
                                </p:cTn>
                              </p:par>
                            </p:childTnLst>
                          </p:cTn>
                        </p:par>
                        <p:par>
                          <p:cTn id="93" fill="hold">
                            <p:stCondLst>
                              <p:cond delay="3000"/>
                            </p:stCondLst>
                            <p:childTnLst>
                              <p:par>
                                <p:cTn id="94" presetID="10" presetClass="entr" presetSubtype="0" fill="hold" nodeType="after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fade">
                                      <p:cBhvr>
                                        <p:cTn id="96" dur="500"/>
                                        <p:tgtEl>
                                          <p:spTgt spid="3"/>
                                        </p:tgtEl>
                                      </p:cBhvr>
                                    </p:animEffect>
                                  </p:childTnLst>
                                </p:cTn>
                              </p:par>
                              <p:par>
                                <p:cTn id="97" presetID="10" presetClass="entr" presetSubtype="0" fill="hold" nodeType="with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500"/>
                                        <p:tgtEl>
                                          <p:spTgt spid="5"/>
                                        </p:tgtEl>
                                      </p:cBhvr>
                                    </p:animEffect>
                                  </p:childTnLst>
                                </p:cTn>
                              </p:par>
                            </p:childTnLst>
                          </p:cTn>
                        </p:par>
                        <p:par>
                          <p:cTn id="100" fill="hold">
                            <p:stCondLst>
                              <p:cond delay="3500"/>
                            </p:stCondLst>
                            <p:childTnLst>
                              <p:par>
                                <p:cTn id="101" presetID="2" presetClass="entr" presetSubtype="1" fill="hold" nodeType="afterEffect">
                                  <p:stCondLst>
                                    <p:cond delay="0"/>
                                  </p:stCondLst>
                                  <p:childTnLst>
                                    <p:set>
                                      <p:cBhvr>
                                        <p:cTn id="102" dur="1" fill="hold">
                                          <p:stCondLst>
                                            <p:cond delay="0"/>
                                          </p:stCondLst>
                                        </p:cTn>
                                        <p:tgtEl>
                                          <p:spTgt spid="1026"/>
                                        </p:tgtEl>
                                        <p:attrNameLst>
                                          <p:attrName>style.visibility</p:attrName>
                                        </p:attrNameLst>
                                      </p:cBhvr>
                                      <p:to>
                                        <p:strVal val="visible"/>
                                      </p:to>
                                    </p:set>
                                    <p:anim calcmode="lin" valueType="num">
                                      <p:cBhvr additive="base">
                                        <p:cTn id="103" dur="500" fill="hold"/>
                                        <p:tgtEl>
                                          <p:spTgt spid="1026"/>
                                        </p:tgtEl>
                                        <p:attrNameLst>
                                          <p:attrName>ppt_x</p:attrName>
                                        </p:attrNameLst>
                                      </p:cBhvr>
                                      <p:tavLst>
                                        <p:tav tm="0">
                                          <p:val>
                                            <p:strVal val="#ppt_x"/>
                                          </p:val>
                                        </p:tav>
                                        <p:tav tm="100000">
                                          <p:val>
                                            <p:strVal val="#ppt_x"/>
                                          </p:val>
                                        </p:tav>
                                      </p:tavLst>
                                    </p:anim>
                                    <p:anim calcmode="lin" valueType="num">
                                      <p:cBhvr additive="base">
                                        <p:cTn id="104" dur="500" fill="hold"/>
                                        <p:tgtEl>
                                          <p:spTgt spid="1026"/>
                                        </p:tgtEl>
                                        <p:attrNameLst>
                                          <p:attrName>ppt_y</p:attrName>
                                        </p:attrNameLst>
                                      </p:cBhvr>
                                      <p:tavLst>
                                        <p:tav tm="0">
                                          <p:val>
                                            <p:strVal val="0-#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028"/>
                                        </p:tgtEl>
                                        <p:attrNameLst>
                                          <p:attrName>style.visibility</p:attrName>
                                        </p:attrNameLst>
                                      </p:cBhvr>
                                      <p:to>
                                        <p:strVal val="visible"/>
                                      </p:to>
                                    </p:set>
                                    <p:anim calcmode="lin" valueType="num">
                                      <p:cBhvr additive="base">
                                        <p:cTn id="107" dur="500" fill="hold"/>
                                        <p:tgtEl>
                                          <p:spTgt spid="1028"/>
                                        </p:tgtEl>
                                        <p:attrNameLst>
                                          <p:attrName>ppt_x</p:attrName>
                                        </p:attrNameLst>
                                      </p:cBhvr>
                                      <p:tavLst>
                                        <p:tav tm="0">
                                          <p:val>
                                            <p:strVal val="#ppt_x"/>
                                          </p:val>
                                        </p:tav>
                                        <p:tav tm="100000">
                                          <p:val>
                                            <p:strVal val="#ppt_x"/>
                                          </p:val>
                                        </p:tav>
                                      </p:tavLst>
                                    </p:anim>
                                    <p:anim calcmode="lin" valueType="num">
                                      <p:cBhvr additive="base">
                                        <p:cTn id="10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21" grpId="0" animBg="1"/>
      <p:bldP spid="22" grpId="0" animBg="1"/>
      <p:bldP spid="24" grpId="0" animBg="1"/>
      <p:bldP spid="25" grpId="0" animBg="1"/>
      <p:bldP spid="27" grpId="0" animBg="1"/>
      <p:bldP spid="28" grpId="0" animBg="1"/>
      <p:bldP spid="29" grpId="0"/>
      <p:bldP spid="30" grpId="0"/>
      <p:bldP spid="31" grpId="0"/>
      <p:bldP spid="32" grpId="0"/>
      <p:bldP spid="33"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795" y="1797235"/>
            <a:ext cx="12190413" cy="3525751"/>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5" name="TextBox 11"/>
          <p:cNvSpPr txBox="1"/>
          <p:nvPr/>
        </p:nvSpPr>
        <p:spPr>
          <a:xfrm>
            <a:off x="5505947" y="2273830"/>
            <a:ext cx="4721265" cy="1272437"/>
          </a:xfrm>
          <a:prstGeom prst="rect">
            <a:avLst/>
          </a:prstGeom>
          <a:noFill/>
        </p:spPr>
        <p:txBody>
          <a:bodyPr wrap="square" lIns="121917" tIns="60958" rIns="121917" bIns="60958" rtlCol="0">
            <a:spAutoFit/>
          </a:bodyPr>
          <a:lstStyle/>
          <a:p>
            <a:pPr marL="0" lvl="1"/>
            <a:r>
              <a:rPr lang="zh-CN" altLang="en-US" sz="1900" b="1" dirty="0">
                <a:solidFill>
                  <a:schemeClr val="bg1"/>
                </a:solidFill>
                <a:latin typeface="方正正大黑简体" panose="02000000000000000000" pitchFamily="2" charset="-122"/>
                <a:ea typeface="方正正大黑简体" panose="02000000000000000000" pitchFamily="2" charset="-122"/>
              </a:rPr>
              <a:t> </a:t>
            </a:r>
            <a:r>
              <a:rPr lang="zh-CN" altLang="en-US" sz="2700" dirty="0" smtClean="0">
                <a:solidFill>
                  <a:schemeClr val="bg1"/>
                </a:solidFill>
                <a:latin typeface="方正正大黑简体" panose="02000000000000000000" pitchFamily="2" charset="-122"/>
                <a:ea typeface="方正正大黑简体" panose="02000000000000000000" pitchFamily="2" charset="-122"/>
              </a:rPr>
              <a:t>第二部分</a:t>
            </a:r>
            <a:endParaRPr lang="en-US" altLang="zh-CN" sz="2700" dirty="0">
              <a:solidFill>
                <a:schemeClr val="bg1"/>
              </a:solidFill>
              <a:latin typeface="方正正大黑简体" panose="02000000000000000000" pitchFamily="2" charset="-122"/>
              <a:ea typeface="方正正大黑简体" panose="02000000000000000000" pitchFamily="2" charset="-122"/>
            </a:endParaRPr>
          </a:p>
          <a:p>
            <a:pPr marL="0" lvl="1"/>
            <a:r>
              <a:rPr lang="zh-CN" altLang="en-US" sz="4800" b="1" spc="400" dirty="0" smtClean="0">
                <a:solidFill>
                  <a:schemeClr val="bg1"/>
                </a:solidFill>
                <a:latin typeface="微软雅黑" panose="020B0503020204020204" pitchFamily="34" charset="-122"/>
                <a:ea typeface="微软雅黑" panose="020B0503020204020204" pitchFamily="34" charset="-122"/>
              </a:rPr>
              <a:t>项目成果</a:t>
            </a:r>
            <a:endParaRPr lang="zh-CN" altLang="en-US" sz="4800" b="1" spc="400" dirty="0">
              <a:solidFill>
                <a:schemeClr val="bg1"/>
              </a:solidFill>
              <a:latin typeface="微软雅黑" panose="020B0503020204020204" pitchFamily="34" charset="-122"/>
              <a:ea typeface="微软雅黑" panose="020B0503020204020204" pitchFamily="34" charset="-122"/>
            </a:endParaRPr>
          </a:p>
        </p:txBody>
      </p:sp>
      <p:cxnSp>
        <p:nvCxnSpPr>
          <p:cNvPr id="56" name="直接连接符 55"/>
          <p:cNvCxnSpPr/>
          <p:nvPr/>
        </p:nvCxnSpPr>
        <p:spPr>
          <a:xfrm flipV="1">
            <a:off x="5241572" y="2276863"/>
            <a:ext cx="0" cy="2566493"/>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7" name="TextBox 13"/>
          <p:cNvSpPr txBox="1"/>
          <p:nvPr/>
        </p:nvSpPr>
        <p:spPr>
          <a:xfrm>
            <a:off x="3584676" y="4307305"/>
            <a:ext cx="1203638" cy="328371"/>
          </a:xfrm>
          <a:prstGeom prst="rect">
            <a:avLst/>
          </a:prstGeom>
          <a:noFill/>
        </p:spPr>
        <p:txBody>
          <a:bodyPr wrap="square" lIns="0" tIns="0" rIns="0" bIns="0" rtlCol="0">
            <a:spAutoFit/>
          </a:bodyPr>
          <a:lstStyle/>
          <a:p>
            <a:pPr algn="ctr"/>
            <a:r>
              <a:rPr lang="en-US" altLang="zh-CN" sz="2100" dirty="0">
                <a:solidFill>
                  <a:schemeClr val="bg1"/>
                </a:solidFill>
                <a:latin typeface="微软雅黑" panose="020B0503020204020204" pitchFamily="34" charset="-122"/>
                <a:ea typeface="微软雅黑" panose="020B0503020204020204" pitchFamily="34" charset="-122"/>
              </a:rPr>
              <a:t>PART </a:t>
            </a:r>
            <a:r>
              <a:rPr lang="en-US" altLang="zh-CN" sz="2100" dirty="0" smtClean="0">
                <a:solidFill>
                  <a:schemeClr val="bg1"/>
                </a:solidFill>
                <a:latin typeface="微软雅黑" panose="020B0503020204020204" pitchFamily="34" charset="-122"/>
                <a:ea typeface="微软雅黑" panose="020B0503020204020204" pitchFamily="34" charset="-122"/>
              </a:rPr>
              <a:t>02</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3489725" y="2757564"/>
            <a:ext cx="1393540" cy="1394044"/>
            <a:chOff x="3688998" y="918307"/>
            <a:chExt cx="1146646" cy="1146646"/>
          </a:xfrm>
        </p:grpSpPr>
        <p:grpSp>
          <p:nvGrpSpPr>
            <p:cNvPr id="59" name="组合 3"/>
            <p:cNvGrpSpPr/>
            <p:nvPr/>
          </p:nvGrpSpPr>
          <p:grpSpPr bwMode="auto">
            <a:xfrm>
              <a:off x="3688998" y="918307"/>
              <a:ext cx="1146646" cy="1146646"/>
              <a:chOff x="13242434" y="4083685"/>
              <a:chExt cx="2642282" cy="2642282"/>
            </a:xfrm>
          </p:grpSpPr>
          <p:sp>
            <p:nvSpPr>
              <p:cNvPr id="61" name="椭圆 60"/>
              <p:cNvSpPr/>
              <p:nvPr/>
            </p:nvSpPr>
            <p:spPr>
              <a:xfrm>
                <a:off x="13242434" y="4083685"/>
                <a:ext cx="2642282" cy="2642282"/>
              </a:xfrm>
              <a:prstGeom prst="ellipse">
                <a:avLst/>
              </a:prstGeom>
              <a:gradFill flip="none" rotWithShape="1">
                <a:gsLst>
                  <a:gs pos="100000">
                    <a:srgbClr val="FFFFFF"/>
                  </a:gs>
                  <a:gs pos="0">
                    <a:srgbClr val="B8BBBC"/>
                  </a:gs>
                </a:gsLst>
                <a:lin ang="18900000" scaled="1"/>
                <a:tileRect/>
              </a:gradFill>
              <a:ln>
                <a:noFill/>
              </a:ln>
              <a:effectLst>
                <a:outerShdw blurRad="1524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endParaRPr>
              </a:p>
            </p:txBody>
          </p:sp>
          <p:sp>
            <p:nvSpPr>
              <p:cNvPr id="62" name="椭圆 69"/>
              <p:cNvSpPr>
                <a:spLocks noChangeArrowheads="1"/>
              </p:cNvSpPr>
              <p:nvPr/>
            </p:nvSpPr>
            <p:spPr bwMode="auto">
              <a:xfrm>
                <a:off x="13399325" y="4240576"/>
                <a:ext cx="2328502" cy="2328502"/>
              </a:xfrm>
              <a:prstGeom prst="ellipse">
                <a:avLst/>
              </a:prstGeom>
              <a:solidFill>
                <a:schemeClr val="tx2"/>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zh-CN" altLang="en-US">
                  <a:solidFill>
                    <a:schemeClr val="tx2"/>
                  </a:solidFill>
                </a:endParaRPr>
              </a:p>
            </p:txBody>
          </p:sp>
          <p:sp>
            <p:nvSpPr>
              <p:cNvPr id="63" name="椭圆 62"/>
              <p:cNvSpPr/>
              <p:nvPr/>
            </p:nvSpPr>
            <p:spPr>
              <a:xfrm>
                <a:off x="13475990" y="4317243"/>
                <a:ext cx="2175164" cy="2175163"/>
              </a:xfrm>
              <a:prstGeom prst="ellipse">
                <a:avLst/>
              </a:prstGeom>
              <a:gradFill flip="none" rotWithShape="1">
                <a:gsLst>
                  <a:gs pos="0">
                    <a:schemeClr val="bg1"/>
                  </a:gs>
                  <a:gs pos="100000">
                    <a:srgbClr val="B8BBB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endParaRPr>
              </a:p>
            </p:txBody>
          </p:sp>
        </p:grpSp>
        <p:sp>
          <p:nvSpPr>
            <p:cNvPr id="60" name="TextBox 76"/>
            <p:cNvSpPr txBox="1"/>
            <p:nvPr/>
          </p:nvSpPr>
          <p:spPr>
            <a:xfrm>
              <a:off x="3790353" y="1165389"/>
              <a:ext cx="943935" cy="709001"/>
            </a:xfrm>
            <a:prstGeom prst="rect">
              <a:avLst/>
            </a:prstGeom>
            <a:noFill/>
          </p:spPr>
          <p:txBody>
            <a:bodyPr wrap="square" rtlCol="0">
              <a:spAutoFit/>
            </a:bodyPr>
            <a:lstStyle/>
            <a:p>
              <a:pPr algn="ctr"/>
              <a:r>
                <a:rPr lang="en-US" altLang="zh-CN" sz="4800" dirty="0" smtClean="0">
                  <a:solidFill>
                    <a:schemeClr val="tx2"/>
                  </a:solidFill>
                  <a:latin typeface="方正正大黑简体" panose="02000000000000000000" pitchFamily="2" charset="-122"/>
                  <a:ea typeface="方正正大黑简体" panose="02000000000000000000" pitchFamily="2" charset="-122"/>
                </a:rPr>
                <a:t>2</a:t>
              </a:r>
              <a:endParaRPr lang="zh-CN" altLang="en-US" sz="4800" dirty="0">
                <a:solidFill>
                  <a:schemeClr val="tx2"/>
                </a:solidFill>
                <a:latin typeface="方正正大黑简体" panose="02000000000000000000" pitchFamily="2" charset="-122"/>
                <a:ea typeface="方正正大黑简体" panose="02000000000000000000" pitchFamily="2" charset="-122"/>
              </a:endParaRPr>
            </a:p>
          </p:txBody>
        </p:sp>
      </p:grpSp>
      <p:sp>
        <p:nvSpPr>
          <p:cNvPr id="64" name="文本框 9"/>
          <p:cNvSpPr txBox="1"/>
          <p:nvPr/>
        </p:nvSpPr>
        <p:spPr>
          <a:xfrm>
            <a:off x="5657325" y="3618288"/>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5" name="文本框 9"/>
          <p:cNvSpPr txBox="1"/>
          <p:nvPr/>
        </p:nvSpPr>
        <p:spPr>
          <a:xfrm>
            <a:off x="5657323" y="405230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6" name="文本框 9"/>
          <p:cNvSpPr txBox="1"/>
          <p:nvPr/>
        </p:nvSpPr>
        <p:spPr>
          <a:xfrm>
            <a:off x="5657325" y="448692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7" name="文本框 9"/>
          <p:cNvSpPr txBox="1"/>
          <p:nvPr/>
        </p:nvSpPr>
        <p:spPr>
          <a:xfrm>
            <a:off x="7436465" y="3622633"/>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8" name="文本框 9"/>
          <p:cNvSpPr txBox="1"/>
          <p:nvPr/>
        </p:nvSpPr>
        <p:spPr>
          <a:xfrm>
            <a:off x="7436466" y="4057254"/>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9" name="文本框 9"/>
          <p:cNvSpPr txBox="1"/>
          <p:nvPr/>
        </p:nvSpPr>
        <p:spPr>
          <a:xfrm>
            <a:off x="7436465" y="448585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outHorizontal)">
                                      <p:cBhvr>
                                        <p:cTn id="7" dur="500"/>
                                        <p:tgtEl>
                                          <p:spTgt spid="5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47"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anim calcmode="lin" valueType="num">
                                      <p:cBhvr>
                                        <p:cTn id="19" dur="500" fill="hold"/>
                                        <p:tgtEl>
                                          <p:spTgt spid="57"/>
                                        </p:tgtEl>
                                        <p:attrNameLst>
                                          <p:attrName>ppt_x</p:attrName>
                                        </p:attrNameLst>
                                      </p:cBhvr>
                                      <p:tavLst>
                                        <p:tav tm="0">
                                          <p:val>
                                            <p:strVal val="#ppt_x"/>
                                          </p:val>
                                        </p:tav>
                                        <p:tav tm="100000">
                                          <p:val>
                                            <p:strVal val="#ppt_x"/>
                                          </p:val>
                                        </p:tav>
                                      </p:tavLst>
                                    </p:anim>
                                    <p:anim calcmode="lin" valueType="num">
                                      <p:cBhvr>
                                        <p:cTn id="20" dur="500" fill="hold"/>
                                        <p:tgtEl>
                                          <p:spTgt spid="5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
                                        <p:tgtEl>
                                          <p:spTgt spid="55"/>
                                        </p:tgtEl>
                                        <p:attrNameLst>
                                          <p:attrName>ppt_x</p:attrName>
                                        </p:attrNameLst>
                                      </p:cBhvr>
                                      <p:tavLst>
                                        <p:tav tm="0">
                                          <p:val>
                                            <p:strVal val="#ppt_x-#ppt_w*1.125000"/>
                                          </p:val>
                                        </p:tav>
                                        <p:tav tm="100000">
                                          <p:val>
                                            <p:strVal val="#ppt_x"/>
                                          </p:val>
                                        </p:tav>
                                      </p:tavLst>
                                    </p:anim>
                                    <p:animEffect transition="in" filter="wipe(right)">
                                      <p:cBhvr>
                                        <p:cTn id="25" dur="500"/>
                                        <p:tgtEl>
                                          <p:spTgt spid="55"/>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ppt_x"/>
                                          </p:val>
                                        </p:tav>
                                        <p:tav tm="100000">
                                          <p:val>
                                            <p:strVal val="#ppt_x"/>
                                          </p:val>
                                        </p:tav>
                                      </p:tavLst>
                                    </p:anim>
                                    <p:anim calcmode="lin" valueType="num">
                                      <p:cBhvr additive="base">
                                        <p:cTn id="30" dur="500" fill="hold"/>
                                        <p:tgtEl>
                                          <p:spTgt spid="6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20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40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fill="hold"/>
                                        <p:tgtEl>
                                          <p:spTgt spid="66"/>
                                        </p:tgtEl>
                                        <p:attrNameLst>
                                          <p:attrName>ppt_x</p:attrName>
                                        </p:attrNameLst>
                                      </p:cBhvr>
                                      <p:tavLst>
                                        <p:tav tm="0">
                                          <p:val>
                                            <p:strVal val="#ppt_x"/>
                                          </p:val>
                                        </p:tav>
                                        <p:tav tm="100000">
                                          <p:val>
                                            <p:strVal val="#ppt_x"/>
                                          </p:val>
                                        </p:tav>
                                      </p:tavLst>
                                    </p:anim>
                                    <p:anim calcmode="lin" valueType="num">
                                      <p:cBhvr additive="base">
                                        <p:cTn id="38" dur="500" fill="hold"/>
                                        <p:tgtEl>
                                          <p:spTgt spid="6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200"/>
                                  </p:stCondLst>
                                  <p:childTnLst>
                                    <p:set>
                                      <p:cBhvr>
                                        <p:cTn id="40" dur="1" fill="hold">
                                          <p:stCondLst>
                                            <p:cond delay="0"/>
                                          </p:stCondLst>
                                        </p:cTn>
                                        <p:tgtEl>
                                          <p:spTgt spid="67"/>
                                        </p:tgtEl>
                                        <p:attrNameLst>
                                          <p:attrName>style.visibility</p:attrName>
                                        </p:attrNameLst>
                                      </p:cBhvr>
                                      <p:to>
                                        <p:strVal val="visible"/>
                                      </p:to>
                                    </p:set>
                                    <p:anim calcmode="lin" valueType="num">
                                      <p:cBhvr additive="base">
                                        <p:cTn id="41" dur="500" fill="hold"/>
                                        <p:tgtEl>
                                          <p:spTgt spid="67"/>
                                        </p:tgtEl>
                                        <p:attrNameLst>
                                          <p:attrName>ppt_x</p:attrName>
                                        </p:attrNameLst>
                                      </p:cBhvr>
                                      <p:tavLst>
                                        <p:tav tm="0">
                                          <p:val>
                                            <p:strVal val="#ppt_x"/>
                                          </p:val>
                                        </p:tav>
                                        <p:tav tm="100000">
                                          <p:val>
                                            <p:strVal val="#ppt_x"/>
                                          </p:val>
                                        </p:tav>
                                      </p:tavLst>
                                    </p:anim>
                                    <p:anim calcmode="lin" valueType="num">
                                      <p:cBhvr additive="base">
                                        <p:cTn id="42" dur="500" fill="hold"/>
                                        <p:tgtEl>
                                          <p:spTgt spid="6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40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fill="hold"/>
                                        <p:tgtEl>
                                          <p:spTgt spid="68"/>
                                        </p:tgtEl>
                                        <p:attrNameLst>
                                          <p:attrName>ppt_x</p:attrName>
                                        </p:attrNameLst>
                                      </p:cBhvr>
                                      <p:tavLst>
                                        <p:tav tm="0">
                                          <p:val>
                                            <p:strVal val="#ppt_x"/>
                                          </p:val>
                                        </p:tav>
                                        <p:tav tm="100000">
                                          <p:val>
                                            <p:strVal val="#ppt_x"/>
                                          </p:val>
                                        </p:tav>
                                      </p:tavLst>
                                    </p:anim>
                                    <p:anim calcmode="lin" valueType="num">
                                      <p:cBhvr additive="base">
                                        <p:cTn id="46" dur="500" fill="hold"/>
                                        <p:tgtEl>
                                          <p:spTgt spid="6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600"/>
                                  </p:stCondLst>
                                  <p:childTnLst>
                                    <p:set>
                                      <p:cBhvr>
                                        <p:cTn id="48" dur="1" fill="hold">
                                          <p:stCondLst>
                                            <p:cond delay="0"/>
                                          </p:stCondLst>
                                        </p:cTn>
                                        <p:tgtEl>
                                          <p:spTgt spid="69"/>
                                        </p:tgtEl>
                                        <p:attrNameLst>
                                          <p:attrName>style.visibility</p:attrName>
                                        </p:attrNameLst>
                                      </p:cBhvr>
                                      <p:to>
                                        <p:strVal val="visible"/>
                                      </p:to>
                                    </p:set>
                                    <p:anim calcmode="lin" valueType="num">
                                      <p:cBhvr additive="base">
                                        <p:cTn id="49" dur="500" fill="hold"/>
                                        <p:tgtEl>
                                          <p:spTgt spid="69"/>
                                        </p:tgtEl>
                                        <p:attrNameLst>
                                          <p:attrName>ppt_x</p:attrName>
                                        </p:attrNameLst>
                                      </p:cBhvr>
                                      <p:tavLst>
                                        <p:tav tm="0">
                                          <p:val>
                                            <p:strVal val="#ppt_x"/>
                                          </p:val>
                                        </p:tav>
                                        <p:tav tm="100000">
                                          <p:val>
                                            <p:strVal val="#ppt_x"/>
                                          </p:val>
                                        </p:tav>
                                      </p:tavLst>
                                    </p:anim>
                                    <p:anim calcmode="lin" valueType="num">
                                      <p:cBhvr additive="base">
                                        <p:cTn id="5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7" grpId="0"/>
      <p:bldP spid="64" grpId="0"/>
      <p:bldP spid="65" grpId="0"/>
      <p:bldP spid="66" grpId="0"/>
      <p:bldP spid="67" grpId="0"/>
      <p:bldP spid="68" grpId="0"/>
      <p:bldP spid="6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320389" y="5118806"/>
            <a:ext cx="1630577" cy="492443"/>
          </a:xfrm>
          <a:prstGeom prst="rect">
            <a:avLst/>
          </a:prstGeom>
          <a:noFill/>
        </p:spPr>
        <p:txBody>
          <a:bodyPr wrap="none" lIns="0" tIns="0" rIns="0" bIns="0" rtlCol="0">
            <a:spAutoFit/>
          </a:bodyPr>
          <a:lstStyle/>
          <a:p>
            <a:pPr algn="ctr"/>
            <a:r>
              <a:rPr lang="en-US" sz="3200" b="1" dirty="0">
                <a:solidFill>
                  <a:schemeClr val="tx2">
                    <a:lumMod val="75000"/>
                  </a:schemeClr>
                </a:solidFill>
                <a:latin typeface="+mn-ea"/>
              </a:rPr>
              <a:t>122,584</a:t>
            </a:r>
          </a:p>
        </p:txBody>
      </p:sp>
      <p:grpSp>
        <p:nvGrpSpPr>
          <p:cNvPr id="130" name="Group 129"/>
          <p:cNvGrpSpPr/>
          <p:nvPr/>
        </p:nvGrpSpPr>
        <p:grpSpPr>
          <a:xfrm>
            <a:off x="1027246" y="1843098"/>
            <a:ext cx="2216865" cy="1222548"/>
            <a:chOff x="892889" y="1324716"/>
            <a:chExt cx="1662865" cy="916911"/>
          </a:xfrm>
        </p:grpSpPr>
        <p:sp>
          <p:nvSpPr>
            <p:cNvPr id="44" name="Rectangular Callout 43"/>
            <p:cNvSpPr/>
            <p:nvPr/>
          </p:nvSpPr>
          <p:spPr>
            <a:xfrm>
              <a:off x="892889" y="1362002"/>
              <a:ext cx="1662865" cy="864105"/>
            </a:xfrm>
            <a:prstGeom prst="wedgeRectCallout">
              <a:avLst>
                <a:gd name="adj1" fmla="val -31515"/>
                <a:gd name="adj2" fmla="val 92483"/>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89" name="Group 88"/>
            <p:cNvGrpSpPr/>
            <p:nvPr/>
          </p:nvGrpSpPr>
          <p:grpSpPr>
            <a:xfrm>
              <a:off x="1291169" y="1324716"/>
              <a:ext cx="866304" cy="916911"/>
              <a:chOff x="1205286" y="1362002"/>
              <a:chExt cx="866304" cy="916911"/>
            </a:xfrm>
          </p:grpSpPr>
          <p:graphicFrame>
            <p:nvGraphicFramePr>
              <p:cNvPr id="60" name="Chart 59"/>
              <p:cNvGraphicFramePr/>
              <p:nvPr/>
            </p:nvGraphicFramePr>
            <p:xfrm>
              <a:off x="1205286" y="1362002"/>
              <a:ext cx="866304" cy="916911"/>
            </p:xfrm>
            <a:graphic>
              <a:graphicData uri="http://schemas.openxmlformats.org/drawingml/2006/chart">
                <c:chart xmlns:c="http://schemas.openxmlformats.org/drawingml/2006/chart" xmlns:r="http://schemas.openxmlformats.org/officeDocument/2006/relationships" r:id="rId3"/>
              </a:graphicData>
            </a:graphic>
          </p:graphicFrame>
          <p:sp>
            <p:nvSpPr>
              <p:cNvPr id="64" name="TextBox 63"/>
              <p:cNvSpPr txBox="1"/>
              <p:nvPr/>
            </p:nvSpPr>
            <p:spPr>
              <a:xfrm>
                <a:off x="1459194" y="1732488"/>
                <a:ext cx="358489" cy="184666"/>
              </a:xfrm>
              <a:prstGeom prst="rect">
                <a:avLst/>
              </a:prstGeom>
              <a:noFill/>
            </p:spPr>
            <p:txBody>
              <a:bodyPr wrap="square" lIns="0" tIns="0" rIns="0" bIns="0" rtlCol="0">
                <a:spAutoFit/>
              </a:bodyPr>
              <a:lstStyle/>
              <a:p>
                <a:pPr algn="ctr"/>
                <a:r>
                  <a:rPr lang="en-US" sz="1600" b="1" dirty="0">
                    <a:solidFill>
                      <a:schemeClr val="bg1"/>
                    </a:solidFill>
                    <a:latin typeface="+mn-ea"/>
                  </a:rPr>
                  <a:t>50%</a:t>
                </a:r>
              </a:p>
            </p:txBody>
          </p:sp>
        </p:grpSp>
      </p:grpSp>
      <p:grpSp>
        <p:nvGrpSpPr>
          <p:cNvPr id="131" name="Group 130"/>
          <p:cNvGrpSpPr/>
          <p:nvPr/>
        </p:nvGrpSpPr>
        <p:grpSpPr>
          <a:xfrm>
            <a:off x="1214084" y="3582619"/>
            <a:ext cx="1843184" cy="1376056"/>
            <a:chOff x="1000366" y="2629357"/>
            <a:chExt cx="1382568" cy="1032042"/>
          </a:xfrm>
        </p:grpSpPr>
        <p:grpSp>
          <p:nvGrpSpPr>
            <p:cNvPr id="62" name="Group 179"/>
            <p:cNvGrpSpPr/>
            <p:nvPr/>
          </p:nvGrpSpPr>
          <p:grpSpPr>
            <a:xfrm>
              <a:off x="1000366" y="2629357"/>
              <a:ext cx="403249" cy="1032042"/>
              <a:chOff x="5054600" y="1652588"/>
              <a:chExt cx="187325" cy="479424"/>
            </a:xfrm>
            <a:solidFill>
              <a:schemeClr val="tx2">
                <a:lumMod val="75000"/>
              </a:schemeClr>
            </a:solidFill>
          </p:grpSpPr>
          <p:sp>
            <p:nvSpPr>
              <p:cNvPr id="66"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67"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68" name="Group 179"/>
            <p:cNvGrpSpPr/>
            <p:nvPr/>
          </p:nvGrpSpPr>
          <p:grpSpPr>
            <a:xfrm>
              <a:off x="1490025" y="2629357"/>
              <a:ext cx="403249" cy="1032042"/>
              <a:chOff x="5054600" y="1652588"/>
              <a:chExt cx="187325" cy="479424"/>
            </a:xfrm>
            <a:solidFill>
              <a:schemeClr val="tx2">
                <a:lumMod val="75000"/>
              </a:schemeClr>
            </a:solidFill>
          </p:grpSpPr>
          <p:sp>
            <p:nvSpPr>
              <p:cNvPr id="80"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81"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82" name="Group 179"/>
            <p:cNvGrpSpPr/>
            <p:nvPr/>
          </p:nvGrpSpPr>
          <p:grpSpPr>
            <a:xfrm>
              <a:off x="1979685" y="2629357"/>
              <a:ext cx="403249" cy="1032042"/>
              <a:chOff x="5054600" y="1652588"/>
              <a:chExt cx="187325" cy="479424"/>
            </a:xfrm>
            <a:solidFill>
              <a:schemeClr val="tx2">
                <a:lumMod val="75000"/>
              </a:schemeClr>
            </a:solidFill>
          </p:grpSpPr>
          <p:sp>
            <p:nvSpPr>
              <p:cNvPr id="87"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88"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grpSp>
        <p:nvGrpSpPr>
          <p:cNvPr id="110" name="Group 109"/>
          <p:cNvGrpSpPr/>
          <p:nvPr/>
        </p:nvGrpSpPr>
        <p:grpSpPr>
          <a:xfrm>
            <a:off x="3792021" y="4761783"/>
            <a:ext cx="4983765" cy="773748"/>
            <a:chOff x="4033795" y="1082760"/>
            <a:chExt cx="3738310" cy="580311"/>
          </a:xfrm>
        </p:grpSpPr>
        <p:grpSp>
          <p:nvGrpSpPr>
            <p:cNvPr id="111" name="Group 29"/>
            <p:cNvGrpSpPr/>
            <p:nvPr/>
          </p:nvGrpSpPr>
          <p:grpSpPr>
            <a:xfrm>
              <a:off x="4399178" y="1082760"/>
              <a:ext cx="3372927" cy="548751"/>
              <a:chOff x="798970" y="1771595"/>
              <a:chExt cx="1860430" cy="548751"/>
            </a:xfrm>
          </p:grpSpPr>
          <p:sp>
            <p:nvSpPr>
              <p:cNvPr id="113" name="Text Placeholder 3"/>
              <p:cNvSpPr txBox="1"/>
              <p:nvPr/>
            </p:nvSpPr>
            <p:spPr>
              <a:xfrm>
                <a:off x="798970" y="1771595"/>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添加副标题</a:t>
                </a:r>
                <a:r>
                  <a:rPr lang="en-US" sz="2100" dirty="0">
                    <a:solidFill>
                      <a:schemeClr val="accent3"/>
                    </a:solidFill>
                    <a:latin typeface="+mn-ea"/>
                  </a:rPr>
                  <a:t> 04</a:t>
                </a:r>
              </a:p>
            </p:txBody>
          </p:sp>
          <p:sp>
            <p:nvSpPr>
              <p:cNvPr id="114" name="Text Placeholder 3"/>
              <p:cNvSpPr txBox="1"/>
              <p:nvPr/>
            </p:nvSpPr>
            <p:spPr>
              <a:xfrm>
                <a:off x="798970" y="2012569"/>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112" name="Rectangle 111"/>
            <p:cNvSpPr/>
            <p:nvPr/>
          </p:nvSpPr>
          <p:spPr>
            <a:xfrm>
              <a:off x="4033795" y="1236031"/>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115" name="Group 114"/>
          <p:cNvGrpSpPr/>
          <p:nvPr/>
        </p:nvGrpSpPr>
        <p:grpSpPr>
          <a:xfrm>
            <a:off x="3792020" y="1739196"/>
            <a:ext cx="5003066" cy="726876"/>
            <a:chOff x="4033795" y="1117914"/>
            <a:chExt cx="3752788" cy="545157"/>
          </a:xfrm>
        </p:grpSpPr>
        <p:grpSp>
          <p:nvGrpSpPr>
            <p:cNvPr id="116" name="Group 29"/>
            <p:cNvGrpSpPr/>
            <p:nvPr/>
          </p:nvGrpSpPr>
          <p:grpSpPr>
            <a:xfrm>
              <a:off x="4399178" y="1117914"/>
              <a:ext cx="3387405" cy="542365"/>
              <a:chOff x="798970" y="1806749"/>
              <a:chExt cx="1868416" cy="542365"/>
            </a:xfrm>
          </p:grpSpPr>
          <p:sp>
            <p:nvSpPr>
              <p:cNvPr id="118" name="Text Placeholder 3"/>
              <p:cNvSpPr txBox="1"/>
              <p:nvPr/>
            </p:nvSpPr>
            <p:spPr>
              <a:xfrm>
                <a:off x="798970" y="1806749"/>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添加副标题</a:t>
                </a:r>
                <a:r>
                  <a:rPr lang="en-US" sz="2100" dirty="0">
                    <a:solidFill>
                      <a:schemeClr val="tx2">
                        <a:lumMod val="75000"/>
                      </a:schemeClr>
                    </a:solidFill>
                    <a:latin typeface="+mn-ea"/>
                  </a:rPr>
                  <a:t> 01</a:t>
                </a:r>
              </a:p>
            </p:txBody>
          </p:sp>
          <p:sp>
            <p:nvSpPr>
              <p:cNvPr id="119" name="Text Placeholder 3"/>
              <p:cNvSpPr txBox="1"/>
              <p:nvPr/>
            </p:nvSpPr>
            <p:spPr>
              <a:xfrm>
                <a:off x="806956" y="2041337"/>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117" name="Rectangle 116"/>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120" name="Group 119"/>
          <p:cNvGrpSpPr/>
          <p:nvPr/>
        </p:nvGrpSpPr>
        <p:grpSpPr>
          <a:xfrm>
            <a:off x="3792021" y="2742726"/>
            <a:ext cx="4983765" cy="772072"/>
            <a:chOff x="4033795" y="1906308"/>
            <a:chExt cx="3738310" cy="579054"/>
          </a:xfrm>
        </p:grpSpPr>
        <p:grpSp>
          <p:nvGrpSpPr>
            <p:cNvPr id="121" name="Group 29"/>
            <p:cNvGrpSpPr/>
            <p:nvPr/>
          </p:nvGrpSpPr>
          <p:grpSpPr>
            <a:xfrm>
              <a:off x="4399178" y="1906308"/>
              <a:ext cx="3372927" cy="547493"/>
              <a:chOff x="798970" y="1772852"/>
              <a:chExt cx="1860430" cy="547493"/>
            </a:xfrm>
          </p:grpSpPr>
          <p:sp>
            <p:nvSpPr>
              <p:cNvPr id="123" name="Text Placeholder 3"/>
              <p:cNvSpPr txBox="1"/>
              <p:nvPr/>
            </p:nvSpPr>
            <p:spPr>
              <a:xfrm>
                <a:off x="798970" y="1772852"/>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bg2"/>
                    </a:solidFill>
                    <a:latin typeface="+mn-ea"/>
                  </a:rPr>
                  <a:t>添加副标题</a:t>
                </a:r>
                <a:r>
                  <a:rPr lang="en-US" sz="2100" dirty="0">
                    <a:solidFill>
                      <a:schemeClr val="bg2"/>
                    </a:solidFill>
                    <a:latin typeface="+mn-ea"/>
                  </a:rPr>
                  <a:t> 02</a:t>
                </a:r>
              </a:p>
            </p:txBody>
          </p:sp>
          <p:sp>
            <p:nvSpPr>
              <p:cNvPr id="12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122" name="Rectangle 121"/>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125" name="Group 124"/>
          <p:cNvGrpSpPr/>
          <p:nvPr/>
        </p:nvGrpSpPr>
        <p:grpSpPr>
          <a:xfrm>
            <a:off x="3792022" y="3793456"/>
            <a:ext cx="4983763" cy="773748"/>
            <a:chOff x="4033795" y="1905051"/>
            <a:chExt cx="3738309" cy="580311"/>
          </a:xfrm>
        </p:grpSpPr>
        <p:grpSp>
          <p:nvGrpSpPr>
            <p:cNvPr id="126" name="Group 29"/>
            <p:cNvGrpSpPr/>
            <p:nvPr/>
          </p:nvGrpSpPr>
          <p:grpSpPr>
            <a:xfrm>
              <a:off x="4399178" y="1905051"/>
              <a:ext cx="3372926" cy="548750"/>
              <a:chOff x="798970" y="1771595"/>
              <a:chExt cx="1860430" cy="548750"/>
            </a:xfrm>
          </p:grpSpPr>
          <p:sp>
            <p:nvSpPr>
              <p:cNvPr id="128" name="Text Placeholder 3"/>
              <p:cNvSpPr txBox="1"/>
              <p:nvPr/>
            </p:nvSpPr>
            <p:spPr>
              <a:xfrm>
                <a:off x="798970" y="1771595"/>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1"/>
                    </a:solidFill>
                    <a:latin typeface="+mn-ea"/>
                  </a:rPr>
                  <a:t>添加副标题</a:t>
                </a:r>
                <a:r>
                  <a:rPr lang="en-US" sz="2100" dirty="0">
                    <a:solidFill>
                      <a:schemeClr val="accent1"/>
                    </a:solidFill>
                    <a:latin typeface="+mn-ea"/>
                  </a:rPr>
                  <a:t> 03</a:t>
                </a:r>
              </a:p>
            </p:txBody>
          </p:sp>
          <p:sp>
            <p:nvSpPr>
              <p:cNvPr id="129"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127" name="Rectangle 126"/>
            <p:cNvSpPr/>
            <p:nvPr/>
          </p:nvSpPr>
          <p:spPr>
            <a:xfrm>
              <a:off x="4033795" y="205832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grpSp>
        <p:nvGrpSpPr>
          <p:cNvPr id="146" name="Group 145"/>
          <p:cNvGrpSpPr/>
          <p:nvPr/>
        </p:nvGrpSpPr>
        <p:grpSpPr>
          <a:xfrm>
            <a:off x="9198745" y="3600083"/>
            <a:ext cx="1959477" cy="1366061"/>
            <a:chOff x="6899360" y="2700061"/>
            <a:chExt cx="1469799" cy="1024546"/>
          </a:xfrm>
        </p:grpSpPr>
        <p:grpSp>
          <p:nvGrpSpPr>
            <p:cNvPr id="53" name="Group 184"/>
            <p:cNvGrpSpPr/>
            <p:nvPr/>
          </p:nvGrpSpPr>
          <p:grpSpPr>
            <a:xfrm>
              <a:off x="7891926" y="2700061"/>
              <a:ext cx="477233" cy="1024546"/>
              <a:chOff x="6213475" y="1668463"/>
              <a:chExt cx="227013" cy="487362"/>
            </a:xfrm>
            <a:solidFill>
              <a:schemeClr val="tx2">
                <a:lumMod val="75000"/>
              </a:schemeClr>
            </a:solidFill>
          </p:grpSpPr>
          <p:sp>
            <p:nvSpPr>
              <p:cNvPr id="54"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55"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32" name="Group 184"/>
            <p:cNvGrpSpPr/>
            <p:nvPr/>
          </p:nvGrpSpPr>
          <p:grpSpPr>
            <a:xfrm>
              <a:off x="7395643" y="2700061"/>
              <a:ext cx="477233" cy="1024546"/>
              <a:chOff x="6213475" y="1668463"/>
              <a:chExt cx="227013" cy="487362"/>
            </a:xfrm>
            <a:solidFill>
              <a:schemeClr val="tx2">
                <a:lumMod val="75000"/>
              </a:schemeClr>
            </a:solidFill>
          </p:grpSpPr>
          <p:sp>
            <p:nvSpPr>
              <p:cNvPr id="133"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34"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35" name="Group 184"/>
            <p:cNvGrpSpPr/>
            <p:nvPr/>
          </p:nvGrpSpPr>
          <p:grpSpPr>
            <a:xfrm>
              <a:off x="6899360" y="2700061"/>
              <a:ext cx="477233" cy="1024546"/>
              <a:chOff x="6213475" y="1668463"/>
              <a:chExt cx="227013" cy="487362"/>
            </a:xfrm>
            <a:solidFill>
              <a:schemeClr val="tx2">
                <a:lumMod val="75000"/>
              </a:schemeClr>
            </a:solidFill>
          </p:grpSpPr>
          <p:sp>
            <p:nvSpPr>
              <p:cNvPr id="136"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37"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grpSp>
        <p:nvGrpSpPr>
          <p:cNvPr id="144" name="Group 143"/>
          <p:cNvGrpSpPr/>
          <p:nvPr/>
        </p:nvGrpSpPr>
        <p:grpSpPr>
          <a:xfrm>
            <a:off x="8941357" y="1843098"/>
            <a:ext cx="2216865" cy="1222548"/>
            <a:chOff x="6706294" y="1382323"/>
            <a:chExt cx="1662865" cy="916911"/>
          </a:xfrm>
        </p:grpSpPr>
        <p:sp>
          <p:nvSpPr>
            <p:cNvPr id="139" name="Rectangular Callout 138"/>
            <p:cNvSpPr/>
            <p:nvPr/>
          </p:nvSpPr>
          <p:spPr>
            <a:xfrm flipH="1">
              <a:off x="6706294" y="1419609"/>
              <a:ext cx="1662865" cy="864105"/>
            </a:xfrm>
            <a:prstGeom prst="wedgeRectCallout">
              <a:avLst>
                <a:gd name="adj1" fmla="val -31515"/>
                <a:gd name="adj2" fmla="val 92483"/>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140" name="Group 139"/>
            <p:cNvGrpSpPr/>
            <p:nvPr/>
          </p:nvGrpSpPr>
          <p:grpSpPr>
            <a:xfrm>
              <a:off x="7104574" y="1382323"/>
              <a:ext cx="866304" cy="916911"/>
              <a:chOff x="1205286" y="1362002"/>
              <a:chExt cx="866304" cy="916911"/>
            </a:xfrm>
          </p:grpSpPr>
          <p:graphicFrame>
            <p:nvGraphicFramePr>
              <p:cNvPr id="141" name="Chart 140"/>
              <p:cNvGraphicFramePr/>
              <p:nvPr/>
            </p:nvGraphicFramePr>
            <p:xfrm>
              <a:off x="1205286" y="1362002"/>
              <a:ext cx="866304" cy="916911"/>
            </p:xfrm>
            <a:graphic>
              <a:graphicData uri="http://schemas.openxmlformats.org/drawingml/2006/chart">
                <c:chart xmlns:c="http://schemas.openxmlformats.org/drawingml/2006/chart" xmlns:r="http://schemas.openxmlformats.org/officeDocument/2006/relationships" r:id="rId4"/>
              </a:graphicData>
            </a:graphic>
          </p:graphicFrame>
          <p:sp>
            <p:nvSpPr>
              <p:cNvPr id="142" name="TextBox 141"/>
              <p:cNvSpPr txBox="1"/>
              <p:nvPr/>
            </p:nvSpPr>
            <p:spPr>
              <a:xfrm>
                <a:off x="1459194" y="1732488"/>
                <a:ext cx="358489" cy="184666"/>
              </a:xfrm>
              <a:prstGeom prst="rect">
                <a:avLst/>
              </a:prstGeom>
              <a:noFill/>
            </p:spPr>
            <p:txBody>
              <a:bodyPr wrap="square" lIns="0" tIns="0" rIns="0" bIns="0" rtlCol="0">
                <a:spAutoFit/>
              </a:bodyPr>
              <a:lstStyle/>
              <a:p>
                <a:pPr algn="ctr"/>
                <a:r>
                  <a:rPr lang="en-US" sz="1600" b="1" dirty="0">
                    <a:solidFill>
                      <a:schemeClr val="bg1"/>
                    </a:solidFill>
                    <a:latin typeface="+mn-ea"/>
                  </a:rPr>
                  <a:t>50%</a:t>
                </a:r>
              </a:p>
            </p:txBody>
          </p:sp>
        </p:grpSp>
      </p:grpSp>
      <p:sp>
        <p:nvSpPr>
          <p:cNvPr id="143" name="TextBox 142"/>
          <p:cNvSpPr txBox="1"/>
          <p:nvPr/>
        </p:nvSpPr>
        <p:spPr>
          <a:xfrm>
            <a:off x="9385988" y="5118806"/>
            <a:ext cx="1630577" cy="492443"/>
          </a:xfrm>
          <a:prstGeom prst="rect">
            <a:avLst/>
          </a:prstGeom>
          <a:noFill/>
        </p:spPr>
        <p:txBody>
          <a:bodyPr wrap="none" lIns="0" tIns="0" rIns="0" bIns="0" rtlCol="0">
            <a:spAutoFit/>
          </a:bodyPr>
          <a:lstStyle/>
          <a:p>
            <a:pPr algn="ctr"/>
            <a:r>
              <a:rPr lang="en-US" sz="3200" b="1" dirty="0">
                <a:solidFill>
                  <a:schemeClr val="tx2">
                    <a:lumMod val="75000"/>
                  </a:schemeClr>
                </a:solidFill>
                <a:latin typeface="+mn-ea"/>
              </a:rPr>
              <a:t>122,584</a:t>
            </a:r>
          </a:p>
        </p:txBody>
      </p:sp>
      <p:grpSp>
        <p:nvGrpSpPr>
          <p:cNvPr id="57" name="组合 56"/>
          <p:cNvGrpSpPr/>
          <p:nvPr/>
        </p:nvGrpSpPr>
        <p:grpSpPr>
          <a:xfrm>
            <a:off x="3695810" y="1739195"/>
            <a:ext cx="402121" cy="401104"/>
            <a:chOff x="-959970" y="1422605"/>
            <a:chExt cx="596900" cy="595313"/>
          </a:xfrm>
        </p:grpSpPr>
        <p:sp>
          <p:nvSpPr>
            <p:cNvPr id="58"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5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1" name="组合 60"/>
          <p:cNvGrpSpPr/>
          <p:nvPr/>
        </p:nvGrpSpPr>
        <p:grpSpPr>
          <a:xfrm>
            <a:off x="3693137" y="2742724"/>
            <a:ext cx="402121" cy="401104"/>
            <a:chOff x="-959970" y="1422605"/>
            <a:chExt cx="596900" cy="595313"/>
          </a:xfrm>
        </p:grpSpPr>
        <p:sp>
          <p:nvSpPr>
            <p:cNvPr id="63" name="Oval 77"/>
            <p:cNvSpPr>
              <a:spLocks noChangeArrowheads="1"/>
            </p:cNvSpPr>
            <p:nvPr/>
          </p:nvSpPr>
          <p:spPr bwMode="auto">
            <a:xfrm>
              <a:off x="-959970" y="1422605"/>
              <a:ext cx="596900" cy="595313"/>
            </a:xfrm>
            <a:prstGeom prst="ellipse">
              <a:avLst/>
            </a:prstGeom>
            <a:solidFill>
              <a:schemeClr val="bg2"/>
            </a:solidFill>
            <a:ln>
              <a:noFill/>
            </a:ln>
          </p:spPr>
          <p:txBody>
            <a:bodyPr vert="horz" wrap="square" lIns="91440" tIns="45720" rIns="91440" bIns="45720" numCol="1" anchor="t" anchorCtr="0" compatLnSpc="1"/>
            <a:lstStyle/>
            <a:p>
              <a:endParaRPr lang="en-US">
                <a:latin typeface="+mn-ea"/>
              </a:endParaRPr>
            </a:p>
          </p:txBody>
        </p:sp>
        <p:sp>
          <p:nvSpPr>
            <p:cNvPr id="6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9" name="组合 68"/>
          <p:cNvGrpSpPr/>
          <p:nvPr/>
        </p:nvGrpSpPr>
        <p:grpSpPr>
          <a:xfrm>
            <a:off x="3693137" y="3828059"/>
            <a:ext cx="402121" cy="401104"/>
            <a:chOff x="-959970" y="1422605"/>
            <a:chExt cx="596900" cy="595313"/>
          </a:xfrm>
        </p:grpSpPr>
        <p:sp>
          <p:nvSpPr>
            <p:cNvPr id="70"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71"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2" name="组合 71"/>
          <p:cNvGrpSpPr/>
          <p:nvPr/>
        </p:nvGrpSpPr>
        <p:grpSpPr>
          <a:xfrm>
            <a:off x="3693137" y="4794743"/>
            <a:ext cx="402121" cy="401104"/>
            <a:chOff x="-959970" y="1422605"/>
            <a:chExt cx="596900" cy="595313"/>
          </a:xfrm>
        </p:grpSpPr>
        <p:sp>
          <p:nvSpPr>
            <p:cNvPr id="73"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additive="base">
                                        <p:cTn id="7" dur="500" fill="hold"/>
                                        <p:tgtEl>
                                          <p:spTgt spid="131"/>
                                        </p:tgtEl>
                                        <p:attrNameLst>
                                          <p:attrName>ppt_x</p:attrName>
                                        </p:attrNameLst>
                                      </p:cBhvr>
                                      <p:tavLst>
                                        <p:tav tm="0">
                                          <p:val>
                                            <p:strVal val="#ppt_x"/>
                                          </p:val>
                                        </p:tav>
                                        <p:tav tm="100000">
                                          <p:val>
                                            <p:strVal val="#ppt_x"/>
                                          </p:val>
                                        </p:tav>
                                      </p:tavLst>
                                    </p:anim>
                                    <p:anim calcmode="lin" valueType="num">
                                      <p:cBhvr additive="base">
                                        <p:cTn id="8" dur="500" fill="hold"/>
                                        <p:tgtEl>
                                          <p:spTgt spid="1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slide(fromBottom)">
                                      <p:cBhvr>
                                        <p:cTn id="12" dur="500"/>
                                        <p:tgtEl>
                                          <p:spTgt spid="130"/>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slide(fromBottom)">
                                      <p:cBhvr>
                                        <p:cTn id="16" dur="500"/>
                                        <p:tgtEl>
                                          <p:spTgt spid="52"/>
                                        </p:tgtEl>
                                      </p:cBhvr>
                                    </p:animEffect>
                                  </p:childTnLst>
                                </p:cTn>
                              </p:par>
                            </p:childTnLst>
                          </p:cTn>
                        </p:par>
                        <p:par>
                          <p:cTn id="17" fill="hold">
                            <p:stCondLst>
                              <p:cond delay="1500"/>
                            </p:stCondLst>
                            <p:childTnLst>
                              <p:par>
                                <p:cTn id="18" presetID="2" presetClass="entr" presetSubtype="4" accel="50000" decel="50000" fill="hold" nodeType="afterEffect">
                                  <p:stCondLst>
                                    <p:cond delay="0"/>
                                  </p:stCondLst>
                                  <p:childTnLst>
                                    <p:set>
                                      <p:cBhvr>
                                        <p:cTn id="19" dur="1" fill="hold">
                                          <p:stCondLst>
                                            <p:cond delay="0"/>
                                          </p:stCondLst>
                                        </p:cTn>
                                        <p:tgtEl>
                                          <p:spTgt spid="146"/>
                                        </p:tgtEl>
                                        <p:attrNameLst>
                                          <p:attrName>style.visibility</p:attrName>
                                        </p:attrNameLst>
                                      </p:cBhvr>
                                      <p:to>
                                        <p:strVal val="visible"/>
                                      </p:to>
                                    </p:set>
                                    <p:anim calcmode="lin" valueType="num">
                                      <p:cBhvr additive="base">
                                        <p:cTn id="20" dur="500" fill="hold"/>
                                        <p:tgtEl>
                                          <p:spTgt spid="146"/>
                                        </p:tgtEl>
                                        <p:attrNameLst>
                                          <p:attrName>ppt_x</p:attrName>
                                        </p:attrNameLst>
                                      </p:cBhvr>
                                      <p:tavLst>
                                        <p:tav tm="0">
                                          <p:val>
                                            <p:strVal val="#ppt_x"/>
                                          </p:val>
                                        </p:tav>
                                        <p:tav tm="100000">
                                          <p:val>
                                            <p:strVal val="#ppt_x"/>
                                          </p:val>
                                        </p:tav>
                                      </p:tavLst>
                                    </p:anim>
                                    <p:anim calcmode="lin" valueType="num">
                                      <p:cBhvr additive="base">
                                        <p:cTn id="21" dur="500" fill="hold"/>
                                        <p:tgtEl>
                                          <p:spTgt spid="146"/>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144"/>
                                        </p:tgtEl>
                                        <p:attrNameLst>
                                          <p:attrName>style.visibility</p:attrName>
                                        </p:attrNameLst>
                                      </p:cBhvr>
                                      <p:to>
                                        <p:strVal val="visible"/>
                                      </p:to>
                                    </p:set>
                                    <p:animEffect transition="in" filter="slide(fromBottom)">
                                      <p:cBhvr>
                                        <p:cTn id="25" dur="500"/>
                                        <p:tgtEl>
                                          <p:spTgt spid="144"/>
                                        </p:tgtEl>
                                      </p:cBhvr>
                                    </p:animEffect>
                                  </p:childTnLst>
                                </p:cTn>
                              </p:par>
                            </p:childTnLst>
                          </p:cTn>
                        </p:par>
                        <p:par>
                          <p:cTn id="26" fill="hold">
                            <p:stCondLst>
                              <p:cond delay="2500"/>
                            </p:stCondLst>
                            <p:childTnLst>
                              <p:par>
                                <p:cTn id="27" presetID="12" presetClass="entr" presetSubtype="4" fill="hold" grpId="0" nodeType="afterEffect">
                                  <p:stCondLst>
                                    <p:cond delay="0"/>
                                  </p:stCondLst>
                                  <p:childTnLst>
                                    <p:set>
                                      <p:cBhvr>
                                        <p:cTn id="28" dur="1" fill="hold">
                                          <p:stCondLst>
                                            <p:cond delay="0"/>
                                          </p:stCondLst>
                                        </p:cTn>
                                        <p:tgtEl>
                                          <p:spTgt spid="143"/>
                                        </p:tgtEl>
                                        <p:attrNameLst>
                                          <p:attrName>style.visibility</p:attrName>
                                        </p:attrNameLst>
                                      </p:cBhvr>
                                      <p:to>
                                        <p:strVal val="visible"/>
                                      </p:to>
                                    </p:set>
                                    <p:animEffect transition="in" filter="slide(fromBottom)">
                                      <p:cBhvr>
                                        <p:cTn id="29" dur="500"/>
                                        <p:tgtEl>
                                          <p:spTgt spid="143"/>
                                        </p:tgtEl>
                                      </p:cBhvr>
                                    </p:animEffect>
                                  </p:childTnLst>
                                </p:cTn>
                              </p:par>
                            </p:childTnLst>
                          </p:cTn>
                        </p:par>
                        <p:par>
                          <p:cTn id="30" fill="hold">
                            <p:stCondLst>
                              <p:cond delay="3000"/>
                            </p:stCondLst>
                            <p:childTnLst>
                              <p:par>
                                <p:cTn id="31" presetID="2" presetClass="entr" presetSubtype="2" accel="50000" decel="50000" fill="hold" nodeType="afterEffect">
                                  <p:stCondLst>
                                    <p:cond delay="0"/>
                                  </p:stCondLst>
                                  <p:childTnLst>
                                    <p:set>
                                      <p:cBhvr>
                                        <p:cTn id="32" dur="1" fill="hold">
                                          <p:stCondLst>
                                            <p:cond delay="0"/>
                                          </p:stCondLst>
                                        </p:cTn>
                                        <p:tgtEl>
                                          <p:spTgt spid="115"/>
                                        </p:tgtEl>
                                        <p:attrNameLst>
                                          <p:attrName>style.visibility</p:attrName>
                                        </p:attrNameLst>
                                      </p:cBhvr>
                                      <p:to>
                                        <p:strVal val="visible"/>
                                      </p:to>
                                    </p:set>
                                    <p:anim calcmode="lin" valueType="num">
                                      <p:cBhvr additive="base">
                                        <p:cTn id="33" dur="500" fill="hold"/>
                                        <p:tgtEl>
                                          <p:spTgt spid="115"/>
                                        </p:tgtEl>
                                        <p:attrNameLst>
                                          <p:attrName>ppt_x</p:attrName>
                                        </p:attrNameLst>
                                      </p:cBhvr>
                                      <p:tavLst>
                                        <p:tav tm="0">
                                          <p:val>
                                            <p:strVal val="1+#ppt_w/2"/>
                                          </p:val>
                                        </p:tav>
                                        <p:tav tm="100000">
                                          <p:val>
                                            <p:strVal val="#ppt_x"/>
                                          </p:val>
                                        </p:tav>
                                      </p:tavLst>
                                    </p:anim>
                                    <p:anim calcmode="lin" valueType="num">
                                      <p:cBhvr additive="base">
                                        <p:cTn id="34" dur="500" fill="hold"/>
                                        <p:tgtEl>
                                          <p:spTgt spid="115"/>
                                        </p:tgtEl>
                                        <p:attrNameLst>
                                          <p:attrName>ppt_y</p:attrName>
                                        </p:attrNameLst>
                                      </p:cBhvr>
                                      <p:tavLst>
                                        <p:tav tm="0">
                                          <p:val>
                                            <p:strVal val="#ppt_y"/>
                                          </p:val>
                                        </p:tav>
                                        <p:tav tm="100000">
                                          <p:val>
                                            <p:strVal val="#ppt_y"/>
                                          </p:val>
                                        </p:tav>
                                      </p:tavLst>
                                    </p:anim>
                                  </p:childTnLst>
                                </p:cTn>
                              </p:par>
                              <p:par>
                                <p:cTn id="35" presetID="2" presetClass="entr" presetSubtype="8" accel="50000" decel="5000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additive="base">
                                        <p:cTn id="37" dur="500" fill="hold"/>
                                        <p:tgtEl>
                                          <p:spTgt spid="57"/>
                                        </p:tgtEl>
                                        <p:attrNameLst>
                                          <p:attrName>ppt_x</p:attrName>
                                        </p:attrNameLst>
                                      </p:cBhvr>
                                      <p:tavLst>
                                        <p:tav tm="0">
                                          <p:val>
                                            <p:strVal val="0-#ppt_w/2"/>
                                          </p:val>
                                        </p:tav>
                                        <p:tav tm="100000">
                                          <p:val>
                                            <p:strVal val="#ppt_x"/>
                                          </p:val>
                                        </p:tav>
                                      </p:tavLst>
                                    </p:anim>
                                    <p:anim calcmode="lin" valueType="num">
                                      <p:cBhvr additive="base">
                                        <p:cTn id="38" dur="500" fill="hold"/>
                                        <p:tgtEl>
                                          <p:spTgt spid="57"/>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accel="50000" decel="50000" fill="hold" nodeType="afterEffect">
                                  <p:stCondLst>
                                    <p:cond delay="0"/>
                                  </p:stCondLst>
                                  <p:childTnLst>
                                    <p:set>
                                      <p:cBhvr>
                                        <p:cTn id="41" dur="1" fill="hold">
                                          <p:stCondLst>
                                            <p:cond delay="0"/>
                                          </p:stCondLst>
                                        </p:cTn>
                                        <p:tgtEl>
                                          <p:spTgt spid="120"/>
                                        </p:tgtEl>
                                        <p:attrNameLst>
                                          <p:attrName>style.visibility</p:attrName>
                                        </p:attrNameLst>
                                      </p:cBhvr>
                                      <p:to>
                                        <p:strVal val="visible"/>
                                      </p:to>
                                    </p:set>
                                    <p:anim calcmode="lin" valueType="num">
                                      <p:cBhvr additive="base">
                                        <p:cTn id="42" dur="500" fill="hold"/>
                                        <p:tgtEl>
                                          <p:spTgt spid="120"/>
                                        </p:tgtEl>
                                        <p:attrNameLst>
                                          <p:attrName>ppt_x</p:attrName>
                                        </p:attrNameLst>
                                      </p:cBhvr>
                                      <p:tavLst>
                                        <p:tav tm="0">
                                          <p:val>
                                            <p:strVal val="1+#ppt_w/2"/>
                                          </p:val>
                                        </p:tav>
                                        <p:tav tm="100000">
                                          <p:val>
                                            <p:strVal val="#ppt_x"/>
                                          </p:val>
                                        </p:tav>
                                      </p:tavLst>
                                    </p:anim>
                                    <p:anim calcmode="lin" valueType="num">
                                      <p:cBhvr additive="base">
                                        <p:cTn id="43" dur="500" fill="hold"/>
                                        <p:tgtEl>
                                          <p:spTgt spid="120"/>
                                        </p:tgtEl>
                                        <p:attrNameLst>
                                          <p:attrName>ppt_y</p:attrName>
                                        </p:attrNameLst>
                                      </p:cBhvr>
                                      <p:tavLst>
                                        <p:tav tm="0">
                                          <p:val>
                                            <p:strVal val="#ppt_y"/>
                                          </p:val>
                                        </p:tav>
                                        <p:tav tm="100000">
                                          <p:val>
                                            <p:strVal val="#ppt_y"/>
                                          </p:val>
                                        </p:tav>
                                      </p:tavLst>
                                    </p:anim>
                                  </p:childTnLst>
                                </p:cTn>
                              </p:par>
                              <p:par>
                                <p:cTn id="44" presetID="2" presetClass="entr" presetSubtype="8" accel="50000" decel="50000" fill="hold" nodeType="withEffect">
                                  <p:stCondLst>
                                    <p:cond delay="0"/>
                                  </p:stCondLst>
                                  <p:childTnLst>
                                    <p:set>
                                      <p:cBhvr>
                                        <p:cTn id="45" dur="1" fill="hold">
                                          <p:stCondLst>
                                            <p:cond delay="0"/>
                                          </p:stCondLst>
                                        </p:cTn>
                                        <p:tgtEl>
                                          <p:spTgt spid="61"/>
                                        </p:tgtEl>
                                        <p:attrNameLst>
                                          <p:attrName>style.visibility</p:attrName>
                                        </p:attrNameLst>
                                      </p:cBhvr>
                                      <p:to>
                                        <p:strVal val="visible"/>
                                      </p:to>
                                    </p:set>
                                    <p:anim calcmode="lin" valueType="num">
                                      <p:cBhvr additive="base">
                                        <p:cTn id="46" dur="500" fill="hold"/>
                                        <p:tgtEl>
                                          <p:spTgt spid="61"/>
                                        </p:tgtEl>
                                        <p:attrNameLst>
                                          <p:attrName>ppt_x</p:attrName>
                                        </p:attrNameLst>
                                      </p:cBhvr>
                                      <p:tavLst>
                                        <p:tav tm="0">
                                          <p:val>
                                            <p:strVal val="0-#ppt_w/2"/>
                                          </p:val>
                                        </p:tav>
                                        <p:tav tm="100000">
                                          <p:val>
                                            <p:strVal val="#ppt_x"/>
                                          </p:val>
                                        </p:tav>
                                      </p:tavLst>
                                    </p:anim>
                                    <p:anim calcmode="lin" valueType="num">
                                      <p:cBhvr additive="base">
                                        <p:cTn id="47" dur="500" fill="hold"/>
                                        <p:tgtEl>
                                          <p:spTgt spid="61"/>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2" presetClass="entr" presetSubtype="2" accel="50000" decel="50000" fill="hold" nodeType="afterEffect">
                                  <p:stCondLst>
                                    <p:cond delay="0"/>
                                  </p:stCondLst>
                                  <p:childTnLst>
                                    <p:set>
                                      <p:cBhvr>
                                        <p:cTn id="50" dur="1" fill="hold">
                                          <p:stCondLst>
                                            <p:cond delay="0"/>
                                          </p:stCondLst>
                                        </p:cTn>
                                        <p:tgtEl>
                                          <p:spTgt spid="125"/>
                                        </p:tgtEl>
                                        <p:attrNameLst>
                                          <p:attrName>style.visibility</p:attrName>
                                        </p:attrNameLst>
                                      </p:cBhvr>
                                      <p:to>
                                        <p:strVal val="visible"/>
                                      </p:to>
                                    </p:set>
                                    <p:anim calcmode="lin" valueType="num">
                                      <p:cBhvr additive="base">
                                        <p:cTn id="51" dur="500" fill="hold"/>
                                        <p:tgtEl>
                                          <p:spTgt spid="125"/>
                                        </p:tgtEl>
                                        <p:attrNameLst>
                                          <p:attrName>ppt_x</p:attrName>
                                        </p:attrNameLst>
                                      </p:cBhvr>
                                      <p:tavLst>
                                        <p:tav tm="0">
                                          <p:val>
                                            <p:strVal val="1+#ppt_w/2"/>
                                          </p:val>
                                        </p:tav>
                                        <p:tav tm="100000">
                                          <p:val>
                                            <p:strVal val="#ppt_x"/>
                                          </p:val>
                                        </p:tav>
                                      </p:tavLst>
                                    </p:anim>
                                    <p:anim calcmode="lin" valueType="num">
                                      <p:cBhvr additive="base">
                                        <p:cTn id="52" dur="500" fill="hold"/>
                                        <p:tgtEl>
                                          <p:spTgt spid="125"/>
                                        </p:tgtEl>
                                        <p:attrNameLst>
                                          <p:attrName>ppt_y</p:attrName>
                                        </p:attrNameLst>
                                      </p:cBhvr>
                                      <p:tavLst>
                                        <p:tav tm="0">
                                          <p:val>
                                            <p:strVal val="#ppt_y"/>
                                          </p:val>
                                        </p:tav>
                                        <p:tav tm="100000">
                                          <p:val>
                                            <p:strVal val="#ppt_y"/>
                                          </p:val>
                                        </p:tav>
                                      </p:tavLst>
                                    </p:anim>
                                  </p:childTnLst>
                                </p:cTn>
                              </p:par>
                              <p:par>
                                <p:cTn id="53" presetID="2" presetClass="entr" presetSubtype="8" accel="50000" decel="50000" fill="hold" nodeType="with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additive="base">
                                        <p:cTn id="55" dur="500" fill="hold"/>
                                        <p:tgtEl>
                                          <p:spTgt spid="69"/>
                                        </p:tgtEl>
                                        <p:attrNameLst>
                                          <p:attrName>ppt_x</p:attrName>
                                        </p:attrNameLst>
                                      </p:cBhvr>
                                      <p:tavLst>
                                        <p:tav tm="0">
                                          <p:val>
                                            <p:strVal val="0-#ppt_w/2"/>
                                          </p:val>
                                        </p:tav>
                                        <p:tav tm="100000">
                                          <p:val>
                                            <p:strVal val="#ppt_x"/>
                                          </p:val>
                                        </p:tav>
                                      </p:tavLst>
                                    </p:anim>
                                    <p:anim calcmode="lin" valueType="num">
                                      <p:cBhvr additive="base">
                                        <p:cTn id="56" dur="500" fill="hold"/>
                                        <p:tgtEl>
                                          <p:spTgt spid="69"/>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2" accel="50000" decel="50000" fill="hold" nodeType="afterEffect">
                                  <p:stCondLst>
                                    <p:cond delay="0"/>
                                  </p:stCondLst>
                                  <p:childTnLst>
                                    <p:set>
                                      <p:cBhvr>
                                        <p:cTn id="59" dur="1" fill="hold">
                                          <p:stCondLst>
                                            <p:cond delay="0"/>
                                          </p:stCondLst>
                                        </p:cTn>
                                        <p:tgtEl>
                                          <p:spTgt spid="110"/>
                                        </p:tgtEl>
                                        <p:attrNameLst>
                                          <p:attrName>style.visibility</p:attrName>
                                        </p:attrNameLst>
                                      </p:cBhvr>
                                      <p:to>
                                        <p:strVal val="visible"/>
                                      </p:to>
                                    </p:set>
                                    <p:anim calcmode="lin" valueType="num">
                                      <p:cBhvr additive="base">
                                        <p:cTn id="60" dur="500" fill="hold"/>
                                        <p:tgtEl>
                                          <p:spTgt spid="110"/>
                                        </p:tgtEl>
                                        <p:attrNameLst>
                                          <p:attrName>ppt_x</p:attrName>
                                        </p:attrNameLst>
                                      </p:cBhvr>
                                      <p:tavLst>
                                        <p:tav tm="0">
                                          <p:val>
                                            <p:strVal val="1+#ppt_w/2"/>
                                          </p:val>
                                        </p:tav>
                                        <p:tav tm="100000">
                                          <p:val>
                                            <p:strVal val="#ppt_x"/>
                                          </p:val>
                                        </p:tav>
                                      </p:tavLst>
                                    </p:anim>
                                    <p:anim calcmode="lin" valueType="num">
                                      <p:cBhvr additive="base">
                                        <p:cTn id="61" dur="500" fill="hold"/>
                                        <p:tgtEl>
                                          <p:spTgt spid="110"/>
                                        </p:tgtEl>
                                        <p:attrNameLst>
                                          <p:attrName>ppt_y</p:attrName>
                                        </p:attrNameLst>
                                      </p:cBhvr>
                                      <p:tavLst>
                                        <p:tav tm="0">
                                          <p:val>
                                            <p:strVal val="#ppt_y"/>
                                          </p:val>
                                        </p:tav>
                                        <p:tav tm="100000">
                                          <p:val>
                                            <p:strVal val="#ppt_y"/>
                                          </p:val>
                                        </p:tav>
                                      </p:tavLst>
                                    </p:anim>
                                  </p:childTnLst>
                                </p:cTn>
                              </p:par>
                              <p:par>
                                <p:cTn id="62" presetID="2" presetClass="entr" presetSubtype="8" accel="50000" decel="5000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 calcmode="lin" valueType="num">
                                      <p:cBhvr additive="base">
                                        <p:cTn id="64" dur="500" fill="hold"/>
                                        <p:tgtEl>
                                          <p:spTgt spid="72"/>
                                        </p:tgtEl>
                                        <p:attrNameLst>
                                          <p:attrName>ppt_x</p:attrName>
                                        </p:attrNameLst>
                                      </p:cBhvr>
                                      <p:tavLst>
                                        <p:tav tm="0">
                                          <p:val>
                                            <p:strVal val="0-#ppt_w/2"/>
                                          </p:val>
                                        </p:tav>
                                        <p:tav tm="100000">
                                          <p:val>
                                            <p:strVal val="#ppt_x"/>
                                          </p:val>
                                        </p:tav>
                                      </p:tavLst>
                                    </p:anim>
                                    <p:anim calcmode="lin" valueType="num">
                                      <p:cBhvr additive="base">
                                        <p:cTn id="65"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p:cNvGrpSpPr/>
          <p:nvPr/>
        </p:nvGrpSpPr>
        <p:grpSpPr>
          <a:xfrm>
            <a:off x="988847" y="1201529"/>
            <a:ext cx="10214311" cy="1111968"/>
            <a:chOff x="769938" y="958754"/>
            <a:chExt cx="7661731" cy="833976"/>
          </a:xfrm>
        </p:grpSpPr>
        <p:sp>
          <p:nvSpPr>
            <p:cNvPr id="36" name="Flowchart: Data 35"/>
            <p:cNvSpPr/>
            <p:nvPr/>
          </p:nvSpPr>
          <p:spPr>
            <a:xfrm rot="5400000" flipH="1">
              <a:off x="2575938" y="1158558"/>
              <a:ext cx="833975" cy="434368"/>
            </a:xfrm>
            <a:prstGeom prst="flowChartInputOutpu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40" name="Rectangle 39"/>
            <p:cNvSpPr/>
            <p:nvPr/>
          </p:nvSpPr>
          <p:spPr>
            <a:xfrm>
              <a:off x="3213946" y="960137"/>
              <a:ext cx="5217723" cy="6686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1"/>
                </a:solidFill>
                <a:latin typeface="+mn-ea"/>
              </a:endParaRPr>
            </a:p>
          </p:txBody>
        </p:sp>
        <p:sp>
          <p:nvSpPr>
            <p:cNvPr id="49" name="Rectangle 48"/>
            <p:cNvSpPr/>
            <p:nvPr/>
          </p:nvSpPr>
          <p:spPr>
            <a:xfrm>
              <a:off x="769938" y="1124038"/>
              <a:ext cx="2005803" cy="6686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1"/>
                </a:solidFill>
                <a:latin typeface="+mn-ea"/>
              </a:endParaRPr>
            </a:p>
          </p:txBody>
        </p:sp>
        <p:sp>
          <p:nvSpPr>
            <p:cNvPr id="51" name="Rounded Rectangle 50"/>
            <p:cNvSpPr/>
            <p:nvPr/>
          </p:nvSpPr>
          <p:spPr>
            <a:xfrm>
              <a:off x="1000366" y="1233759"/>
              <a:ext cx="1544947" cy="4492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chemeClr val="tx1">
                      <a:lumMod val="65000"/>
                      <a:lumOff val="35000"/>
                    </a:schemeClr>
                  </a:solidFill>
                  <a:latin typeface="+mn-ea"/>
                </a:rPr>
                <a:t>添加标题</a:t>
              </a:r>
              <a:endParaRPr lang="en-US" sz="2100" dirty="0">
                <a:solidFill>
                  <a:schemeClr val="tx1">
                    <a:lumMod val="65000"/>
                    <a:lumOff val="35000"/>
                  </a:schemeClr>
                </a:solidFill>
                <a:latin typeface="+mn-ea"/>
              </a:endParaRPr>
            </a:p>
          </p:txBody>
        </p:sp>
        <p:sp>
          <p:nvSpPr>
            <p:cNvPr id="56" name="Text Placeholder 3"/>
            <p:cNvSpPr txBox="1"/>
            <p:nvPr/>
          </p:nvSpPr>
          <p:spPr>
            <a:xfrm>
              <a:off x="3848995" y="1048262"/>
              <a:ext cx="3372927"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a:p>
              <a:pPr algn="l" defTabSz="1218565">
                <a:spcBef>
                  <a:spcPct val="20000"/>
                </a:spcBef>
                <a:defRPr/>
              </a:pPr>
              <a:r>
                <a:rPr lang="en-US" sz="1300" dirty="0">
                  <a:solidFill>
                    <a:schemeClr val="bg1"/>
                  </a:solidFill>
                  <a:latin typeface="+mn-ea"/>
                </a:rPr>
                <a:t> </a:t>
              </a:r>
            </a:p>
          </p:txBody>
        </p:sp>
        <p:sp>
          <p:nvSpPr>
            <p:cNvPr id="58" name="Rectangle 57"/>
            <p:cNvSpPr/>
            <p:nvPr/>
          </p:nvSpPr>
          <p:spPr>
            <a:xfrm>
              <a:off x="3483612" y="1071489"/>
              <a:ext cx="307777" cy="427040"/>
            </a:xfrm>
            <a:prstGeom prst="rect">
              <a:avLst/>
            </a:prstGeom>
          </p:spPr>
          <p:txBody>
            <a:bodyPr wrap="square" lIns="0" tIns="0" rIns="0" bIns="0">
              <a:spAutoFit/>
            </a:bodyPr>
            <a:lstStyle/>
            <a:p>
              <a:endParaRPr lang="en-US" sz="3700" dirty="0">
                <a:solidFill>
                  <a:schemeClr val="bg1"/>
                </a:solidFill>
                <a:latin typeface="+mn-ea"/>
              </a:endParaRPr>
            </a:p>
          </p:txBody>
        </p:sp>
        <p:sp>
          <p:nvSpPr>
            <p:cNvPr id="60" name="TextBox 59"/>
            <p:cNvSpPr txBox="1"/>
            <p:nvPr/>
          </p:nvSpPr>
          <p:spPr>
            <a:xfrm>
              <a:off x="7682778" y="958755"/>
              <a:ext cx="679601" cy="623248"/>
            </a:xfrm>
            <a:prstGeom prst="rect">
              <a:avLst/>
            </a:prstGeom>
            <a:noFill/>
          </p:spPr>
          <p:txBody>
            <a:bodyPr wrap="none" rtlCol="0">
              <a:spAutoFit/>
            </a:bodyPr>
            <a:lstStyle/>
            <a:p>
              <a:r>
                <a:rPr lang="en-US" sz="4800" dirty="0">
                  <a:solidFill>
                    <a:schemeClr val="bg1"/>
                  </a:solidFill>
                  <a:latin typeface="+mn-ea"/>
                </a:rPr>
                <a:t>01</a:t>
              </a:r>
            </a:p>
          </p:txBody>
        </p:sp>
      </p:grpSp>
      <p:grpSp>
        <p:nvGrpSpPr>
          <p:cNvPr id="85" name="Group 84"/>
          <p:cNvGrpSpPr/>
          <p:nvPr/>
        </p:nvGrpSpPr>
        <p:grpSpPr>
          <a:xfrm flipH="1">
            <a:off x="988846" y="2558495"/>
            <a:ext cx="10214312" cy="1111968"/>
            <a:chOff x="769938" y="958754"/>
            <a:chExt cx="7661731" cy="833976"/>
          </a:xfrm>
        </p:grpSpPr>
        <p:sp>
          <p:nvSpPr>
            <p:cNvPr id="86" name="Flowchart: Data 85"/>
            <p:cNvSpPr/>
            <p:nvPr/>
          </p:nvSpPr>
          <p:spPr>
            <a:xfrm rot="5400000" flipH="1">
              <a:off x="2575938" y="1158558"/>
              <a:ext cx="833975" cy="434368"/>
            </a:xfrm>
            <a:prstGeom prst="flowChartInputOutpu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87" name="Rectangle 86"/>
            <p:cNvSpPr/>
            <p:nvPr/>
          </p:nvSpPr>
          <p:spPr>
            <a:xfrm>
              <a:off x="3213946" y="960137"/>
              <a:ext cx="5217723" cy="6686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1"/>
                </a:solidFill>
                <a:latin typeface="+mn-ea"/>
              </a:endParaRPr>
            </a:p>
          </p:txBody>
        </p:sp>
        <p:sp>
          <p:nvSpPr>
            <p:cNvPr id="90" name="Rectangle 89"/>
            <p:cNvSpPr/>
            <p:nvPr/>
          </p:nvSpPr>
          <p:spPr>
            <a:xfrm>
              <a:off x="769938" y="1124038"/>
              <a:ext cx="2005803" cy="6686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1"/>
                </a:solidFill>
                <a:latin typeface="+mn-ea"/>
              </a:endParaRPr>
            </a:p>
          </p:txBody>
        </p:sp>
        <p:sp>
          <p:nvSpPr>
            <p:cNvPr id="91" name="Rounded Rectangle 90"/>
            <p:cNvSpPr/>
            <p:nvPr/>
          </p:nvSpPr>
          <p:spPr>
            <a:xfrm>
              <a:off x="1000366" y="1233759"/>
              <a:ext cx="1544947" cy="4492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chemeClr val="tx1">
                      <a:lumMod val="65000"/>
                      <a:lumOff val="35000"/>
                    </a:schemeClr>
                  </a:solidFill>
                  <a:latin typeface="+mn-ea"/>
                </a:rPr>
                <a:t>添加标题</a:t>
              </a:r>
              <a:endParaRPr lang="en-US" sz="2100" dirty="0">
                <a:solidFill>
                  <a:schemeClr val="tx1">
                    <a:lumMod val="65000"/>
                    <a:lumOff val="35000"/>
                  </a:schemeClr>
                </a:solidFill>
                <a:latin typeface="+mn-ea"/>
              </a:endParaRPr>
            </a:p>
          </p:txBody>
        </p:sp>
        <p:sp>
          <p:nvSpPr>
            <p:cNvPr id="92" name="Text Placeholder 3"/>
            <p:cNvSpPr txBox="1"/>
            <p:nvPr/>
          </p:nvSpPr>
          <p:spPr>
            <a:xfrm>
              <a:off x="3848995" y="1048262"/>
              <a:ext cx="3372927"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a:p>
              <a:pPr algn="r" defTabSz="1218565">
                <a:spcBef>
                  <a:spcPct val="20000"/>
                </a:spcBef>
                <a:defRPr/>
              </a:pPr>
              <a:r>
                <a:rPr lang="en-US" sz="1300" dirty="0">
                  <a:solidFill>
                    <a:schemeClr val="bg1"/>
                  </a:solidFill>
                  <a:latin typeface="+mn-ea"/>
                </a:rPr>
                <a:t> </a:t>
              </a:r>
            </a:p>
          </p:txBody>
        </p:sp>
        <p:sp>
          <p:nvSpPr>
            <p:cNvPr id="93" name="Rectangle 92"/>
            <p:cNvSpPr/>
            <p:nvPr/>
          </p:nvSpPr>
          <p:spPr>
            <a:xfrm>
              <a:off x="3483612" y="1071489"/>
              <a:ext cx="307777" cy="427040"/>
            </a:xfrm>
            <a:prstGeom prst="rect">
              <a:avLst/>
            </a:prstGeom>
          </p:spPr>
          <p:txBody>
            <a:bodyPr wrap="square" lIns="0" tIns="0" rIns="0" bIns="0">
              <a:spAutoFit/>
            </a:bodyPr>
            <a:lstStyle/>
            <a:p>
              <a:endParaRPr lang="en-US" sz="3700" dirty="0">
                <a:solidFill>
                  <a:schemeClr val="bg1"/>
                </a:solidFill>
                <a:latin typeface="+mn-ea"/>
              </a:endParaRPr>
            </a:p>
          </p:txBody>
        </p:sp>
        <p:sp>
          <p:nvSpPr>
            <p:cNvPr id="94" name="TextBox 93"/>
            <p:cNvSpPr txBox="1"/>
            <p:nvPr/>
          </p:nvSpPr>
          <p:spPr>
            <a:xfrm>
              <a:off x="7655920" y="958755"/>
              <a:ext cx="679601" cy="623248"/>
            </a:xfrm>
            <a:prstGeom prst="rect">
              <a:avLst/>
            </a:prstGeom>
            <a:noFill/>
          </p:spPr>
          <p:txBody>
            <a:bodyPr wrap="none" rtlCol="0">
              <a:spAutoFit/>
            </a:bodyPr>
            <a:lstStyle/>
            <a:p>
              <a:r>
                <a:rPr lang="en-US" sz="4800" dirty="0">
                  <a:solidFill>
                    <a:schemeClr val="bg1"/>
                  </a:solidFill>
                  <a:latin typeface="+mn-ea"/>
                </a:rPr>
                <a:t>02</a:t>
              </a:r>
            </a:p>
          </p:txBody>
        </p:sp>
      </p:grpSp>
      <p:grpSp>
        <p:nvGrpSpPr>
          <p:cNvPr id="95" name="Group 94"/>
          <p:cNvGrpSpPr/>
          <p:nvPr/>
        </p:nvGrpSpPr>
        <p:grpSpPr>
          <a:xfrm>
            <a:off x="988847" y="3915460"/>
            <a:ext cx="10214311" cy="1111968"/>
            <a:chOff x="769938" y="958754"/>
            <a:chExt cx="7661731" cy="833976"/>
          </a:xfrm>
        </p:grpSpPr>
        <p:sp>
          <p:nvSpPr>
            <p:cNvPr id="96" name="Flowchart: Data 95"/>
            <p:cNvSpPr/>
            <p:nvPr/>
          </p:nvSpPr>
          <p:spPr>
            <a:xfrm rot="5400000" flipH="1">
              <a:off x="2575938" y="1158558"/>
              <a:ext cx="833975" cy="434368"/>
            </a:xfrm>
            <a:prstGeom prst="flowChartInputOutpu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97" name="Rectangle 96"/>
            <p:cNvSpPr/>
            <p:nvPr/>
          </p:nvSpPr>
          <p:spPr>
            <a:xfrm>
              <a:off x="3213946" y="960137"/>
              <a:ext cx="5217723" cy="668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1"/>
                </a:solidFill>
                <a:latin typeface="+mn-ea"/>
              </a:endParaRPr>
            </a:p>
          </p:txBody>
        </p:sp>
        <p:sp>
          <p:nvSpPr>
            <p:cNvPr id="98" name="Rectangle 97"/>
            <p:cNvSpPr/>
            <p:nvPr/>
          </p:nvSpPr>
          <p:spPr>
            <a:xfrm>
              <a:off x="769938" y="1124038"/>
              <a:ext cx="2005803" cy="668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1"/>
                </a:solidFill>
                <a:latin typeface="+mn-ea"/>
              </a:endParaRPr>
            </a:p>
          </p:txBody>
        </p:sp>
        <p:sp>
          <p:nvSpPr>
            <p:cNvPr id="99" name="Rounded Rectangle 98"/>
            <p:cNvSpPr/>
            <p:nvPr/>
          </p:nvSpPr>
          <p:spPr>
            <a:xfrm>
              <a:off x="1000366" y="1233759"/>
              <a:ext cx="1544947" cy="4492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chemeClr val="tx1">
                      <a:lumMod val="65000"/>
                      <a:lumOff val="35000"/>
                    </a:schemeClr>
                  </a:solidFill>
                  <a:latin typeface="+mn-ea"/>
                </a:rPr>
                <a:t>添加标题</a:t>
              </a:r>
              <a:endParaRPr lang="en-US" sz="2100" dirty="0">
                <a:solidFill>
                  <a:schemeClr val="tx1">
                    <a:lumMod val="65000"/>
                    <a:lumOff val="35000"/>
                  </a:schemeClr>
                </a:solidFill>
                <a:latin typeface="+mn-ea"/>
              </a:endParaRPr>
            </a:p>
          </p:txBody>
        </p:sp>
        <p:sp>
          <p:nvSpPr>
            <p:cNvPr id="100" name="Text Placeholder 3"/>
            <p:cNvSpPr txBox="1"/>
            <p:nvPr/>
          </p:nvSpPr>
          <p:spPr>
            <a:xfrm>
              <a:off x="3848995" y="1048262"/>
              <a:ext cx="3372927"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a:p>
              <a:pPr algn="l" defTabSz="1218565">
                <a:spcBef>
                  <a:spcPct val="20000"/>
                </a:spcBef>
                <a:defRPr/>
              </a:pPr>
              <a:r>
                <a:rPr lang="en-US" sz="1300" dirty="0">
                  <a:solidFill>
                    <a:schemeClr val="bg1"/>
                  </a:solidFill>
                  <a:latin typeface="+mn-ea"/>
                </a:rPr>
                <a:t> </a:t>
              </a:r>
            </a:p>
          </p:txBody>
        </p:sp>
        <p:sp>
          <p:nvSpPr>
            <p:cNvPr id="101" name="Rectangle 100"/>
            <p:cNvSpPr/>
            <p:nvPr/>
          </p:nvSpPr>
          <p:spPr>
            <a:xfrm>
              <a:off x="3483612" y="1071489"/>
              <a:ext cx="307777" cy="427040"/>
            </a:xfrm>
            <a:prstGeom prst="rect">
              <a:avLst/>
            </a:prstGeom>
          </p:spPr>
          <p:txBody>
            <a:bodyPr wrap="square" lIns="0" tIns="0" rIns="0" bIns="0">
              <a:spAutoFit/>
            </a:bodyPr>
            <a:lstStyle/>
            <a:p>
              <a:endParaRPr lang="en-US" sz="3700" dirty="0">
                <a:solidFill>
                  <a:schemeClr val="bg1"/>
                </a:solidFill>
                <a:latin typeface="+mn-ea"/>
              </a:endParaRPr>
            </a:p>
          </p:txBody>
        </p:sp>
        <p:sp>
          <p:nvSpPr>
            <p:cNvPr id="102" name="TextBox 101"/>
            <p:cNvSpPr txBox="1"/>
            <p:nvPr/>
          </p:nvSpPr>
          <p:spPr>
            <a:xfrm>
              <a:off x="7682778" y="958755"/>
              <a:ext cx="679601" cy="623248"/>
            </a:xfrm>
            <a:prstGeom prst="rect">
              <a:avLst/>
            </a:prstGeom>
            <a:noFill/>
          </p:spPr>
          <p:txBody>
            <a:bodyPr wrap="none" rtlCol="0">
              <a:spAutoFit/>
            </a:bodyPr>
            <a:lstStyle/>
            <a:p>
              <a:r>
                <a:rPr lang="en-US" sz="4800" dirty="0">
                  <a:solidFill>
                    <a:schemeClr val="bg1"/>
                  </a:solidFill>
                  <a:latin typeface="+mn-ea"/>
                </a:rPr>
                <a:t>03</a:t>
              </a:r>
            </a:p>
          </p:txBody>
        </p:sp>
      </p:grpSp>
      <p:grpSp>
        <p:nvGrpSpPr>
          <p:cNvPr id="103" name="Group 102"/>
          <p:cNvGrpSpPr/>
          <p:nvPr/>
        </p:nvGrpSpPr>
        <p:grpSpPr>
          <a:xfrm flipH="1">
            <a:off x="988846" y="5272424"/>
            <a:ext cx="10214312" cy="1111968"/>
            <a:chOff x="769938" y="958754"/>
            <a:chExt cx="7661731" cy="833976"/>
          </a:xfrm>
        </p:grpSpPr>
        <p:sp>
          <p:nvSpPr>
            <p:cNvPr id="104" name="Flowchart: Data 103"/>
            <p:cNvSpPr/>
            <p:nvPr/>
          </p:nvSpPr>
          <p:spPr>
            <a:xfrm rot="5400000" flipH="1">
              <a:off x="2575938" y="1158558"/>
              <a:ext cx="833975" cy="434368"/>
            </a:xfrm>
            <a:prstGeom prst="flowChartInputOutpu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105" name="Rectangle 104"/>
            <p:cNvSpPr/>
            <p:nvPr/>
          </p:nvSpPr>
          <p:spPr>
            <a:xfrm>
              <a:off x="3213946" y="960137"/>
              <a:ext cx="5217723" cy="668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1"/>
                </a:solidFill>
                <a:latin typeface="+mn-ea"/>
              </a:endParaRPr>
            </a:p>
          </p:txBody>
        </p:sp>
        <p:sp>
          <p:nvSpPr>
            <p:cNvPr id="106" name="Rectangle 105"/>
            <p:cNvSpPr/>
            <p:nvPr/>
          </p:nvSpPr>
          <p:spPr>
            <a:xfrm>
              <a:off x="769938" y="1124038"/>
              <a:ext cx="2005803" cy="668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bg1"/>
                </a:solidFill>
                <a:latin typeface="+mn-ea"/>
              </a:endParaRPr>
            </a:p>
          </p:txBody>
        </p:sp>
        <p:sp>
          <p:nvSpPr>
            <p:cNvPr id="107" name="Rounded Rectangle 106"/>
            <p:cNvSpPr/>
            <p:nvPr/>
          </p:nvSpPr>
          <p:spPr>
            <a:xfrm>
              <a:off x="1000366" y="1233759"/>
              <a:ext cx="1544947" cy="4492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dirty="0">
                  <a:solidFill>
                    <a:schemeClr val="tx1">
                      <a:lumMod val="65000"/>
                      <a:lumOff val="35000"/>
                    </a:schemeClr>
                  </a:solidFill>
                  <a:latin typeface="+mn-ea"/>
                </a:rPr>
                <a:t>添加标题</a:t>
              </a:r>
              <a:endParaRPr lang="en-US" sz="2100" dirty="0">
                <a:solidFill>
                  <a:schemeClr val="tx1">
                    <a:lumMod val="65000"/>
                    <a:lumOff val="35000"/>
                  </a:schemeClr>
                </a:solidFill>
                <a:latin typeface="+mn-ea"/>
              </a:endParaRPr>
            </a:p>
          </p:txBody>
        </p:sp>
        <p:sp>
          <p:nvSpPr>
            <p:cNvPr id="108" name="Text Placeholder 3"/>
            <p:cNvSpPr txBox="1"/>
            <p:nvPr/>
          </p:nvSpPr>
          <p:spPr>
            <a:xfrm>
              <a:off x="3848995" y="1048262"/>
              <a:ext cx="3372927"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a:p>
              <a:pPr algn="r" defTabSz="1218565">
                <a:spcBef>
                  <a:spcPct val="20000"/>
                </a:spcBef>
                <a:defRPr/>
              </a:pPr>
              <a:r>
                <a:rPr lang="en-US" sz="1300" dirty="0">
                  <a:solidFill>
                    <a:schemeClr val="bg1"/>
                  </a:solidFill>
                  <a:latin typeface="+mn-ea"/>
                </a:rPr>
                <a:t> </a:t>
              </a:r>
            </a:p>
          </p:txBody>
        </p:sp>
        <p:sp>
          <p:nvSpPr>
            <p:cNvPr id="109" name="Rectangle 108"/>
            <p:cNvSpPr/>
            <p:nvPr/>
          </p:nvSpPr>
          <p:spPr>
            <a:xfrm>
              <a:off x="3483612" y="1071489"/>
              <a:ext cx="307777" cy="427040"/>
            </a:xfrm>
            <a:prstGeom prst="rect">
              <a:avLst/>
            </a:prstGeom>
          </p:spPr>
          <p:txBody>
            <a:bodyPr wrap="square" lIns="0" tIns="0" rIns="0" bIns="0">
              <a:spAutoFit/>
            </a:bodyPr>
            <a:lstStyle/>
            <a:p>
              <a:endParaRPr lang="en-US" sz="3700" dirty="0">
                <a:solidFill>
                  <a:schemeClr val="bg1"/>
                </a:solidFill>
                <a:latin typeface="+mn-ea"/>
              </a:endParaRPr>
            </a:p>
          </p:txBody>
        </p:sp>
        <p:sp>
          <p:nvSpPr>
            <p:cNvPr id="110" name="TextBox 109"/>
            <p:cNvSpPr txBox="1"/>
            <p:nvPr/>
          </p:nvSpPr>
          <p:spPr>
            <a:xfrm>
              <a:off x="7655920" y="958755"/>
              <a:ext cx="679601" cy="623248"/>
            </a:xfrm>
            <a:prstGeom prst="rect">
              <a:avLst/>
            </a:prstGeom>
            <a:noFill/>
          </p:spPr>
          <p:txBody>
            <a:bodyPr wrap="none" rtlCol="0">
              <a:spAutoFit/>
            </a:bodyPr>
            <a:lstStyle/>
            <a:p>
              <a:r>
                <a:rPr lang="en-US" sz="4800" dirty="0">
                  <a:solidFill>
                    <a:schemeClr val="bg1"/>
                  </a:solidFill>
                  <a:latin typeface="+mn-ea"/>
                </a:rPr>
                <a:t>04</a:t>
              </a: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0-#ppt_w/2"/>
                                          </p:val>
                                        </p:tav>
                                        <p:tav tm="100000">
                                          <p:val>
                                            <p:strVal val="#ppt_x"/>
                                          </p:val>
                                        </p:tav>
                                      </p:tavLst>
                                    </p:anim>
                                    <p:anim calcmode="lin" valueType="num">
                                      <p:cBhvr additive="base">
                                        <p:cTn id="8" dur="500" fill="hold"/>
                                        <p:tgtEl>
                                          <p:spTgt spid="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decel="50000" fill="hold" nodeType="after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additive="base">
                                        <p:cTn id="12" dur="500" fill="hold"/>
                                        <p:tgtEl>
                                          <p:spTgt spid="85"/>
                                        </p:tgtEl>
                                        <p:attrNameLst>
                                          <p:attrName>ppt_x</p:attrName>
                                        </p:attrNameLst>
                                      </p:cBhvr>
                                      <p:tavLst>
                                        <p:tav tm="0">
                                          <p:val>
                                            <p:strVal val="1+#ppt_w/2"/>
                                          </p:val>
                                        </p:tav>
                                        <p:tav tm="100000">
                                          <p:val>
                                            <p:strVal val="#ppt_x"/>
                                          </p:val>
                                        </p:tav>
                                      </p:tavLst>
                                    </p:anim>
                                    <p:anim calcmode="lin" valueType="num">
                                      <p:cBhvr additive="base">
                                        <p:cTn id="13" dur="500" fill="hold"/>
                                        <p:tgtEl>
                                          <p:spTgt spid="8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50000" decel="50000" fill="hold" nodeType="after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fill="hold"/>
                                        <p:tgtEl>
                                          <p:spTgt spid="95"/>
                                        </p:tgtEl>
                                        <p:attrNameLst>
                                          <p:attrName>ppt_x</p:attrName>
                                        </p:attrNameLst>
                                      </p:cBhvr>
                                      <p:tavLst>
                                        <p:tav tm="0">
                                          <p:val>
                                            <p:strVal val="0-#ppt_w/2"/>
                                          </p:val>
                                        </p:tav>
                                        <p:tav tm="100000">
                                          <p:val>
                                            <p:strVal val="#ppt_x"/>
                                          </p:val>
                                        </p:tav>
                                      </p:tavLst>
                                    </p:anim>
                                    <p:anim calcmode="lin" valueType="num">
                                      <p:cBhvr additive="base">
                                        <p:cTn id="18" dur="500" fill="hold"/>
                                        <p:tgtEl>
                                          <p:spTgt spid="9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accel="50000" decel="50000" fill="hold" nodeType="afterEffect">
                                  <p:stCondLst>
                                    <p:cond delay="0"/>
                                  </p:stCondLst>
                                  <p:childTnLst>
                                    <p:set>
                                      <p:cBhvr>
                                        <p:cTn id="21" dur="1" fill="hold">
                                          <p:stCondLst>
                                            <p:cond delay="0"/>
                                          </p:stCondLst>
                                        </p:cTn>
                                        <p:tgtEl>
                                          <p:spTgt spid="103"/>
                                        </p:tgtEl>
                                        <p:attrNameLst>
                                          <p:attrName>style.visibility</p:attrName>
                                        </p:attrNameLst>
                                      </p:cBhvr>
                                      <p:to>
                                        <p:strVal val="visible"/>
                                      </p:to>
                                    </p:set>
                                    <p:anim calcmode="lin" valueType="num">
                                      <p:cBhvr additive="base">
                                        <p:cTn id="22" dur="500" fill="hold"/>
                                        <p:tgtEl>
                                          <p:spTgt spid="103"/>
                                        </p:tgtEl>
                                        <p:attrNameLst>
                                          <p:attrName>ppt_x</p:attrName>
                                        </p:attrNameLst>
                                      </p:cBhvr>
                                      <p:tavLst>
                                        <p:tav tm="0">
                                          <p:val>
                                            <p:strVal val="1+#ppt_w/2"/>
                                          </p:val>
                                        </p:tav>
                                        <p:tav tm="100000">
                                          <p:val>
                                            <p:strVal val="#ppt_x"/>
                                          </p:val>
                                        </p:tav>
                                      </p:tavLst>
                                    </p:anim>
                                    <p:anim calcmode="lin" valueType="num">
                                      <p:cBhvr additive="base">
                                        <p:cTn id="23" dur="5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Chart 63"/>
          <p:cNvGraphicFramePr/>
          <p:nvPr/>
        </p:nvGraphicFramePr>
        <p:xfrm>
          <a:off x="1027245" y="1088553"/>
          <a:ext cx="10104735" cy="3523393"/>
        </p:xfrm>
        <a:graphic>
          <a:graphicData uri="http://schemas.openxmlformats.org/drawingml/2006/chart">
            <c:chart xmlns:c="http://schemas.openxmlformats.org/drawingml/2006/chart" xmlns:r="http://schemas.openxmlformats.org/officeDocument/2006/relationships" r:id="rId3"/>
          </a:graphicData>
        </a:graphic>
      </p:graphicFrame>
      <p:grpSp>
        <p:nvGrpSpPr>
          <p:cNvPr id="41" name="Group 47"/>
          <p:cNvGrpSpPr/>
          <p:nvPr/>
        </p:nvGrpSpPr>
        <p:grpSpPr>
          <a:xfrm>
            <a:off x="2634513" y="4656170"/>
            <a:ext cx="6385529" cy="268134"/>
            <a:chOff x="2221306" y="3931835"/>
            <a:chExt cx="4789770" cy="201101"/>
          </a:xfrm>
        </p:grpSpPr>
        <p:grpSp>
          <p:nvGrpSpPr>
            <p:cNvPr id="42" name="Group 50"/>
            <p:cNvGrpSpPr/>
            <p:nvPr/>
          </p:nvGrpSpPr>
          <p:grpSpPr>
            <a:xfrm>
              <a:off x="2221306" y="3931835"/>
              <a:ext cx="852486" cy="194452"/>
              <a:chOff x="2221306" y="3914656"/>
              <a:chExt cx="852486" cy="194452"/>
            </a:xfrm>
          </p:grpSpPr>
          <p:sp>
            <p:nvSpPr>
              <p:cNvPr id="52" name="TextBox 51"/>
              <p:cNvSpPr txBox="1"/>
              <p:nvPr/>
            </p:nvSpPr>
            <p:spPr>
              <a:xfrm>
                <a:off x="2785214" y="3934938"/>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架构</a:t>
                </a:r>
                <a:endParaRPr lang="en-US" sz="1500" b="1" dirty="0">
                  <a:solidFill>
                    <a:schemeClr val="tx1">
                      <a:lumMod val="75000"/>
                      <a:lumOff val="25000"/>
                    </a:schemeClr>
                  </a:solidFill>
                  <a:latin typeface="+mn-ea"/>
                </a:endParaRPr>
              </a:p>
            </p:txBody>
          </p:sp>
          <p:sp>
            <p:nvSpPr>
              <p:cNvPr id="53" name="Rounded Rectangle 52"/>
              <p:cNvSpPr>
                <a:spLocks noChangeAspect="1"/>
              </p:cNvSpPr>
              <p:nvPr/>
            </p:nvSpPr>
            <p:spPr>
              <a:xfrm>
                <a:off x="2221306" y="3914656"/>
                <a:ext cx="200183" cy="1944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43" name="Group 45"/>
            <p:cNvGrpSpPr/>
            <p:nvPr/>
          </p:nvGrpSpPr>
          <p:grpSpPr>
            <a:xfrm>
              <a:off x="3599144" y="3931835"/>
              <a:ext cx="672798" cy="194452"/>
              <a:chOff x="3776442" y="3947915"/>
              <a:chExt cx="672798" cy="194452"/>
            </a:xfrm>
          </p:grpSpPr>
          <p:sp>
            <p:nvSpPr>
              <p:cNvPr id="50" name="TextBox 49"/>
              <p:cNvSpPr txBox="1"/>
              <p:nvPr/>
            </p:nvSpPr>
            <p:spPr>
              <a:xfrm>
                <a:off x="4160662" y="3968197"/>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分析</a:t>
                </a:r>
                <a:endParaRPr lang="en-US" sz="1500" b="1" dirty="0">
                  <a:solidFill>
                    <a:schemeClr val="tx1">
                      <a:lumMod val="75000"/>
                      <a:lumOff val="25000"/>
                    </a:schemeClr>
                  </a:solidFill>
                  <a:latin typeface="+mn-ea"/>
                </a:endParaRPr>
              </a:p>
            </p:txBody>
          </p:sp>
          <p:sp>
            <p:nvSpPr>
              <p:cNvPr id="51" name="Rounded Rectangle 50"/>
              <p:cNvSpPr>
                <a:spLocks noChangeAspect="1"/>
              </p:cNvSpPr>
              <p:nvPr/>
            </p:nvSpPr>
            <p:spPr>
              <a:xfrm>
                <a:off x="3776442" y="3947915"/>
                <a:ext cx="200183" cy="19445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44" name="Group 37"/>
            <p:cNvGrpSpPr/>
            <p:nvPr/>
          </p:nvGrpSpPr>
          <p:grpSpPr>
            <a:xfrm>
              <a:off x="4664700" y="3931835"/>
              <a:ext cx="841028" cy="194452"/>
              <a:chOff x="4725932" y="3949014"/>
              <a:chExt cx="841028" cy="194452"/>
            </a:xfrm>
          </p:grpSpPr>
          <p:sp>
            <p:nvSpPr>
              <p:cNvPr id="48" name="TextBox 47"/>
              <p:cNvSpPr txBox="1"/>
              <p:nvPr/>
            </p:nvSpPr>
            <p:spPr>
              <a:xfrm>
                <a:off x="5278382" y="3966831"/>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完善</a:t>
                </a:r>
                <a:endParaRPr lang="en-US" sz="1500" b="1" dirty="0">
                  <a:solidFill>
                    <a:schemeClr val="tx1">
                      <a:lumMod val="75000"/>
                      <a:lumOff val="25000"/>
                    </a:schemeClr>
                  </a:solidFill>
                  <a:latin typeface="+mn-ea"/>
                </a:endParaRPr>
              </a:p>
            </p:txBody>
          </p:sp>
          <p:sp>
            <p:nvSpPr>
              <p:cNvPr id="49" name="Rounded Rectangle 48"/>
              <p:cNvSpPr>
                <a:spLocks noChangeAspect="1"/>
              </p:cNvSpPr>
              <p:nvPr/>
            </p:nvSpPr>
            <p:spPr>
              <a:xfrm>
                <a:off x="4725932" y="3949014"/>
                <a:ext cx="200183" cy="1944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45" name="Group 41"/>
            <p:cNvGrpSpPr/>
            <p:nvPr/>
          </p:nvGrpSpPr>
          <p:grpSpPr>
            <a:xfrm>
              <a:off x="6077268" y="3931835"/>
              <a:ext cx="933808" cy="201101"/>
              <a:chOff x="6077268" y="3949014"/>
              <a:chExt cx="933808" cy="201101"/>
            </a:xfrm>
          </p:grpSpPr>
          <p:sp>
            <p:nvSpPr>
              <p:cNvPr id="46" name="TextBox 45"/>
              <p:cNvSpPr txBox="1"/>
              <p:nvPr/>
            </p:nvSpPr>
            <p:spPr>
              <a:xfrm>
                <a:off x="6722498" y="3976991"/>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重建</a:t>
                </a:r>
                <a:endParaRPr lang="en-US" sz="1500" b="1" dirty="0">
                  <a:solidFill>
                    <a:schemeClr val="tx1">
                      <a:lumMod val="75000"/>
                      <a:lumOff val="25000"/>
                    </a:schemeClr>
                  </a:solidFill>
                  <a:latin typeface="+mn-ea"/>
                </a:endParaRPr>
              </a:p>
            </p:txBody>
          </p:sp>
          <p:sp>
            <p:nvSpPr>
              <p:cNvPr id="47" name="Rounded Rectangle 46"/>
              <p:cNvSpPr>
                <a:spLocks noChangeAspect="1"/>
              </p:cNvSpPr>
              <p:nvPr/>
            </p:nvSpPr>
            <p:spPr>
              <a:xfrm>
                <a:off x="6077268" y="3949014"/>
                <a:ext cx="200183" cy="1944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54" name="TextBox 53"/>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p>
        </p:txBody>
      </p:sp>
      <p:cxnSp>
        <p:nvCxnSpPr>
          <p:cNvPr id="55" name="Straight Connector 54"/>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graphicEl>
                                              <a:chart seriesIdx="-3" categoryIdx="-3" bldStep="gridLegend"/>
                                            </p:graphicEl>
                                          </p:spTgt>
                                        </p:tgtEl>
                                        <p:attrNameLst>
                                          <p:attrName>style.visibility</p:attrName>
                                        </p:attrNameLst>
                                      </p:cBhvr>
                                      <p:to>
                                        <p:strVal val="visible"/>
                                      </p:to>
                                    </p:set>
                                    <p:animEffect transition="in" filter="fade">
                                      <p:cBhvr>
                                        <p:cTn id="7" dur="1000"/>
                                        <p:tgtEl>
                                          <p:spTgt spid="64">
                                            <p:graphicEl>
                                              <a:chart seriesIdx="-3" categoryIdx="-3" bldStep="gridLegend"/>
                                            </p:graphicEl>
                                          </p:spTgt>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64">
                                            <p:graphicEl>
                                              <a:chart seriesIdx="0" categoryIdx="-4" bldStep="series"/>
                                            </p:graphicEl>
                                          </p:spTgt>
                                        </p:tgtEl>
                                        <p:attrNameLst>
                                          <p:attrName>style.visibility</p:attrName>
                                        </p:attrNameLst>
                                      </p:cBhvr>
                                      <p:to>
                                        <p:strVal val="visible"/>
                                      </p:to>
                                    </p:set>
                                    <p:animEffect transition="in" filter="slide(fromLeft)">
                                      <p:cBhvr>
                                        <p:cTn id="11" dur="1000"/>
                                        <p:tgtEl>
                                          <p:spTgt spid="64">
                                            <p:graphicEl>
                                              <a:chart seriesIdx="0" categoryIdx="-4" bldStep="series"/>
                                            </p:graphicEl>
                                          </p:spTgt>
                                        </p:tgtEl>
                                      </p:cBhvr>
                                    </p:animEffect>
                                  </p:childTnLst>
                                </p:cTn>
                              </p:par>
                            </p:childTnLst>
                          </p:cTn>
                        </p:par>
                        <p:par>
                          <p:cTn id="12" fill="hold">
                            <p:stCondLst>
                              <p:cond delay="2000"/>
                            </p:stCondLst>
                            <p:childTnLst>
                              <p:par>
                                <p:cTn id="13" presetID="12" presetClass="entr" presetSubtype="8" fill="hold" grpId="0" nodeType="afterEffect">
                                  <p:stCondLst>
                                    <p:cond delay="0"/>
                                  </p:stCondLst>
                                  <p:childTnLst>
                                    <p:set>
                                      <p:cBhvr>
                                        <p:cTn id="14" dur="1" fill="hold">
                                          <p:stCondLst>
                                            <p:cond delay="0"/>
                                          </p:stCondLst>
                                        </p:cTn>
                                        <p:tgtEl>
                                          <p:spTgt spid="64">
                                            <p:graphicEl>
                                              <a:chart seriesIdx="1" categoryIdx="-4" bldStep="series"/>
                                            </p:graphicEl>
                                          </p:spTgt>
                                        </p:tgtEl>
                                        <p:attrNameLst>
                                          <p:attrName>style.visibility</p:attrName>
                                        </p:attrNameLst>
                                      </p:cBhvr>
                                      <p:to>
                                        <p:strVal val="visible"/>
                                      </p:to>
                                    </p:set>
                                    <p:animEffect transition="in" filter="slide(fromLeft)">
                                      <p:cBhvr>
                                        <p:cTn id="15" dur="1000"/>
                                        <p:tgtEl>
                                          <p:spTgt spid="64">
                                            <p:graphicEl>
                                              <a:chart seriesIdx="1" categoryIdx="-4" bldStep="series"/>
                                            </p:graphicEl>
                                          </p:spTgt>
                                        </p:tgtEl>
                                      </p:cBhvr>
                                    </p:animEffect>
                                  </p:childTnLst>
                                </p:cTn>
                              </p:par>
                            </p:childTnLst>
                          </p:cTn>
                        </p:par>
                        <p:par>
                          <p:cTn id="16" fill="hold">
                            <p:stCondLst>
                              <p:cond delay="3000"/>
                            </p:stCondLst>
                            <p:childTnLst>
                              <p:par>
                                <p:cTn id="17" presetID="12" presetClass="entr" presetSubtype="8" fill="hold" grpId="0" nodeType="afterEffect">
                                  <p:stCondLst>
                                    <p:cond delay="0"/>
                                  </p:stCondLst>
                                  <p:childTnLst>
                                    <p:set>
                                      <p:cBhvr>
                                        <p:cTn id="18" dur="1" fill="hold">
                                          <p:stCondLst>
                                            <p:cond delay="0"/>
                                          </p:stCondLst>
                                        </p:cTn>
                                        <p:tgtEl>
                                          <p:spTgt spid="64">
                                            <p:graphicEl>
                                              <a:chart seriesIdx="2" categoryIdx="-4" bldStep="series"/>
                                            </p:graphicEl>
                                          </p:spTgt>
                                        </p:tgtEl>
                                        <p:attrNameLst>
                                          <p:attrName>style.visibility</p:attrName>
                                        </p:attrNameLst>
                                      </p:cBhvr>
                                      <p:to>
                                        <p:strVal val="visible"/>
                                      </p:to>
                                    </p:set>
                                    <p:animEffect transition="in" filter="slide(fromLeft)">
                                      <p:cBhvr>
                                        <p:cTn id="19" dur="1000"/>
                                        <p:tgtEl>
                                          <p:spTgt spid="64">
                                            <p:graphicEl>
                                              <a:chart seriesIdx="2" categoryIdx="-4" bldStep="series"/>
                                            </p:graphicEl>
                                          </p:spTgt>
                                        </p:tgtEl>
                                      </p:cBhvr>
                                    </p:animEffect>
                                  </p:childTnLst>
                                </p:cTn>
                              </p:par>
                            </p:childTnLst>
                          </p:cTn>
                        </p:par>
                        <p:par>
                          <p:cTn id="20" fill="hold">
                            <p:stCondLst>
                              <p:cond delay="4000"/>
                            </p:stCondLst>
                            <p:childTnLst>
                              <p:par>
                                <p:cTn id="21" presetID="12" presetClass="entr" presetSubtype="8" fill="hold" grpId="0" nodeType="afterEffect">
                                  <p:stCondLst>
                                    <p:cond delay="0"/>
                                  </p:stCondLst>
                                  <p:childTnLst>
                                    <p:set>
                                      <p:cBhvr>
                                        <p:cTn id="22" dur="1" fill="hold">
                                          <p:stCondLst>
                                            <p:cond delay="0"/>
                                          </p:stCondLst>
                                        </p:cTn>
                                        <p:tgtEl>
                                          <p:spTgt spid="64">
                                            <p:graphicEl>
                                              <a:chart seriesIdx="3" categoryIdx="-4" bldStep="series"/>
                                            </p:graphicEl>
                                          </p:spTgt>
                                        </p:tgtEl>
                                        <p:attrNameLst>
                                          <p:attrName>style.visibility</p:attrName>
                                        </p:attrNameLst>
                                      </p:cBhvr>
                                      <p:to>
                                        <p:strVal val="visible"/>
                                      </p:to>
                                    </p:set>
                                    <p:animEffect transition="in" filter="slide(fromLeft)">
                                      <p:cBhvr>
                                        <p:cTn id="23" dur="1000"/>
                                        <p:tgtEl>
                                          <p:spTgt spid="64">
                                            <p:graphicEl>
                                              <a:chart seriesIdx="3" categoryIdx="-4" bldStep="series"/>
                                            </p:graphicEl>
                                          </p:spTgt>
                                        </p:tgtEl>
                                      </p:cBhvr>
                                    </p:animEffect>
                                  </p:childTnLst>
                                </p:cTn>
                              </p:par>
                            </p:childTnLst>
                          </p:cTn>
                        </p:par>
                        <p:par>
                          <p:cTn id="24" fill="hold">
                            <p:stCondLst>
                              <p:cond delay="5000"/>
                            </p:stCondLst>
                            <p:childTnLst>
                              <p:par>
                                <p:cTn id="25" presetID="12" presetClass="entr" presetSubtype="4"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slide(fromBottom)">
                                      <p:cBhvr>
                                        <p:cTn id="27" dur="500"/>
                                        <p:tgtEl>
                                          <p:spTgt spid="41"/>
                                        </p:tgtEl>
                                      </p:cBhvr>
                                    </p:animEffect>
                                  </p:childTnLst>
                                </p:cTn>
                              </p:par>
                            </p:childTnLst>
                          </p:cTn>
                        </p:par>
                        <p:par>
                          <p:cTn id="28" fill="hold">
                            <p:stCondLst>
                              <p:cond delay="5500"/>
                            </p:stCondLst>
                            <p:childTnLst>
                              <p:par>
                                <p:cTn id="29" presetID="18" presetClass="entr" presetSubtype="3"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strips(upRight)">
                                      <p:cBhvr>
                                        <p:cTn id="31" dur="500"/>
                                        <p:tgtEl>
                                          <p:spTgt spid="55"/>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4" grpId="0">
        <p:bldSub>
          <a:bldChart bld="series"/>
        </p:bldSub>
      </p:bldGraphic>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035440" y="5655394"/>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p>
        </p:txBody>
      </p:sp>
      <p:cxnSp>
        <p:nvCxnSpPr>
          <p:cNvPr id="55" name="Straight Connector 54"/>
          <p:cNvCxnSpPr/>
          <p:nvPr/>
        </p:nvCxnSpPr>
        <p:spPr>
          <a:xfrm>
            <a:off x="1043634"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877783" y="1662389"/>
            <a:ext cx="4332505" cy="3225989"/>
            <a:chOff x="5908510" y="1246791"/>
            <a:chExt cx="3249802" cy="2419492"/>
          </a:xfrm>
        </p:grpSpPr>
        <p:grpSp>
          <p:nvGrpSpPr>
            <p:cNvPr id="25" name="Group 24"/>
            <p:cNvGrpSpPr/>
            <p:nvPr/>
          </p:nvGrpSpPr>
          <p:grpSpPr>
            <a:xfrm flipH="1">
              <a:off x="5908510" y="1246791"/>
              <a:ext cx="3249802" cy="518462"/>
              <a:chOff x="1322198" y="1304396"/>
              <a:chExt cx="3249802" cy="518462"/>
            </a:xfrm>
          </p:grpSpPr>
          <p:sp>
            <p:nvSpPr>
              <p:cNvPr id="26" name="Pentagon 25"/>
              <p:cNvSpPr/>
              <p:nvPr/>
            </p:nvSpPr>
            <p:spPr>
              <a:xfrm>
                <a:off x="1322198" y="1304396"/>
                <a:ext cx="3249802" cy="5184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27" name="TextBox 26"/>
              <p:cNvSpPr txBox="1"/>
              <p:nvPr/>
            </p:nvSpPr>
            <p:spPr>
              <a:xfrm>
                <a:off x="3337282" y="1453982"/>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28" name="Group 27"/>
            <p:cNvGrpSpPr/>
            <p:nvPr/>
          </p:nvGrpSpPr>
          <p:grpSpPr>
            <a:xfrm flipH="1">
              <a:off x="6405679" y="1880468"/>
              <a:ext cx="2731339" cy="518462"/>
              <a:chOff x="1322198" y="2110893"/>
              <a:chExt cx="2731339" cy="518462"/>
            </a:xfrm>
          </p:grpSpPr>
          <p:sp>
            <p:nvSpPr>
              <p:cNvPr id="29" name="Pentagon 28"/>
              <p:cNvSpPr/>
              <p:nvPr/>
            </p:nvSpPr>
            <p:spPr>
              <a:xfrm>
                <a:off x="1322198" y="2110893"/>
                <a:ext cx="2731339" cy="51846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0" name="TextBox 29"/>
              <p:cNvSpPr txBox="1"/>
              <p:nvPr/>
            </p:nvSpPr>
            <p:spPr>
              <a:xfrm>
                <a:off x="2722840" y="2263544"/>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1" name="Group 30"/>
            <p:cNvGrpSpPr/>
            <p:nvPr/>
          </p:nvGrpSpPr>
          <p:grpSpPr>
            <a:xfrm flipH="1">
              <a:off x="6945435" y="2514145"/>
              <a:ext cx="2212876" cy="518462"/>
              <a:chOff x="1322199" y="2975000"/>
              <a:chExt cx="2212876" cy="518462"/>
            </a:xfrm>
          </p:grpSpPr>
          <p:sp>
            <p:nvSpPr>
              <p:cNvPr id="32" name="Pentagon 31"/>
              <p:cNvSpPr/>
              <p:nvPr/>
            </p:nvSpPr>
            <p:spPr>
              <a:xfrm>
                <a:off x="1322199" y="2975000"/>
                <a:ext cx="2212876"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3" name="TextBox 32"/>
              <p:cNvSpPr txBox="1"/>
              <p:nvPr/>
            </p:nvSpPr>
            <p:spPr>
              <a:xfrm>
                <a:off x="2350176" y="3130849"/>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4" name="Group 33"/>
            <p:cNvGrpSpPr/>
            <p:nvPr/>
          </p:nvGrpSpPr>
          <p:grpSpPr>
            <a:xfrm flipH="1">
              <a:off x="7564598" y="3147821"/>
              <a:ext cx="1579198" cy="518462"/>
              <a:chOff x="1322200" y="3781498"/>
              <a:chExt cx="1579198" cy="518462"/>
            </a:xfrm>
          </p:grpSpPr>
          <p:sp>
            <p:nvSpPr>
              <p:cNvPr id="35" name="Pentagon 34"/>
              <p:cNvSpPr/>
              <p:nvPr/>
            </p:nvSpPr>
            <p:spPr>
              <a:xfrm>
                <a:off x="1322200" y="3781498"/>
                <a:ext cx="1579198" cy="518462"/>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6" name="TextBox 35"/>
              <p:cNvSpPr txBox="1"/>
              <p:nvPr/>
            </p:nvSpPr>
            <p:spPr>
              <a:xfrm>
                <a:off x="1743520" y="3920637"/>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graphicFrame>
        <p:nvGraphicFramePr>
          <p:cNvPr id="38" name="Chart 37"/>
          <p:cNvGraphicFramePr/>
          <p:nvPr/>
        </p:nvGraphicFramePr>
        <p:xfrm>
          <a:off x="796846" y="3391597"/>
          <a:ext cx="7747821" cy="1864052"/>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p:cNvSpPr txBox="1"/>
          <p:nvPr/>
        </p:nvSpPr>
        <p:spPr>
          <a:xfrm>
            <a:off x="796847" y="1278342"/>
            <a:ext cx="6998370" cy="1805623"/>
          </a:xfrm>
          <a:prstGeom prst="rect">
            <a:avLst/>
          </a:prstGeom>
          <a:noFill/>
        </p:spPr>
        <p:txBody>
          <a:bodyPr wrap="square" lIns="121908" tIns="60954" rIns="121908" bIns="60954" rtlCol="0">
            <a:spAutoFit/>
          </a:bodyPr>
          <a:lstStyle/>
          <a:p>
            <a:r>
              <a:rPr lang="zh-CN" altLang="en-US" sz="2100" dirty="0">
                <a:solidFill>
                  <a:schemeClr val="tx1">
                    <a:lumMod val="75000"/>
                    <a:lumOff val="25000"/>
                  </a:schemeClr>
                </a:solidFill>
                <a:latin typeface="+mn-ea"/>
              </a:rPr>
              <a:t>项目产品开发</a:t>
            </a:r>
            <a:endParaRPr lang="en-US" altLang="zh-CN" sz="2100" dirty="0">
              <a:solidFill>
                <a:schemeClr val="tx1">
                  <a:lumMod val="75000"/>
                  <a:lumOff val="25000"/>
                </a:schemeClr>
              </a:solidFill>
              <a:latin typeface="+mn-ea"/>
            </a:endParaRPr>
          </a:p>
          <a:p>
            <a:endParaRPr lang="en-US" sz="2100" dirty="0">
              <a:solidFill>
                <a:schemeClr val="tx1">
                  <a:lumMod val="75000"/>
                  <a:lumOff val="2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8">
                                            <p:graphicEl>
                                              <a:chart seriesIdx="-3" categoryIdx="-3" bldStep="gridLegend"/>
                                            </p:graphicEl>
                                          </p:spTgt>
                                        </p:tgtEl>
                                        <p:attrNameLst>
                                          <p:attrName>style.visibility</p:attrName>
                                        </p:attrNameLst>
                                      </p:cBhvr>
                                      <p:to>
                                        <p:strVal val="visible"/>
                                      </p:to>
                                    </p:set>
                                    <p:animEffect transition="in" filter="slide(fromLeft)">
                                      <p:cBhvr>
                                        <p:cTn id="11" dur="500"/>
                                        <p:tgtEl>
                                          <p:spTgt spid="38">
                                            <p:graphicEl>
                                              <a:chart seriesIdx="-3" categoryIdx="-3" bldStep="gridLegend"/>
                                            </p:graphicEl>
                                          </p:spTgt>
                                        </p:tgtEl>
                                      </p:cBhvr>
                                    </p:animEffect>
                                  </p:childTnLst>
                                </p:cTn>
                              </p:par>
                            </p:childTnLst>
                          </p:cTn>
                        </p:par>
                        <p:par>
                          <p:cTn id="12" fill="hold">
                            <p:stCondLst>
                              <p:cond delay="1500"/>
                            </p:stCondLst>
                            <p:childTnLst>
                              <p:par>
                                <p:cTn id="13" presetID="12" presetClass="entr" presetSubtype="8" fill="hold" grpId="0" nodeType="afterEffect">
                                  <p:stCondLst>
                                    <p:cond delay="0"/>
                                  </p:stCondLst>
                                  <p:childTnLst>
                                    <p:set>
                                      <p:cBhvr>
                                        <p:cTn id="14" dur="1" fill="hold">
                                          <p:stCondLst>
                                            <p:cond delay="0"/>
                                          </p:stCondLst>
                                        </p:cTn>
                                        <p:tgtEl>
                                          <p:spTgt spid="38">
                                            <p:graphicEl>
                                              <a:chart seriesIdx="0" categoryIdx="-4" bldStep="series"/>
                                            </p:graphicEl>
                                          </p:spTgt>
                                        </p:tgtEl>
                                        <p:attrNameLst>
                                          <p:attrName>style.visibility</p:attrName>
                                        </p:attrNameLst>
                                      </p:cBhvr>
                                      <p:to>
                                        <p:strVal val="visible"/>
                                      </p:to>
                                    </p:set>
                                    <p:animEffect transition="in" filter="slide(fromLeft)">
                                      <p:cBhvr>
                                        <p:cTn id="15" dur="500"/>
                                        <p:tgtEl>
                                          <p:spTgt spid="38">
                                            <p:graphicEl>
                                              <a:chart seriesIdx="0" categoryIdx="-4" bldStep="series"/>
                                            </p:graphicEl>
                                          </p:spTgt>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38">
                                            <p:graphicEl>
                                              <a:chart seriesIdx="1" categoryIdx="-4" bldStep="series"/>
                                            </p:graphicEl>
                                          </p:spTgt>
                                        </p:tgtEl>
                                        <p:attrNameLst>
                                          <p:attrName>style.visibility</p:attrName>
                                        </p:attrNameLst>
                                      </p:cBhvr>
                                      <p:to>
                                        <p:strVal val="visible"/>
                                      </p:to>
                                    </p:set>
                                    <p:animEffect transition="in" filter="slide(fromLeft)">
                                      <p:cBhvr>
                                        <p:cTn id="19" dur="500"/>
                                        <p:tgtEl>
                                          <p:spTgt spid="38">
                                            <p:graphicEl>
                                              <a:chart seriesIdx="1" categoryIdx="-4" bldStep="series"/>
                                            </p:graphicEl>
                                          </p:spTgt>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38">
                                            <p:graphicEl>
                                              <a:chart seriesIdx="2" categoryIdx="-4" bldStep="series"/>
                                            </p:graphicEl>
                                          </p:spTgt>
                                        </p:tgtEl>
                                        <p:attrNameLst>
                                          <p:attrName>style.visibility</p:attrName>
                                        </p:attrNameLst>
                                      </p:cBhvr>
                                      <p:to>
                                        <p:strVal val="visible"/>
                                      </p:to>
                                    </p:set>
                                    <p:animEffect transition="in" filter="slide(fromLeft)">
                                      <p:cBhvr>
                                        <p:cTn id="23" dur="500"/>
                                        <p:tgtEl>
                                          <p:spTgt spid="38">
                                            <p:graphicEl>
                                              <a:chart seriesIdx="2" categoryIdx="-4" bldStep="series"/>
                                            </p:graphicEl>
                                          </p:spTgt>
                                        </p:tgtEl>
                                      </p:cBhvr>
                                    </p:animEffect>
                                  </p:childTnLst>
                                </p:cTn>
                              </p:par>
                            </p:childTnLst>
                          </p:cTn>
                        </p:par>
                        <p:par>
                          <p:cTn id="24" fill="hold">
                            <p:stCondLst>
                              <p:cond delay="3000"/>
                            </p:stCondLst>
                            <p:childTnLst>
                              <p:par>
                                <p:cTn id="25" presetID="12" presetClass="entr" presetSubtype="8" fill="hold" grpId="0" nodeType="afterEffect">
                                  <p:stCondLst>
                                    <p:cond delay="0"/>
                                  </p:stCondLst>
                                  <p:childTnLst>
                                    <p:set>
                                      <p:cBhvr>
                                        <p:cTn id="26" dur="1" fill="hold">
                                          <p:stCondLst>
                                            <p:cond delay="0"/>
                                          </p:stCondLst>
                                        </p:cTn>
                                        <p:tgtEl>
                                          <p:spTgt spid="38">
                                            <p:graphicEl>
                                              <a:chart seriesIdx="3" categoryIdx="-4" bldStep="series"/>
                                            </p:graphicEl>
                                          </p:spTgt>
                                        </p:tgtEl>
                                        <p:attrNameLst>
                                          <p:attrName>style.visibility</p:attrName>
                                        </p:attrNameLst>
                                      </p:cBhvr>
                                      <p:to>
                                        <p:strVal val="visible"/>
                                      </p:to>
                                    </p:set>
                                    <p:animEffect transition="in" filter="slide(fromLeft)">
                                      <p:cBhvr>
                                        <p:cTn id="27" dur="500"/>
                                        <p:tgtEl>
                                          <p:spTgt spid="38">
                                            <p:graphicEl>
                                              <a:chart seriesIdx="3" categoryIdx="-4" bldStep="series"/>
                                            </p:graphicEl>
                                          </p:spTgt>
                                        </p:tgtEl>
                                      </p:cBhvr>
                                    </p:animEffect>
                                  </p:childTnLst>
                                </p:cTn>
                              </p:par>
                            </p:childTnLst>
                          </p:cTn>
                        </p:par>
                        <p:par>
                          <p:cTn id="28" fill="hold">
                            <p:stCondLst>
                              <p:cond delay="3500"/>
                            </p:stCondLst>
                            <p:childTnLst>
                              <p:par>
                                <p:cTn id="29" presetID="2" presetClass="entr" presetSubtype="2" accel="50000" decel="5000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1+#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18" presetClass="entr" presetSubtype="3"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strips(upRight)">
                                      <p:cBhvr>
                                        <p:cTn id="36" dur="500"/>
                                        <p:tgtEl>
                                          <p:spTgt spid="55"/>
                                        </p:tgtEl>
                                      </p:cBhvr>
                                    </p:animEffect>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Graphic spid="38" grpId="0">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81"/>
          <p:cNvGrpSpPr/>
          <p:nvPr/>
        </p:nvGrpSpPr>
        <p:grpSpPr>
          <a:xfrm>
            <a:off x="8015984" y="4137892"/>
            <a:ext cx="979890" cy="1134533"/>
            <a:chOff x="5028984" y="2913471"/>
            <a:chExt cx="735013" cy="850900"/>
          </a:xfrm>
        </p:grpSpPr>
        <p:sp>
          <p:nvSpPr>
            <p:cNvPr id="43" name="Rectangle 6"/>
            <p:cNvSpPr>
              <a:spLocks noChangeArrowheads="1"/>
            </p:cNvSpPr>
            <p:nvPr/>
          </p:nvSpPr>
          <p:spPr bwMode="auto">
            <a:xfrm>
              <a:off x="5451259"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44" name="Oval 7"/>
            <p:cNvSpPr>
              <a:spLocks noChangeArrowheads="1"/>
            </p:cNvSpPr>
            <p:nvPr/>
          </p:nvSpPr>
          <p:spPr bwMode="auto">
            <a:xfrm>
              <a:off x="5198847" y="3107146"/>
              <a:ext cx="565150" cy="566737"/>
            </a:xfrm>
            <a:prstGeom prst="ellipse">
              <a:avLst/>
            </a:prstGeom>
            <a:solidFill>
              <a:schemeClr val="accent4"/>
            </a:solidFill>
            <a:ln w="9525">
              <a:noFill/>
              <a:round/>
            </a:ln>
          </p:spPr>
          <p:txBody>
            <a:bodyPr vert="horz" wrap="square" lIns="91440" tIns="45720" rIns="91440" bIns="45720" numCol="1" anchor="t" anchorCtr="0" compatLnSpc="1"/>
            <a:lstStyle/>
            <a:p>
              <a:endParaRPr lang="en-US">
                <a:latin typeface="+mn-ea"/>
              </a:endParaRPr>
            </a:p>
          </p:txBody>
        </p:sp>
        <p:sp>
          <p:nvSpPr>
            <p:cNvPr id="45" name="Rectangle 13"/>
            <p:cNvSpPr>
              <a:spLocks noChangeArrowheads="1"/>
            </p:cNvSpPr>
            <p:nvPr/>
          </p:nvSpPr>
          <p:spPr bwMode="auto">
            <a:xfrm>
              <a:off x="5208372" y="3251609"/>
              <a:ext cx="381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46" name="Oval 14"/>
            <p:cNvSpPr>
              <a:spLocks noChangeArrowheads="1"/>
            </p:cNvSpPr>
            <p:nvPr/>
          </p:nvSpPr>
          <p:spPr bwMode="auto">
            <a:xfrm>
              <a:off x="5028984" y="2913471"/>
              <a:ext cx="406400" cy="636587"/>
            </a:xfrm>
            <a:prstGeom prst="ellipse">
              <a:avLst/>
            </a:prstGeom>
            <a:solidFill>
              <a:schemeClr val="accent1"/>
            </a:solidFill>
            <a:ln w="9525">
              <a:noFill/>
              <a:round/>
            </a:ln>
          </p:spPr>
          <p:txBody>
            <a:bodyPr vert="horz" wrap="square" lIns="91440" tIns="45720" rIns="91440" bIns="45720" numCol="1" anchor="t" anchorCtr="0" compatLnSpc="1"/>
            <a:lstStyle/>
            <a:p>
              <a:endParaRPr lang="en-US">
                <a:latin typeface="+mn-ea"/>
              </a:endParaRPr>
            </a:p>
          </p:txBody>
        </p:sp>
      </p:grpSp>
      <p:grpSp>
        <p:nvGrpSpPr>
          <p:cNvPr id="47" name="Group 78"/>
          <p:cNvGrpSpPr/>
          <p:nvPr/>
        </p:nvGrpSpPr>
        <p:grpSpPr>
          <a:xfrm>
            <a:off x="3376022" y="4079233"/>
            <a:ext cx="799996" cy="1270000"/>
            <a:chOff x="2122272" y="2869478"/>
            <a:chExt cx="600075" cy="952500"/>
          </a:xfrm>
        </p:grpSpPr>
        <p:sp>
          <p:nvSpPr>
            <p:cNvPr id="48" name="Rectangle 10"/>
            <p:cNvSpPr>
              <a:spLocks noChangeArrowheads="1"/>
            </p:cNvSpPr>
            <p:nvPr/>
          </p:nvSpPr>
          <p:spPr bwMode="auto">
            <a:xfrm>
              <a:off x="2242922" y="3667991"/>
              <a:ext cx="50800" cy="153987"/>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49" name="Rectangle 11"/>
            <p:cNvSpPr>
              <a:spLocks noChangeArrowheads="1"/>
            </p:cNvSpPr>
            <p:nvPr/>
          </p:nvSpPr>
          <p:spPr bwMode="auto">
            <a:xfrm>
              <a:off x="2498509"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0" name="Oval 12"/>
            <p:cNvSpPr>
              <a:spLocks noChangeArrowheads="1"/>
            </p:cNvSpPr>
            <p:nvPr/>
          </p:nvSpPr>
          <p:spPr bwMode="auto">
            <a:xfrm>
              <a:off x="2312772" y="2949984"/>
              <a:ext cx="409575" cy="635000"/>
            </a:xfrm>
            <a:prstGeom prst="ellipse">
              <a:avLst/>
            </a:prstGeom>
            <a:solidFill>
              <a:schemeClr val="accent4"/>
            </a:solidFill>
            <a:ln w="9525">
              <a:noFill/>
              <a:round/>
            </a:ln>
          </p:spPr>
          <p:txBody>
            <a:bodyPr vert="horz" wrap="square" lIns="91440" tIns="45720" rIns="91440" bIns="45720" numCol="1" anchor="t" anchorCtr="0" compatLnSpc="1"/>
            <a:lstStyle/>
            <a:p>
              <a:endParaRPr lang="en-US">
                <a:latin typeface="+mn-ea"/>
              </a:endParaRPr>
            </a:p>
          </p:txBody>
        </p:sp>
        <p:sp>
          <p:nvSpPr>
            <p:cNvPr id="51" name="Oval 20"/>
            <p:cNvSpPr>
              <a:spLocks noChangeArrowheads="1"/>
            </p:cNvSpPr>
            <p:nvPr/>
          </p:nvSpPr>
          <p:spPr bwMode="auto">
            <a:xfrm>
              <a:off x="2122272" y="2869478"/>
              <a:ext cx="293688" cy="830262"/>
            </a:xfrm>
            <a:prstGeom prst="ellipse">
              <a:avLst/>
            </a:prstGeom>
            <a:solidFill>
              <a:schemeClr val="accent1"/>
            </a:solidFill>
            <a:ln w="9525">
              <a:noFill/>
              <a:round/>
            </a:ln>
          </p:spPr>
          <p:txBody>
            <a:bodyPr vert="horz" wrap="square" lIns="91440" tIns="45720" rIns="91440" bIns="45720" numCol="1" anchor="t" anchorCtr="0" compatLnSpc="1"/>
            <a:lstStyle/>
            <a:p>
              <a:endParaRPr lang="en-US">
                <a:latin typeface="+mn-ea"/>
              </a:endParaRPr>
            </a:p>
          </p:txBody>
        </p:sp>
      </p:grpSp>
      <p:grpSp>
        <p:nvGrpSpPr>
          <p:cNvPr id="52" name="Group 77"/>
          <p:cNvGrpSpPr/>
          <p:nvPr/>
        </p:nvGrpSpPr>
        <p:grpSpPr>
          <a:xfrm>
            <a:off x="1655909" y="4309052"/>
            <a:ext cx="984123" cy="1193800"/>
            <a:chOff x="942759" y="2869021"/>
            <a:chExt cx="738188" cy="895350"/>
          </a:xfrm>
        </p:grpSpPr>
        <p:sp>
          <p:nvSpPr>
            <p:cNvPr id="53" name="Rectangle 8"/>
            <p:cNvSpPr>
              <a:spLocks noChangeArrowheads="1"/>
            </p:cNvSpPr>
            <p:nvPr/>
          </p:nvSpPr>
          <p:spPr bwMode="auto">
            <a:xfrm>
              <a:off x="1182472"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4" name="Rectangle 9"/>
            <p:cNvSpPr>
              <a:spLocks noChangeArrowheads="1"/>
            </p:cNvSpPr>
            <p:nvPr/>
          </p:nvSpPr>
          <p:spPr bwMode="auto">
            <a:xfrm>
              <a:off x="1450759" y="3384237"/>
              <a:ext cx="38100" cy="346075"/>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5" name="Oval 17"/>
            <p:cNvSpPr>
              <a:spLocks noChangeArrowheads="1"/>
            </p:cNvSpPr>
            <p:nvPr/>
          </p:nvSpPr>
          <p:spPr bwMode="auto">
            <a:xfrm>
              <a:off x="942759" y="2869021"/>
              <a:ext cx="520700" cy="523875"/>
            </a:xfrm>
            <a:prstGeom prst="ellipse">
              <a:avLst/>
            </a:prstGeom>
            <a:solidFill>
              <a:schemeClr val="accent4"/>
            </a:solidFill>
            <a:ln w="9525">
              <a:noFill/>
              <a:round/>
            </a:ln>
          </p:spPr>
          <p:txBody>
            <a:bodyPr vert="horz" wrap="square" lIns="91440" tIns="45720" rIns="91440" bIns="45720" numCol="1" anchor="t" anchorCtr="0" compatLnSpc="1"/>
            <a:lstStyle/>
            <a:p>
              <a:endParaRPr lang="en-US">
                <a:latin typeface="+mn-ea"/>
              </a:endParaRPr>
            </a:p>
          </p:txBody>
        </p:sp>
        <p:sp>
          <p:nvSpPr>
            <p:cNvPr id="56" name="Oval 29"/>
            <p:cNvSpPr>
              <a:spLocks noChangeArrowheads="1"/>
            </p:cNvSpPr>
            <p:nvPr/>
          </p:nvSpPr>
          <p:spPr bwMode="auto">
            <a:xfrm>
              <a:off x="1271372" y="3073087"/>
              <a:ext cx="409575" cy="409575"/>
            </a:xfrm>
            <a:prstGeom prst="ellipse">
              <a:avLst/>
            </a:prstGeom>
            <a:solidFill>
              <a:schemeClr val="accent1"/>
            </a:solidFill>
            <a:ln w="9525">
              <a:noFill/>
              <a:round/>
            </a:ln>
          </p:spPr>
          <p:txBody>
            <a:bodyPr vert="horz" wrap="square" lIns="91440" tIns="45720" rIns="91440" bIns="45720" numCol="1" anchor="t" anchorCtr="0" compatLnSpc="1"/>
            <a:lstStyle/>
            <a:p>
              <a:endParaRPr lang="en-US">
                <a:latin typeface="+mn-ea"/>
              </a:endParaRPr>
            </a:p>
          </p:txBody>
        </p:sp>
      </p:grpSp>
      <p:grpSp>
        <p:nvGrpSpPr>
          <p:cNvPr id="57" name="Group 82"/>
          <p:cNvGrpSpPr/>
          <p:nvPr/>
        </p:nvGrpSpPr>
        <p:grpSpPr>
          <a:xfrm>
            <a:off x="9344948" y="4622320"/>
            <a:ext cx="898216" cy="880533"/>
            <a:chOff x="6224853" y="3161578"/>
            <a:chExt cx="673750" cy="660400"/>
          </a:xfrm>
        </p:grpSpPr>
        <p:sp>
          <p:nvSpPr>
            <p:cNvPr id="58" name="Rectangle 24"/>
            <p:cNvSpPr>
              <a:spLocks noChangeArrowheads="1"/>
            </p:cNvSpPr>
            <p:nvPr/>
          </p:nvSpPr>
          <p:spPr bwMode="auto">
            <a:xfrm>
              <a:off x="6397891" y="3327809"/>
              <a:ext cx="50800" cy="4365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59" name="Oval 25"/>
            <p:cNvSpPr>
              <a:spLocks noChangeArrowheads="1"/>
            </p:cNvSpPr>
            <p:nvPr/>
          </p:nvSpPr>
          <p:spPr bwMode="auto">
            <a:xfrm>
              <a:off x="6224853" y="3254784"/>
              <a:ext cx="406400" cy="409575"/>
            </a:xfrm>
            <a:prstGeom prst="ellipse">
              <a:avLst/>
            </a:prstGeom>
            <a:solidFill>
              <a:schemeClr val="accent1"/>
            </a:solidFill>
            <a:ln w="9525">
              <a:noFill/>
              <a:round/>
            </a:ln>
          </p:spPr>
          <p:txBody>
            <a:bodyPr vert="horz" wrap="square" lIns="91440" tIns="45720" rIns="91440" bIns="45720" numCol="1" anchor="t" anchorCtr="0" compatLnSpc="1"/>
            <a:lstStyle/>
            <a:p>
              <a:endParaRPr lang="en-US">
                <a:latin typeface="+mn-ea"/>
              </a:endParaRPr>
            </a:p>
          </p:txBody>
        </p:sp>
        <p:sp>
          <p:nvSpPr>
            <p:cNvPr id="60" name="Rectangle 30"/>
            <p:cNvSpPr>
              <a:spLocks noChangeArrowheads="1"/>
            </p:cNvSpPr>
            <p:nvPr/>
          </p:nvSpPr>
          <p:spPr bwMode="auto">
            <a:xfrm>
              <a:off x="6633490" y="3475903"/>
              <a:ext cx="38100" cy="346075"/>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61" name="Oval 31"/>
            <p:cNvSpPr>
              <a:spLocks noChangeArrowheads="1"/>
            </p:cNvSpPr>
            <p:nvPr/>
          </p:nvSpPr>
          <p:spPr bwMode="auto">
            <a:xfrm>
              <a:off x="6412828" y="3161578"/>
              <a:ext cx="485775" cy="484187"/>
            </a:xfrm>
            <a:prstGeom prst="ellipse">
              <a:avLst/>
            </a:prstGeom>
            <a:solidFill>
              <a:schemeClr val="accent4"/>
            </a:solidFill>
            <a:ln w="9525">
              <a:noFill/>
              <a:round/>
            </a:ln>
          </p:spPr>
          <p:txBody>
            <a:bodyPr vert="horz" wrap="square" lIns="91440" tIns="45720" rIns="91440" bIns="45720" numCol="1" anchor="t" anchorCtr="0" compatLnSpc="1"/>
            <a:lstStyle/>
            <a:p>
              <a:endParaRPr lang="en-US">
                <a:latin typeface="+mn-ea"/>
              </a:endParaRPr>
            </a:p>
          </p:txBody>
        </p:sp>
      </p:grpSp>
      <p:sp>
        <p:nvSpPr>
          <p:cNvPr id="14" name="Oval 13"/>
          <p:cNvSpPr/>
          <p:nvPr/>
        </p:nvSpPr>
        <p:spPr>
          <a:xfrm>
            <a:off x="6710395" y="1631540"/>
            <a:ext cx="1113828" cy="1113971"/>
          </a:xfrm>
          <a:prstGeom prst="ellipse">
            <a:avLst/>
          </a:prstGeom>
          <a:solidFill>
            <a:schemeClr val="bg1"/>
          </a:solid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200" dirty="0">
                <a:solidFill>
                  <a:schemeClr val="accent1"/>
                </a:solidFill>
                <a:latin typeface="+mn-ea"/>
              </a:rPr>
              <a:t>02</a:t>
            </a:r>
          </a:p>
        </p:txBody>
      </p:sp>
      <p:sp>
        <p:nvSpPr>
          <p:cNvPr id="15" name="Oval 14"/>
          <p:cNvSpPr/>
          <p:nvPr/>
        </p:nvSpPr>
        <p:spPr>
          <a:xfrm>
            <a:off x="4367778" y="1631540"/>
            <a:ext cx="1113828" cy="1113971"/>
          </a:xfrm>
          <a:prstGeom prst="ellipse">
            <a:avLst/>
          </a:prstGeom>
          <a:solidFill>
            <a:schemeClr val="bg1"/>
          </a:solid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3200" dirty="0">
                <a:solidFill>
                  <a:schemeClr val="accent1"/>
                </a:solidFill>
                <a:latin typeface="+mn-ea"/>
              </a:rPr>
              <a:t>01</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
        <p:nvSpPr>
          <p:cNvPr id="68" name="Slide Number Placeholder 67"/>
          <p:cNvSpPr>
            <a:spLocks noGrp="1"/>
          </p:cNvSpPr>
          <p:nvPr>
            <p:ph type="sldNum" sz="quarter" idx="4294967295"/>
          </p:nvPr>
        </p:nvSpPr>
        <p:spPr>
          <a:xfrm>
            <a:off x="8737257" y="6356352"/>
            <a:ext cx="2844430" cy="365125"/>
          </a:xfrm>
          <a:prstGeom prst="rect">
            <a:avLst/>
          </a:prstGeom>
        </p:spPr>
        <p:txBody>
          <a:bodyPr/>
          <a:lstStyle/>
          <a:p>
            <a:fld id="{C136B7D2-B98C-44FD-8D04-7EC62A564975}" type="slidenum">
              <a:rPr lang="en-US" smtClean="0">
                <a:latin typeface="+mn-ea"/>
              </a:rPr>
              <a:pPr/>
              <a:t>17</a:t>
            </a:fld>
            <a:endParaRPr lang="en-US" dirty="0">
              <a:latin typeface="+mn-ea"/>
            </a:endParaRPr>
          </a:p>
        </p:txBody>
      </p:sp>
      <p:sp>
        <p:nvSpPr>
          <p:cNvPr id="8" name="Freeform 5"/>
          <p:cNvSpPr/>
          <p:nvPr/>
        </p:nvSpPr>
        <p:spPr bwMode="auto">
          <a:xfrm>
            <a:off x="5173259" y="2207846"/>
            <a:ext cx="1845485" cy="3371817"/>
          </a:xfrm>
          <a:custGeom>
            <a:avLst/>
            <a:gdLst/>
            <a:ahLst/>
            <a:cxnLst>
              <a:cxn ang="0">
                <a:pos x="173" y="908"/>
              </a:cxn>
              <a:cxn ang="0">
                <a:pos x="187" y="613"/>
              </a:cxn>
              <a:cxn ang="0">
                <a:pos x="0" y="357"/>
              </a:cxn>
              <a:cxn ang="0">
                <a:pos x="0" y="357"/>
              </a:cxn>
              <a:cxn ang="0">
                <a:pos x="203" y="547"/>
              </a:cxn>
              <a:cxn ang="0">
                <a:pos x="230" y="0"/>
              </a:cxn>
              <a:cxn ang="0">
                <a:pos x="255" y="237"/>
              </a:cxn>
              <a:cxn ang="0">
                <a:pos x="271" y="439"/>
              </a:cxn>
              <a:cxn ang="0">
                <a:pos x="496" y="295"/>
              </a:cxn>
              <a:cxn ang="0">
                <a:pos x="496" y="295"/>
              </a:cxn>
              <a:cxn ang="0">
                <a:pos x="291" y="500"/>
              </a:cxn>
              <a:cxn ang="0">
                <a:pos x="282" y="660"/>
              </a:cxn>
              <a:cxn ang="0">
                <a:pos x="307" y="905"/>
              </a:cxn>
              <a:cxn ang="0">
                <a:pos x="173" y="908"/>
              </a:cxn>
            </a:cxnLst>
            <a:rect l="0" t="0" r="r" b="b"/>
            <a:pathLst>
              <a:path w="496" h="908">
                <a:moveTo>
                  <a:pt x="173" y="908"/>
                </a:moveTo>
                <a:cubicBezTo>
                  <a:pt x="173" y="908"/>
                  <a:pt x="208" y="680"/>
                  <a:pt x="187" y="613"/>
                </a:cubicBezTo>
                <a:cubicBezTo>
                  <a:pt x="0" y="357"/>
                  <a:pt x="0" y="357"/>
                  <a:pt x="0" y="357"/>
                </a:cubicBezTo>
                <a:cubicBezTo>
                  <a:pt x="0" y="357"/>
                  <a:pt x="0" y="357"/>
                  <a:pt x="0" y="357"/>
                </a:cubicBezTo>
                <a:cubicBezTo>
                  <a:pt x="203" y="547"/>
                  <a:pt x="203" y="547"/>
                  <a:pt x="203" y="547"/>
                </a:cubicBezTo>
                <a:cubicBezTo>
                  <a:pt x="230" y="0"/>
                  <a:pt x="230" y="0"/>
                  <a:pt x="230" y="0"/>
                </a:cubicBezTo>
                <a:cubicBezTo>
                  <a:pt x="255" y="237"/>
                  <a:pt x="255" y="237"/>
                  <a:pt x="255" y="237"/>
                </a:cubicBezTo>
                <a:cubicBezTo>
                  <a:pt x="271" y="439"/>
                  <a:pt x="271" y="439"/>
                  <a:pt x="271" y="439"/>
                </a:cubicBezTo>
                <a:cubicBezTo>
                  <a:pt x="496" y="295"/>
                  <a:pt x="496" y="295"/>
                  <a:pt x="496" y="295"/>
                </a:cubicBezTo>
                <a:cubicBezTo>
                  <a:pt x="496" y="295"/>
                  <a:pt x="496" y="295"/>
                  <a:pt x="496" y="295"/>
                </a:cubicBezTo>
                <a:cubicBezTo>
                  <a:pt x="291" y="500"/>
                  <a:pt x="291" y="500"/>
                  <a:pt x="291" y="500"/>
                </a:cubicBezTo>
                <a:cubicBezTo>
                  <a:pt x="291" y="500"/>
                  <a:pt x="268" y="500"/>
                  <a:pt x="282" y="660"/>
                </a:cubicBezTo>
                <a:cubicBezTo>
                  <a:pt x="295" y="819"/>
                  <a:pt x="307" y="905"/>
                  <a:pt x="307" y="905"/>
                </a:cubicBezTo>
                <a:lnTo>
                  <a:pt x="173" y="908"/>
                </a:lnTo>
                <a:close/>
              </a:path>
            </a:pathLst>
          </a:custGeom>
          <a:solidFill>
            <a:schemeClr val="accent2"/>
          </a:solidFill>
          <a:ln w="9525">
            <a:noFill/>
            <a:round/>
          </a:ln>
        </p:spPr>
        <p:txBody>
          <a:bodyPr vert="horz" wrap="square" lIns="121908" tIns="60954" rIns="121908" bIns="60954" numCol="1" anchor="t" anchorCtr="0" compatLnSpc="1"/>
          <a:lstStyle/>
          <a:p>
            <a:endParaRPr lang="en-US">
              <a:latin typeface="+mn-ea"/>
            </a:endParaRPr>
          </a:p>
        </p:txBody>
      </p:sp>
      <p:sp>
        <p:nvSpPr>
          <p:cNvPr id="9" name="Freeform 5"/>
          <p:cNvSpPr/>
          <p:nvPr/>
        </p:nvSpPr>
        <p:spPr bwMode="auto">
          <a:xfrm>
            <a:off x="795" y="5157003"/>
            <a:ext cx="12190413" cy="1706033"/>
          </a:xfrm>
          <a:custGeom>
            <a:avLst/>
            <a:gdLst/>
            <a:ahLst/>
            <a:cxnLst>
              <a:cxn ang="0">
                <a:pos x="0" y="1489"/>
              </a:cxn>
              <a:cxn ang="0">
                <a:pos x="0" y="700"/>
              </a:cxn>
              <a:cxn ang="0">
                <a:pos x="940" y="320"/>
              </a:cxn>
              <a:cxn ang="0">
                <a:pos x="3842" y="0"/>
              </a:cxn>
              <a:cxn ang="0">
                <a:pos x="6745" y="320"/>
              </a:cxn>
              <a:cxn ang="0">
                <a:pos x="7680" y="696"/>
              </a:cxn>
              <a:cxn ang="0">
                <a:pos x="7680" y="1492"/>
              </a:cxn>
              <a:cxn ang="0">
                <a:pos x="7659" y="1506"/>
              </a:cxn>
              <a:cxn ang="0">
                <a:pos x="25" y="1506"/>
              </a:cxn>
              <a:cxn ang="0">
                <a:pos x="0" y="1489"/>
              </a:cxn>
            </a:cxnLst>
            <a:rect l="0" t="0" r="r" b="b"/>
            <a:pathLst>
              <a:path w="7680" h="1506">
                <a:moveTo>
                  <a:pt x="0" y="1489"/>
                </a:moveTo>
                <a:cubicBezTo>
                  <a:pt x="0" y="700"/>
                  <a:pt x="0" y="700"/>
                  <a:pt x="0" y="700"/>
                </a:cubicBezTo>
                <a:cubicBezTo>
                  <a:pt x="199" y="561"/>
                  <a:pt x="512" y="434"/>
                  <a:pt x="940" y="320"/>
                </a:cubicBezTo>
                <a:cubicBezTo>
                  <a:pt x="1741" y="107"/>
                  <a:pt x="2709" y="0"/>
                  <a:pt x="3842" y="0"/>
                </a:cubicBezTo>
                <a:cubicBezTo>
                  <a:pt x="4976" y="0"/>
                  <a:pt x="5943" y="107"/>
                  <a:pt x="6745" y="320"/>
                </a:cubicBezTo>
                <a:cubicBezTo>
                  <a:pt x="7168" y="433"/>
                  <a:pt x="7480" y="559"/>
                  <a:pt x="7680" y="696"/>
                </a:cubicBezTo>
                <a:cubicBezTo>
                  <a:pt x="7680" y="1492"/>
                  <a:pt x="7680" y="1492"/>
                  <a:pt x="7680" y="1492"/>
                </a:cubicBezTo>
                <a:cubicBezTo>
                  <a:pt x="7673" y="1497"/>
                  <a:pt x="7666" y="1501"/>
                  <a:pt x="7659" y="1506"/>
                </a:cubicBezTo>
                <a:cubicBezTo>
                  <a:pt x="25" y="1506"/>
                  <a:pt x="25" y="1506"/>
                  <a:pt x="25" y="1506"/>
                </a:cubicBezTo>
                <a:cubicBezTo>
                  <a:pt x="16" y="1500"/>
                  <a:pt x="8" y="1494"/>
                  <a:pt x="0" y="1489"/>
                </a:cubicBezTo>
                <a:close/>
              </a:path>
            </a:pathLst>
          </a:custGeom>
          <a:solidFill>
            <a:schemeClr val="accent2">
              <a:lumMod val="75000"/>
            </a:schemeClr>
          </a:solidFill>
          <a:ln w="9525">
            <a:noFill/>
            <a:round/>
          </a:ln>
        </p:spPr>
        <p:txBody>
          <a:bodyPr vert="horz" wrap="square" lIns="121908" tIns="60954" rIns="121908" bIns="60954" numCol="1" anchor="t" anchorCtr="0" compatLnSpc="1"/>
          <a:lstStyle/>
          <a:p>
            <a:endParaRPr lang="en-US">
              <a:latin typeface="+mn-ea"/>
            </a:endParaRPr>
          </a:p>
        </p:txBody>
      </p:sp>
      <p:sp>
        <p:nvSpPr>
          <p:cNvPr id="10" name="TextBox 9"/>
          <p:cNvSpPr txBox="1"/>
          <p:nvPr/>
        </p:nvSpPr>
        <p:spPr>
          <a:xfrm>
            <a:off x="1035440" y="5834257"/>
            <a:ext cx="10121124" cy="615553"/>
          </a:xfrm>
          <a:prstGeom prst="rect">
            <a:avLst/>
          </a:prstGeom>
          <a:noFill/>
        </p:spPr>
        <p:txBody>
          <a:bodyPr wrap="square" lIns="0" tIns="0" rIns="0" bIns="0" rtlCol="0">
            <a:spAutoFit/>
          </a:bodyPr>
          <a:lstStyle/>
          <a:p>
            <a:pPr algn="ctr"/>
            <a:r>
              <a:rPr lang="zh-CN" altLang="en-US" sz="1300" dirty="0">
                <a:solidFill>
                  <a:schemeClr val="bg1"/>
                </a:solidFill>
                <a:latin typeface="+mn-ea"/>
              </a:rPr>
              <a:t>此处添加详细文本描述，建议与标题相关并符合整体语言风格，语言描述尽量简洁生动。尽量将每页幻灯片的字数控制在</a:t>
            </a:r>
            <a:r>
              <a:rPr lang="en-US" altLang="zh-CN" sz="1300" dirty="0">
                <a:solidFill>
                  <a:schemeClr val="bg1"/>
                </a:solidFill>
                <a:latin typeface="+mn-ea"/>
              </a:rPr>
              <a:t>200</a:t>
            </a:r>
            <a:r>
              <a:rPr lang="zh-CN" altLang="en-US" sz="1300" dirty="0">
                <a:solidFill>
                  <a:schemeClr val="bg1"/>
                </a:solidFill>
                <a:latin typeface="+mn-ea"/>
              </a:rPr>
              <a:t>字以内，据统计每页幻灯片的最好控制在</a:t>
            </a:r>
            <a:r>
              <a:rPr lang="en-US" altLang="zh-CN" sz="1300" dirty="0">
                <a:solidFill>
                  <a:schemeClr val="bg1"/>
                </a:solidFill>
                <a:latin typeface="+mn-ea"/>
              </a:rPr>
              <a:t>5</a:t>
            </a:r>
            <a:r>
              <a:rPr lang="zh-CN" altLang="en-US" sz="1300" dirty="0">
                <a:solidFill>
                  <a:schemeClr val="bg1"/>
                </a:solidFill>
                <a:latin typeface="+mn-ea"/>
              </a:rPr>
              <a:t>分钟之内。此处添加详细文本描述，建议与标题相关并符合整体语言风格，语言描述尽量简洁生动。尽量将每页幻灯片的字数控制在</a:t>
            </a:r>
            <a:r>
              <a:rPr lang="en-US" altLang="zh-CN" sz="1300" dirty="0">
                <a:solidFill>
                  <a:schemeClr val="bg1"/>
                </a:solidFill>
                <a:latin typeface="+mn-ea"/>
              </a:rPr>
              <a:t>200</a:t>
            </a:r>
            <a:r>
              <a:rPr lang="zh-CN" altLang="en-US" sz="1300" dirty="0">
                <a:solidFill>
                  <a:schemeClr val="bg1"/>
                </a:solidFill>
                <a:latin typeface="+mn-ea"/>
              </a:rPr>
              <a:t>字以内，据统计每页幻灯片的最好控制在</a:t>
            </a:r>
            <a:r>
              <a:rPr lang="en-US" altLang="zh-CN" sz="1300" dirty="0">
                <a:solidFill>
                  <a:schemeClr val="bg1"/>
                </a:solidFill>
                <a:latin typeface="+mn-ea"/>
              </a:rPr>
              <a:t>5</a:t>
            </a:r>
            <a:r>
              <a:rPr lang="zh-CN" altLang="en-US" sz="1300" dirty="0">
                <a:solidFill>
                  <a:schemeClr val="bg1"/>
                </a:solidFill>
                <a:latin typeface="+mn-ea"/>
              </a:rPr>
              <a:t>分钟之内。</a:t>
            </a:r>
          </a:p>
        </p:txBody>
      </p:sp>
      <p:cxnSp>
        <p:nvCxnSpPr>
          <p:cNvPr id="11" name="Straight Connector 10"/>
          <p:cNvCxnSpPr/>
          <p:nvPr/>
        </p:nvCxnSpPr>
        <p:spPr>
          <a:xfrm>
            <a:off x="2596228" y="5656471"/>
            <a:ext cx="6999547" cy="0"/>
          </a:xfrm>
          <a:prstGeom prst="line">
            <a:avLst/>
          </a:prstGeom>
          <a:ln w="19050">
            <a:solidFill>
              <a:schemeClr val="bg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173258" y="1066215"/>
            <a:ext cx="1788660" cy="1788891"/>
          </a:xfrm>
          <a:prstGeom prst="ellipse">
            <a:avLst/>
          </a:prstGeom>
          <a:solidFill>
            <a:schemeClr val="bg1"/>
          </a:solidFill>
          <a:ln w="38100" cmpd="sng">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4300" dirty="0">
                <a:solidFill>
                  <a:schemeClr val="accent1"/>
                </a:solidFill>
                <a:latin typeface="+mn-ea"/>
              </a:rPr>
              <a:t>03</a:t>
            </a:r>
          </a:p>
        </p:txBody>
      </p:sp>
      <p:sp>
        <p:nvSpPr>
          <p:cNvPr id="13" name="Oval 12"/>
          <p:cNvSpPr/>
          <p:nvPr/>
        </p:nvSpPr>
        <p:spPr>
          <a:xfrm>
            <a:off x="6338992" y="2499705"/>
            <a:ext cx="1459454" cy="1459644"/>
          </a:xfrm>
          <a:prstGeom prst="ellipse">
            <a:avLst/>
          </a:prstGeom>
          <a:solidFill>
            <a:schemeClr val="bg1"/>
          </a:solid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0" rIns="121908" bIns="121908" rtlCol="0" anchor="ctr"/>
          <a:lstStyle/>
          <a:p>
            <a:pPr algn="ctr"/>
            <a:r>
              <a:rPr lang="en-US" sz="4300" dirty="0">
                <a:solidFill>
                  <a:schemeClr val="accent1"/>
                </a:solidFill>
                <a:latin typeface="+mn-ea"/>
              </a:rPr>
              <a:t>05</a:t>
            </a:r>
          </a:p>
        </p:txBody>
      </p:sp>
      <p:sp>
        <p:nvSpPr>
          <p:cNvPr id="16" name="Oval 15"/>
          <p:cNvSpPr/>
          <p:nvPr/>
        </p:nvSpPr>
        <p:spPr>
          <a:xfrm>
            <a:off x="4379326" y="2499705"/>
            <a:ext cx="1459454" cy="1459644"/>
          </a:xfrm>
          <a:prstGeom prst="ellipse">
            <a:avLst/>
          </a:prstGeom>
          <a:solidFill>
            <a:schemeClr val="bg1"/>
          </a:solid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4300" dirty="0">
                <a:solidFill>
                  <a:schemeClr val="accent1"/>
                </a:solidFill>
                <a:latin typeface="+mn-ea"/>
              </a:rPr>
              <a:t>04</a:t>
            </a:r>
          </a:p>
        </p:txBody>
      </p:sp>
      <p:grpSp>
        <p:nvGrpSpPr>
          <p:cNvPr id="26" name="Group 25"/>
          <p:cNvGrpSpPr/>
          <p:nvPr/>
        </p:nvGrpSpPr>
        <p:grpSpPr>
          <a:xfrm>
            <a:off x="8054146" y="1782686"/>
            <a:ext cx="1886374" cy="631750"/>
            <a:chOff x="1662668" y="928077"/>
            <a:chExt cx="1414965" cy="473813"/>
          </a:xfrm>
        </p:grpSpPr>
        <p:sp>
          <p:nvSpPr>
            <p:cNvPr id="27" name="Text Placeholder 3"/>
            <p:cNvSpPr txBox="1"/>
            <p:nvPr/>
          </p:nvSpPr>
          <p:spPr>
            <a:xfrm>
              <a:off x="1662668" y="92807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1">
                      <a:lumMod val="65000"/>
                      <a:lumOff val="35000"/>
                    </a:schemeClr>
                  </a:solidFill>
                  <a:latin typeface="+mn-ea"/>
                </a:rPr>
                <a:t>添加副标题</a:t>
              </a:r>
              <a:endParaRPr lang="en-US" dirty="0">
                <a:solidFill>
                  <a:schemeClr val="tx1">
                    <a:lumMod val="65000"/>
                    <a:lumOff val="35000"/>
                  </a:schemeClr>
                </a:solidFill>
                <a:latin typeface="+mn-ea"/>
              </a:endParaRPr>
            </a:p>
          </p:txBody>
        </p:sp>
        <p:sp>
          <p:nvSpPr>
            <p:cNvPr id="28" name="Text Placeholder 3"/>
            <p:cNvSpPr txBox="1"/>
            <p:nvPr/>
          </p:nvSpPr>
          <p:spPr>
            <a:xfrm>
              <a:off x="1662668" y="1094113"/>
              <a:ext cx="1414965"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a:t>
              </a:r>
            </a:p>
          </p:txBody>
        </p:sp>
      </p:grpSp>
      <p:grpSp>
        <p:nvGrpSpPr>
          <p:cNvPr id="29" name="Group 28"/>
          <p:cNvGrpSpPr/>
          <p:nvPr/>
        </p:nvGrpSpPr>
        <p:grpSpPr>
          <a:xfrm>
            <a:off x="2094003" y="1698291"/>
            <a:ext cx="2043854" cy="639336"/>
            <a:chOff x="1253094" y="928077"/>
            <a:chExt cx="1533090" cy="479502"/>
          </a:xfrm>
        </p:grpSpPr>
        <p:sp>
          <p:nvSpPr>
            <p:cNvPr id="30" name="Text Placeholder 3"/>
            <p:cNvSpPr txBox="1"/>
            <p:nvPr/>
          </p:nvSpPr>
          <p:spPr>
            <a:xfrm>
              <a:off x="2112834" y="92807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tx1">
                      <a:lumMod val="65000"/>
                      <a:lumOff val="35000"/>
                    </a:schemeClr>
                  </a:solidFill>
                  <a:latin typeface="+mn-ea"/>
                </a:rPr>
                <a:t>添加副标题</a:t>
              </a:r>
              <a:endParaRPr lang="en-US" dirty="0">
                <a:solidFill>
                  <a:schemeClr val="tx1">
                    <a:lumMod val="65000"/>
                    <a:lumOff val="35000"/>
                  </a:schemeClr>
                </a:solidFill>
                <a:latin typeface="+mn-ea"/>
              </a:endParaRPr>
            </a:p>
          </p:txBody>
        </p:sp>
        <p:sp>
          <p:nvSpPr>
            <p:cNvPr id="31" name="Text Placeholder 3"/>
            <p:cNvSpPr txBox="1"/>
            <p:nvPr/>
          </p:nvSpPr>
          <p:spPr>
            <a:xfrm>
              <a:off x="1253094" y="1099802"/>
              <a:ext cx="153309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a:t>
              </a:r>
              <a:endParaRPr lang="en-US" sz="1300" dirty="0">
                <a:solidFill>
                  <a:schemeClr val="tx1">
                    <a:lumMod val="50000"/>
                    <a:lumOff val="50000"/>
                  </a:schemeClr>
                </a:solidFill>
                <a:latin typeface="+mn-ea"/>
              </a:endParaRPr>
            </a:p>
          </p:txBody>
        </p:sp>
      </p:grpSp>
      <p:grpSp>
        <p:nvGrpSpPr>
          <p:cNvPr id="62" name="Group 61"/>
          <p:cNvGrpSpPr/>
          <p:nvPr/>
        </p:nvGrpSpPr>
        <p:grpSpPr>
          <a:xfrm>
            <a:off x="8054146" y="2975406"/>
            <a:ext cx="1886374" cy="631750"/>
            <a:chOff x="1662668" y="928077"/>
            <a:chExt cx="1414965" cy="473813"/>
          </a:xfrm>
        </p:grpSpPr>
        <p:sp>
          <p:nvSpPr>
            <p:cNvPr id="63" name="Text Placeholder 3"/>
            <p:cNvSpPr txBox="1"/>
            <p:nvPr/>
          </p:nvSpPr>
          <p:spPr>
            <a:xfrm>
              <a:off x="1662668" y="92807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1">
                      <a:lumMod val="65000"/>
                      <a:lumOff val="35000"/>
                    </a:schemeClr>
                  </a:solidFill>
                  <a:latin typeface="+mn-ea"/>
                </a:rPr>
                <a:t>添加副标题</a:t>
              </a:r>
              <a:endParaRPr lang="en-US" dirty="0">
                <a:solidFill>
                  <a:schemeClr val="tx1">
                    <a:lumMod val="65000"/>
                    <a:lumOff val="35000"/>
                  </a:schemeClr>
                </a:solidFill>
                <a:latin typeface="+mn-ea"/>
              </a:endParaRPr>
            </a:p>
          </p:txBody>
        </p:sp>
        <p:sp>
          <p:nvSpPr>
            <p:cNvPr id="64" name="Text Placeholder 3"/>
            <p:cNvSpPr txBox="1"/>
            <p:nvPr/>
          </p:nvSpPr>
          <p:spPr>
            <a:xfrm>
              <a:off x="1662668" y="1094113"/>
              <a:ext cx="1414965"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a:t>
              </a:r>
            </a:p>
          </p:txBody>
        </p:sp>
      </p:grpSp>
      <p:grpSp>
        <p:nvGrpSpPr>
          <p:cNvPr id="65" name="Group 64"/>
          <p:cNvGrpSpPr/>
          <p:nvPr/>
        </p:nvGrpSpPr>
        <p:grpSpPr>
          <a:xfrm>
            <a:off x="2094003" y="2891012"/>
            <a:ext cx="2043854" cy="639334"/>
            <a:chOff x="1253094" y="928077"/>
            <a:chExt cx="1533090" cy="479501"/>
          </a:xfrm>
        </p:grpSpPr>
        <p:sp>
          <p:nvSpPr>
            <p:cNvPr id="66" name="Text Placeholder 3"/>
            <p:cNvSpPr txBox="1"/>
            <p:nvPr/>
          </p:nvSpPr>
          <p:spPr>
            <a:xfrm>
              <a:off x="2112834" y="92807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tx1">
                      <a:lumMod val="65000"/>
                      <a:lumOff val="35000"/>
                    </a:schemeClr>
                  </a:solidFill>
                  <a:latin typeface="+mn-ea"/>
                </a:rPr>
                <a:t>添加副标题</a:t>
              </a:r>
              <a:endParaRPr lang="en-US" dirty="0">
                <a:solidFill>
                  <a:schemeClr val="tx1">
                    <a:lumMod val="65000"/>
                    <a:lumOff val="35000"/>
                  </a:schemeClr>
                </a:solidFill>
                <a:latin typeface="+mn-ea"/>
              </a:endParaRPr>
            </a:p>
          </p:txBody>
        </p:sp>
        <p:sp>
          <p:nvSpPr>
            <p:cNvPr id="67" name="Text Placeholder 3"/>
            <p:cNvSpPr txBox="1"/>
            <p:nvPr/>
          </p:nvSpPr>
          <p:spPr>
            <a:xfrm>
              <a:off x="1253094" y="1099801"/>
              <a:ext cx="153309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a:t>
              </a:r>
              <a:endParaRPr lang="en-US" altLang="zh-CN" sz="1300" dirty="0">
                <a:solidFill>
                  <a:schemeClr val="tx1">
                    <a:lumMod val="50000"/>
                    <a:lumOff val="50000"/>
                  </a:schemeClr>
                </a:solidFill>
                <a:latin typeface="+mn-ea"/>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1000"/>
                                        <p:tgtEl>
                                          <p:spTgt spid="8"/>
                                        </p:tgtEl>
                                      </p:cBhvr>
                                    </p:animEffect>
                                  </p:childTnLst>
                                </p:cTn>
                              </p:par>
                            </p:childTnLst>
                          </p:cTn>
                        </p:par>
                        <p:par>
                          <p:cTn id="13" fill="hold">
                            <p:stCondLst>
                              <p:cond delay="1500"/>
                            </p:stCondLst>
                            <p:childTnLst>
                              <p:par>
                                <p:cTn id="14" presetID="23" presetClass="entr" presetSubtype="16"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23" presetClass="entr" presetSubtype="1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par>
                          <p:cTn id="23" fill="hold">
                            <p:stCondLst>
                              <p:cond delay="2500"/>
                            </p:stCondLst>
                            <p:childTnLst>
                              <p:par>
                                <p:cTn id="24" presetID="23" presetClass="entr" presetSubtype="16"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3" presetClass="entr" presetSubtype="16"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childTnLst>
                                </p:cTn>
                              </p:par>
                            </p:childTnLst>
                          </p:cTn>
                        </p:par>
                        <p:par>
                          <p:cTn id="38" fill="hold">
                            <p:stCondLst>
                              <p:cond delay="4000"/>
                            </p:stCondLst>
                            <p:childTnLst>
                              <p:par>
                                <p:cTn id="39" presetID="12" presetClass="entr" presetSubtype="4" fill="hold"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slide(fromBottom)">
                                      <p:cBhvr>
                                        <p:cTn id="41" dur="500"/>
                                        <p:tgtEl>
                                          <p:spTgt spid="52"/>
                                        </p:tgtEl>
                                      </p:cBhvr>
                                    </p:animEffect>
                                  </p:childTnLst>
                                </p:cTn>
                              </p:par>
                            </p:childTnLst>
                          </p:cTn>
                        </p:par>
                        <p:par>
                          <p:cTn id="42" fill="hold">
                            <p:stCondLst>
                              <p:cond delay="4500"/>
                            </p:stCondLst>
                            <p:childTnLst>
                              <p:par>
                                <p:cTn id="43" presetID="12" presetClass="entr" presetSubtype="4" fill="hold" nodeType="after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slide(fromBottom)">
                                      <p:cBhvr>
                                        <p:cTn id="45" dur="500"/>
                                        <p:tgtEl>
                                          <p:spTgt spid="47"/>
                                        </p:tgtEl>
                                      </p:cBhvr>
                                    </p:animEffect>
                                  </p:childTnLst>
                                </p:cTn>
                              </p:par>
                            </p:childTnLst>
                          </p:cTn>
                        </p:par>
                        <p:par>
                          <p:cTn id="46" fill="hold">
                            <p:stCondLst>
                              <p:cond delay="5000"/>
                            </p:stCondLst>
                            <p:childTnLst>
                              <p:par>
                                <p:cTn id="47" presetID="12" presetClass="entr" presetSubtype="4"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slide(fromBottom)">
                                      <p:cBhvr>
                                        <p:cTn id="49" dur="500"/>
                                        <p:tgtEl>
                                          <p:spTgt spid="42"/>
                                        </p:tgtEl>
                                      </p:cBhvr>
                                    </p:animEffect>
                                  </p:childTnLst>
                                </p:cTn>
                              </p:par>
                            </p:childTnLst>
                          </p:cTn>
                        </p:par>
                        <p:par>
                          <p:cTn id="50" fill="hold">
                            <p:stCondLst>
                              <p:cond delay="5500"/>
                            </p:stCondLst>
                            <p:childTnLst>
                              <p:par>
                                <p:cTn id="51" presetID="12" presetClass="entr" presetSubtype="4" fill="hold"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slide(fromBottom)">
                                      <p:cBhvr>
                                        <p:cTn id="53" dur="500"/>
                                        <p:tgtEl>
                                          <p:spTgt spid="57"/>
                                        </p:tgtEl>
                                      </p:cBhvr>
                                    </p:animEffect>
                                  </p:childTnLst>
                                </p:cTn>
                              </p:par>
                            </p:childTnLst>
                          </p:cTn>
                        </p:par>
                        <p:par>
                          <p:cTn id="54" fill="hold">
                            <p:stCondLst>
                              <p:cond delay="6000"/>
                            </p:stCondLst>
                            <p:childTnLst>
                              <p:par>
                                <p:cTn id="55" presetID="12" presetClass="entr" presetSubtype="8"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slide(fromLeft)">
                                      <p:cBhvr>
                                        <p:cTn id="57" dur="500"/>
                                        <p:tgtEl>
                                          <p:spTgt spid="26"/>
                                        </p:tgtEl>
                                      </p:cBhvr>
                                    </p:animEffect>
                                  </p:childTnLst>
                                </p:cTn>
                              </p:par>
                            </p:childTnLst>
                          </p:cTn>
                        </p:par>
                        <p:par>
                          <p:cTn id="58" fill="hold">
                            <p:stCondLst>
                              <p:cond delay="6500"/>
                            </p:stCondLst>
                            <p:childTnLst>
                              <p:par>
                                <p:cTn id="59" presetID="12" presetClass="entr" presetSubtype="2"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slide(fromRight)">
                                      <p:cBhvr>
                                        <p:cTn id="61" dur="500"/>
                                        <p:tgtEl>
                                          <p:spTgt spid="29"/>
                                        </p:tgtEl>
                                      </p:cBhvr>
                                    </p:animEffect>
                                  </p:childTnLst>
                                </p:cTn>
                              </p:par>
                            </p:childTnLst>
                          </p:cTn>
                        </p:par>
                        <p:par>
                          <p:cTn id="62" fill="hold">
                            <p:stCondLst>
                              <p:cond delay="7000"/>
                            </p:stCondLst>
                            <p:childTnLst>
                              <p:par>
                                <p:cTn id="63" presetID="12" presetClass="entr" presetSubtype="8" fill="hold" nodeType="after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slide(fromLeft)">
                                      <p:cBhvr>
                                        <p:cTn id="65" dur="500"/>
                                        <p:tgtEl>
                                          <p:spTgt spid="62"/>
                                        </p:tgtEl>
                                      </p:cBhvr>
                                    </p:animEffect>
                                  </p:childTnLst>
                                </p:cTn>
                              </p:par>
                            </p:childTnLst>
                          </p:cTn>
                        </p:par>
                        <p:par>
                          <p:cTn id="66" fill="hold">
                            <p:stCondLst>
                              <p:cond delay="7500"/>
                            </p:stCondLst>
                            <p:childTnLst>
                              <p:par>
                                <p:cTn id="67" presetID="12" presetClass="entr" presetSubtype="2" fill="hold" nodeType="after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slide(fromRight)">
                                      <p:cBhvr>
                                        <p:cTn id="69" dur="500"/>
                                        <p:tgtEl>
                                          <p:spTgt spid="65"/>
                                        </p:tgtEl>
                                      </p:cBhvr>
                                    </p:animEffect>
                                  </p:childTnLst>
                                </p:cTn>
                              </p:par>
                            </p:childTnLst>
                          </p:cTn>
                        </p:par>
                        <p:par>
                          <p:cTn id="70" fill="hold">
                            <p:stCondLst>
                              <p:cond delay="8000"/>
                            </p:stCondLst>
                            <p:childTnLst>
                              <p:par>
                                <p:cTn id="71" presetID="18" presetClass="entr" presetSubtype="3" fill="hold" nodeType="after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strips(upRight)">
                                      <p:cBhvr>
                                        <p:cTn id="73" dur="500"/>
                                        <p:tgtEl>
                                          <p:spTgt spid="11"/>
                                        </p:tgtEl>
                                      </p:cBhvr>
                                    </p:animEffect>
                                  </p:childTnLst>
                                </p:cTn>
                              </p:par>
                            </p:childTnLst>
                          </p:cTn>
                        </p:par>
                        <p:par>
                          <p:cTn id="74" fill="hold">
                            <p:stCondLst>
                              <p:cond delay="8500"/>
                            </p:stCondLst>
                            <p:childTnLst>
                              <p:par>
                                <p:cTn id="75" presetID="10" presetClass="entr" presetSubtype="0"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8" grpId="0" animBg="1"/>
      <p:bldP spid="9" grpId="0" animBg="1"/>
      <p:bldP spid="10" grpId="0"/>
      <p:bldP spid="12" grpId="0" animBg="1"/>
      <p:bldP spid="13"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1"/>
          <p:cNvGrpSpPr/>
          <p:nvPr/>
        </p:nvGrpSpPr>
        <p:grpSpPr>
          <a:xfrm>
            <a:off x="3903788" y="3141312"/>
            <a:ext cx="1479815" cy="1655219"/>
            <a:chOff x="4097338" y="2217738"/>
            <a:chExt cx="1139825" cy="1274763"/>
          </a:xfrm>
          <a:solidFill>
            <a:schemeClr val="accent1"/>
          </a:solidFill>
        </p:grpSpPr>
        <p:sp>
          <p:nvSpPr>
            <p:cNvPr id="5125" name="Freeform 5"/>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5126" name="Freeform 6"/>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4" name="Group 274"/>
          <p:cNvGrpSpPr/>
          <p:nvPr/>
        </p:nvGrpSpPr>
        <p:grpSpPr>
          <a:xfrm>
            <a:off x="2518781" y="3734964"/>
            <a:ext cx="1011963" cy="1634605"/>
            <a:chOff x="3030538" y="2674938"/>
            <a:chExt cx="779463" cy="1258888"/>
          </a:xfrm>
          <a:solidFill>
            <a:schemeClr val="bg2"/>
          </a:solidFill>
        </p:grpSpPr>
        <p:sp>
          <p:nvSpPr>
            <p:cNvPr id="5142" name="Freeform 22"/>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5143" name="Freeform 23"/>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sp>
        <p:nvSpPr>
          <p:cNvPr id="5150" name="Freeform 30"/>
          <p:cNvSpPr/>
          <p:nvPr/>
        </p:nvSpPr>
        <p:spPr bwMode="auto">
          <a:xfrm>
            <a:off x="4558878" y="2681642"/>
            <a:ext cx="8244" cy="10307"/>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solidFill>
            <a:srgbClr val="70C4E5"/>
          </a:solidFill>
          <a:ln w="9525">
            <a:noFill/>
            <a:round/>
          </a:ln>
        </p:spPr>
        <p:txBody>
          <a:bodyPr vert="horz" wrap="square" lIns="121908" tIns="60954" rIns="121908" bIns="60954" numCol="1" anchor="t" anchorCtr="0" compatLnSpc="1"/>
          <a:lstStyle/>
          <a:p>
            <a:endParaRPr lang="en-US">
              <a:latin typeface="+mn-ea"/>
            </a:endParaRPr>
          </a:p>
        </p:txBody>
      </p:sp>
      <p:sp>
        <p:nvSpPr>
          <p:cNvPr id="5283" name="Freeform 163"/>
          <p:cNvSpPr/>
          <p:nvPr/>
        </p:nvSpPr>
        <p:spPr bwMode="auto">
          <a:xfrm>
            <a:off x="4876276" y="1758184"/>
            <a:ext cx="37098" cy="32981"/>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solidFill>
            <a:srgbClr val="70C4E5"/>
          </a:solidFill>
          <a:ln w="9525">
            <a:noFill/>
            <a:round/>
          </a:ln>
        </p:spPr>
        <p:txBody>
          <a:bodyPr vert="horz" wrap="square" lIns="121908" tIns="60954" rIns="121908" bIns="60954" numCol="1" anchor="t" anchorCtr="0" compatLnSpc="1"/>
          <a:lstStyle/>
          <a:p>
            <a:endParaRPr lang="en-US">
              <a:latin typeface="+mn-ea"/>
            </a:endParaRPr>
          </a:p>
        </p:txBody>
      </p:sp>
      <p:grpSp>
        <p:nvGrpSpPr>
          <p:cNvPr id="5" name="Group 277"/>
          <p:cNvGrpSpPr/>
          <p:nvPr/>
        </p:nvGrpSpPr>
        <p:grpSpPr>
          <a:xfrm>
            <a:off x="643249" y="1508769"/>
            <a:ext cx="3363591" cy="2343689"/>
            <a:chOff x="1585913" y="960438"/>
            <a:chExt cx="2590800" cy="1804987"/>
          </a:xfrm>
          <a:solidFill>
            <a:schemeClr val="tx2"/>
          </a:solidFill>
        </p:grpSpPr>
        <p:sp>
          <p:nvSpPr>
            <p:cNvPr id="279" name="Freeform 21"/>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0" name="Freeform 39"/>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1" name="Freeform 40"/>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2" name="Freeform 41"/>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3" name="Freeform 42"/>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4" name="Freeform 43"/>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5" name="Freeform 44"/>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6" name="Freeform 45"/>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7" name="Freeform 46"/>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8" name="Freeform 47"/>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89" name="Freeform 48"/>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0" name="Freeform 49"/>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1" name="Freeform 50"/>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2" name="Freeform 51"/>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3" name="Freeform 52"/>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4" name="Freeform 53"/>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5" name="Freeform 54"/>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6" name="Freeform 55"/>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7" name="Freeform 56"/>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8" name="Freeform 57"/>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299" name="Freeform 58"/>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0" name="Freeform 59"/>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1" name="Freeform 60"/>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2" name="Freeform 61"/>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3" name="Freeform 62"/>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4" name="Freeform 63"/>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5" name="Freeform 64"/>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6" name="Freeform 65"/>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7" name="Freeform 66"/>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8" name="Freeform 67"/>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09" name="Freeform 68"/>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0" name="Freeform 69"/>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1" name="Freeform 70"/>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2" name="Freeform 71"/>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3" name="Freeform 72"/>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4" name="Freeform 73"/>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5" name="Freeform 74"/>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6" name="Freeform 75"/>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7" name="Freeform 76"/>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8" name="Freeform 77"/>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19" name="Freeform 78"/>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0" name="Freeform 79"/>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1" name="Freeform 80"/>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2" name="Freeform 81"/>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3" name="Freeform 82"/>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4" name="Freeform 83"/>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5" name="Freeform 84"/>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6" name="Freeform 85"/>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7" name="Freeform 86"/>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8" name="Freeform 87"/>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29" name="Freeform 88"/>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0" name="Freeform 89"/>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1" name="Freeform 90"/>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2" name="Freeform 91"/>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3" name="Freeform 92"/>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4" name="Freeform 93"/>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5" name="Freeform 94"/>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6" name="Freeform 95"/>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7" name="Freeform 96"/>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8" name="Freeform 97"/>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9" name="Freeform 98"/>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40" name="Freeform 99"/>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41" name="Freeform 100"/>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6" name="Group 345"/>
          <p:cNvGrpSpPr/>
          <p:nvPr/>
        </p:nvGrpSpPr>
        <p:grpSpPr>
          <a:xfrm>
            <a:off x="4062486" y="1675732"/>
            <a:ext cx="892424" cy="1500623"/>
            <a:chOff x="4219575" y="1089025"/>
            <a:chExt cx="687388" cy="1155701"/>
          </a:xfrm>
          <a:solidFill>
            <a:schemeClr val="accent2"/>
          </a:solidFill>
        </p:grpSpPr>
        <p:sp>
          <p:nvSpPr>
            <p:cNvPr id="347" name="Freeform 36"/>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nvGrpSpPr>
            <p:cNvPr id="7" name="Group 343"/>
            <p:cNvGrpSpPr/>
            <p:nvPr/>
          </p:nvGrpSpPr>
          <p:grpSpPr>
            <a:xfrm>
              <a:off x="4219575" y="1089025"/>
              <a:ext cx="687388" cy="1155701"/>
              <a:chOff x="4219575" y="1089025"/>
              <a:chExt cx="687388" cy="1155701"/>
            </a:xfrm>
            <a:grpFill/>
          </p:grpSpPr>
          <p:sp>
            <p:nvSpPr>
              <p:cNvPr id="349" name="Freeform 24"/>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0" name="Freeform 25"/>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1" name="Freeform 26"/>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2" name="Freeform 27"/>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3" name="Freeform 28"/>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4" name="Freeform 29"/>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5" name="Freeform 31"/>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6" name="Freeform 32"/>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7" name="Freeform 33"/>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8" name="Freeform 34"/>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59" name="Freeform 35"/>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60" name="Freeform 37"/>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61" name="Freeform 38"/>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grpSp>
        <p:nvGrpSpPr>
          <p:cNvPr id="8" name="Group 363"/>
          <p:cNvGrpSpPr/>
          <p:nvPr/>
        </p:nvGrpSpPr>
        <p:grpSpPr>
          <a:xfrm>
            <a:off x="6731513" y="4000870"/>
            <a:ext cx="1255165" cy="1096609"/>
            <a:chOff x="6275388" y="2879725"/>
            <a:chExt cx="966788" cy="844551"/>
          </a:xfrm>
          <a:solidFill>
            <a:schemeClr val="accent1">
              <a:lumMod val="75000"/>
            </a:schemeClr>
          </a:solidFill>
        </p:grpSpPr>
        <p:sp>
          <p:nvSpPr>
            <p:cNvPr id="365" name="Freeform 9"/>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nvGrpSpPr>
            <p:cNvPr id="9" name="Group 361"/>
            <p:cNvGrpSpPr/>
            <p:nvPr/>
          </p:nvGrpSpPr>
          <p:grpSpPr>
            <a:xfrm>
              <a:off x="6275388" y="2917825"/>
              <a:ext cx="966788" cy="806451"/>
              <a:chOff x="6275388" y="2917825"/>
              <a:chExt cx="966788" cy="806451"/>
            </a:xfrm>
            <a:grpFill/>
          </p:grpSpPr>
          <p:sp>
            <p:nvSpPr>
              <p:cNvPr id="367" name="Freeform 7"/>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68" name="Freeform 8"/>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69" name="Freeform 10"/>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0" name="Freeform 11"/>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1" name="Freeform 12"/>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2" name="Freeform 13"/>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3" name="Freeform 14"/>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4" name="Freeform 15"/>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5" name="Freeform 16"/>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6" name="Freeform 17"/>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7" name="Freeform 18"/>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8" name="Freeform 19"/>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79" name="Freeform 20"/>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80" name="Freeform 116"/>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81" name="Freeform 117"/>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82" name="Freeform 118"/>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grpSp>
        <p:nvGrpSpPr>
          <p:cNvPr id="10" name="Group 383"/>
          <p:cNvGrpSpPr/>
          <p:nvPr/>
        </p:nvGrpSpPr>
        <p:grpSpPr>
          <a:xfrm>
            <a:off x="4703466" y="1609771"/>
            <a:ext cx="3697477" cy="2613719"/>
            <a:chOff x="4713288" y="1038225"/>
            <a:chExt cx="2847975" cy="2012950"/>
          </a:xfrm>
          <a:solidFill>
            <a:schemeClr val="accent3"/>
          </a:solidFill>
        </p:grpSpPr>
        <p:sp>
          <p:nvSpPr>
            <p:cNvPr id="385" name="Freeform 101"/>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86" name="Freeform 102"/>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87" name="Freeform 103"/>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88" name="Freeform 104"/>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89" name="Freeform 105"/>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0" name="Freeform 106"/>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1" name="Freeform 107"/>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2" name="Freeform 108"/>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3" name="Freeform 109"/>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4" name="Freeform 110"/>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5" name="Freeform 111"/>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6" name="Freeform 112"/>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7" name="Freeform 113"/>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8" name="Freeform 114"/>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99" name="Freeform 115"/>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0" name="Freeform 119"/>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1" name="Freeform 120"/>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2" name="Freeform 121"/>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3" name="Freeform 122"/>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4" name="Freeform 123"/>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5" name="Freeform 124"/>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6" name="Freeform 125"/>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7" name="Freeform 126"/>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8" name="Freeform 127"/>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09" name="Freeform 128"/>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0" name="Freeform 129"/>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1" name="Freeform 130"/>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2" name="Freeform 131"/>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3" name="Freeform 132"/>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4" name="Freeform 133"/>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5" name="Freeform 134"/>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6" name="Freeform 135"/>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7" name="Freeform 136"/>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8" name="Freeform 137"/>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19" name="Freeform 138"/>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0" name="Freeform 139"/>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1" name="Freeform 140"/>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2" name="Freeform 141"/>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3" name="Freeform 142"/>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4" name="Freeform 143"/>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5" name="Freeform 144"/>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6" name="Freeform 145"/>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7" name="Freeform 146"/>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8" name="Freeform 147"/>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29" name="Freeform 148"/>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0" name="Freeform 149"/>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1" name="Freeform 150"/>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2" name="Freeform 151"/>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3" name="Freeform 152"/>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4" name="Freeform 153"/>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5" name="Freeform 154"/>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6" name="Freeform 155"/>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7" name="Freeform 156"/>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8" name="Freeform 157"/>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39" name="Freeform 158"/>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0" name="Freeform 159"/>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1" name="Freeform 160"/>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2" name="Freeform 161"/>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3" name="Freeform 162"/>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4" name="Freeform 164"/>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5" name="Freeform 165"/>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6" name="Freeform 166"/>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7" name="Freeform 167"/>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8" name="Freeform 168"/>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49" name="Freeform 169"/>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50" name="Freeform 170"/>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451" name="Freeform 171"/>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aphicFrame>
        <p:nvGraphicFramePr>
          <p:cNvPr id="223" name="Chart 222"/>
          <p:cNvGraphicFramePr/>
          <p:nvPr/>
        </p:nvGraphicFramePr>
        <p:xfrm>
          <a:off x="8400942" y="1093611"/>
          <a:ext cx="3147813" cy="4702932"/>
        </p:xfrm>
        <a:graphic>
          <a:graphicData uri="http://schemas.openxmlformats.org/drawingml/2006/chart">
            <c:chart xmlns:c="http://schemas.openxmlformats.org/drawingml/2006/chart" xmlns:r="http://schemas.openxmlformats.org/officeDocument/2006/relationships" r:id="rId3"/>
          </a:graphicData>
        </a:graphic>
      </p:graphicFrame>
      <p:grpSp>
        <p:nvGrpSpPr>
          <p:cNvPr id="200" name="Group 470"/>
          <p:cNvGrpSpPr/>
          <p:nvPr/>
        </p:nvGrpSpPr>
        <p:grpSpPr>
          <a:xfrm>
            <a:off x="2254233" y="5796536"/>
            <a:ext cx="7572510" cy="268134"/>
            <a:chOff x="1634043" y="4160313"/>
            <a:chExt cx="5680122" cy="201101"/>
          </a:xfrm>
        </p:grpSpPr>
        <p:grpSp>
          <p:nvGrpSpPr>
            <p:cNvPr id="201" name="Group 50"/>
            <p:cNvGrpSpPr/>
            <p:nvPr/>
          </p:nvGrpSpPr>
          <p:grpSpPr>
            <a:xfrm>
              <a:off x="1634043" y="4160313"/>
              <a:ext cx="812467" cy="194452"/>
              <a:chOff x="2221306" y="3914656"/>
              <a:chExt cx="812467" cy="194452"/>
            </a:xfrm>
          </p:grpSpPr>
          <p:sp>
            <p:nvSpPr>
              <p:cNvPr id="217" name="TextBox 462"/>
              <p:cNvSpPr txBox="1"/>
              <p:nvPr/>
            </p:nvSpPr>
            <p:spPr>
              <a:xfrm>
                <a:off x="2456617" y="3934938"/>
                <a:ext cx="577156" cy="173124"/>
              </a:xfrm>
              <a:prstGeom prst="rect">
                <a:avLst/>
              </a:prstGeom>
              <a:noFill/>
            </p:spPr>
            <p:txBody>
              <a:bodyPr wrap="none" lIns="0" tIns="0" rIns="0" bIns="0" rtlCol="0" anchor="t">
                <a:spAutoFit/>
              </a:bodyPr>
              <a:lstStyle/>
              <a:p>
                <a:r>
                  <a:rPr lang="zh-CN" altLang="en-US" sz="1500" dirty="0">
                    <a:solidFill>
                      <a:schemeClr val="tx1">
                        <a:lumMod val="75000"/>
                        <a:lumOff val="25000"/>
                      </a:schemeClr>
                    </a:solidFill>
                    <a:latin typeface="+mn-ea"/>
                  </a:rPr>
                  <a:t>地理位置</a:t>
                </a:r>
                <a:endParaRPr lang="en-US" sz="1500" dirty="0">
                  <a:solidFill>
                    <a:schemeClr val="tx1">
                      <a:lumMod val="75000"/>
                      <a:lumOff val="25000"/>
                    </a:schemeClr>
                  </a:solidFill>
                  <a:latin typeface="+mn-ea"/>
                </a:endParaRPr>
              </a:p>
            </p:txBody>
          </p:sp>
          <p:sp>
            <p:nvSpPr>
              <p:cNvPr id="218" name="Rounded Rectangle 463"/>
              <p:cNvSpPr>
                <a:spLocks noChangeAspect="1"/>
              </p:cNvSpPr>
              <p:nvPr/>
            </p:nvSpPr>
            <p:spPr>
              <a:xfrm>
                <a:off x="2221306" y="3914656"/>
                <a:ext cx="200183" cy="1944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202" name="Group 45"/>
            <p:cNvGrpSpPr/>
            <p:nvPr/>
          </p:nvGrpSpPr>
          <p:grpSpPr>
            <a:xfrm>
              <a:off x="2676430" y="4163115"/>
              <a:ext cx="821934" cy="194452"/>
              <a:chOff x="3461043" y="3950717"/>
              <a:chExt cx="821934" cy="194452"/>
            </a:xfrm>
          </p:grpSpPr>
          <p:sp>
            <p:nvSpPr>
              <p:cNvPr id="215" name="TextBox 460"/>
              <p:cNvSpPr txBox="1"/>
              <p:nvPr/>
            </p:nvSpPr>
            <p:spPr>
              <a:xfrm>
                <a:off x="3705821" y="3970999"/>
                <a:ext cx="577156" cy="173124"/>
              </a:xfrm>
              <a:prstGeom prst="rect">
                <a:avLst/>
              </a:prstGeom>
              <a:noFill/>
            </p:spPr>
            <p:txBody>
              <a:bodyPr wrap="none" lIns="0" tIns="0" rIns="0" bIns="0" rtlCol="0" anchor="t">
                <a:spAutoFit/>
              </a:bodyPr>
              <a:lstStyle/>
              <a:p>
                <a:r>
                  <a:rPr lang="zh-CN" altLang="en-US" sz="1500" dirty="0">
                    <a:solidFill>
                      <a:schemeClr val="tx1">
                        <a:lumMod val="75000"/>
                        <a:lumOff val="25000"/>
                      </a:schemeClr>
                    </a:solidFill>
                    <a:latin typeface="+mn-ea"/>
                  </a:rPr>
                  <a:t>地理位置</a:t>
                </a:r>
                <a:endParaRPr lang="en-US" sz="1500" dirty="0">
                  <a:solidFill>
                    <a:schemeClr val="tx1">
                      <a:lumMod val="75000"/>
                      <a:lumOff val="25000"/>
                    </a:schemeClr>
                  </a:solidFill>
                  <a:latin typeface="+mn-ea"/>
                </a:endParaRPr>
              </a:p>
            </p:txBody>
          </p:sp>
          <p:sp>
            <p:nvSpPr>
              <p:cNvPr id="216" name="Rounded Rectangle 461"/>
              <p:cNvSpPr>
                <a:spLocks noChangeAspect="1"/>
              </p:cNvSpPr>
              <p:nvPr/>
            </p:nvSpPr>
            <p:spPr>
              <a:xfrm>
                <a:off x="3461043" y="3950717"/>
                <a:ext cx="200183" cy="19445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203" name="Group 37"/>
            <p:cNvGrpSpPr/>
            <p:nvPr/>
          </p:nvGrpSpPr>
          <p:grpSpPr>
            <a:xfrm>
              <a:off x="3642327" y="4163115"/>
              <a:ext cx="813834" cy="194452"/>
              <a:chOff x="4094136" y="3951816"/>
              <a:chExt cx="813834" cy="194452"/>
            </a:xfrm>
          </p:grpSpPr>
          <p:sp>
            <p:nvSpPr>
              <p:cNvPr id="213" name="TextBox 458"/>
              <p:cNvSpPr txBox="1"/>
              <p:nvPr/>
            </p:nvSpPr>
            <p:spPr>
              <a:xfrm>
                <a:off x="4330814" y="3969633"/>
                <a:ext cx="577156" cy="173124"/>
              </a:xfrm>
              <a:prstGeom prst="rect">
                <a:avLst/>
              </a:prstGeom>
              <a:noFill/>
            </p:spPr>
            <p:txBody>
              <a:bodyPr wrap="none" lIns="0" tIns="0" rIns="0" bIns="0" rtlCol="0" anchor="t">
                <a:spAutoFit/>
              </a:bodyPr>
              <a:lstStyle/>
              <a:p>
                <a:r>
                  <a:rPr lang="zh-CN" altLang="en-US" sz="1500" dirty="0">
                    <a:solidFill>
                      <a:schemeClr val="tx1">
                        <a:lumMod val="75000"/>
                        <a:lumOff val="25000"/>
                      </a:schemeClr>
                    </a:solidFill>
                    <a:latin typeface="+mn-ea"/>
                  </a:rPr>
                  <a:t>地理位置</a:t>
                </a:r>
                <a:endParaRPr lang="en-US" sz="1500" dirty="0">
                  <a:solidFill>
                    <a:schemeClr val="tx1">
                      <a:lumMod val="75000"/>
                      <a:lumOff val="25000"/>
                    </a:schemeClr>
                  </a:solidFill>
                  <a:latin typeface="+mn-ea"/>
                </a:endParaRPr>
              </a:p>
            </p:txBody>
          </p:sp>
          <p:sp>
            <p:nvSpPr>
              <p:cNvPr id="214" name="Rounded Rectangle 459"/>
              <p:cNvSpPr>
                <a:spLocks noChangeAspect="1"/>
              </p:cNvSpPr>
              <p:nvPr/>
            </p:nvSpPr>
            <p:spPr>
              <a:xfrm>
                <a:off x="4094136" y="3951816"/>
                <a:ext cx="200183" cy="1944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204" name="Group 41"/>
            <p:cNvGrpSpPr/>
            <p:nvPr/>
          </p:nvGrpSpPr>
          <p:grpSpPr>
            <a:xfrm>
              <a:off x="4722373" y="4160313"/>
              <a:ext cx="819250" cy="201101"/>
              <a:chOff x="5756270" y="3949014"/>
              <a:chExt cx="819250" cy="201101"/>
            </a:xfrm>
          </p:grpSpPr>
          <p:sp>
            <p:nvSpPr>
              <p:cNvPr id="211" name="TextBox 456"/>
              <p:cNvSpPr txBox="1"/>
              <p:nvPr/>
            </p:nvSpPr>
            <p:spPr>
              <a:xfrm>
                <a:off x="5998364" y="3976991"/>
                <a:ext cx="577156" cy="173124"/>
              </a:xfrm>
              <a:prstGeom prst="rect">
                <a:avLst/>
              </a:prstGeom>
              <a:noFill/>
            </p:spPr>
            <p:txBody>
              <a:bodyPr wrap="none" lIns="0" tIns="0" rIns="0" bIns="0" rtlCol="0" anchor="t">
                <a:spAutoFit/>
              </a:bodyPr>
              <a:lstStyle/>
              <a:p>
                <a:r>
                  <a:rPr lang="zh-CN" altLang="en-US" sz="1500" dirty="0">
                    <a:solidFill>
                      <a:schemeClr val="tx1">
                        <a:lumMod val="75000"/>
                        <a:lumOff val="25000"/>
                      </a:schemeClr>
                    </a:solidFill>
                    <a:latin typeface="+mn-ea"/>
                  </a:rPr>
                  <a:t>地理位置</a:t>
                </a:r>
                <a:endParaRPr lang="en-US" sz="1500" dirty="0">
                  <a:solidFill>
                    <a:schemeClr val="tx1">
                      <a:lumMod val="75000"/>
                      <a:lumOff val="25000"/>
                    </a:schemeClr>
                  </a:solidFill>
                  <a:latin typeface="+mn-ea"/>
                </a:endParaRPr>
              </a:p>
            </p:txBody>
          </p:sp>
          <p:sp>
            <p:nvSpPr>
              <p:cNvPr id="212" name="Rounded Rectangle 457"/>
              <p:cNvSpPr>
                <a:spLocks noChangeAspect="1"/>
              </p:cNvSpPr>
              <p:nvPr/>
            </p:nvSpPr>
            <p:spPr>
              <a:xfrm>
                <a:off x="5756270" y="3949014"/>
                <a:ext cx="200183" cy="1944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205" name="Group 41"/>
            <p:cNvGrpSpPr/>
            <p:nvPr/>
          </p:nvGrpSpPr>
          <p:grpSpPr>
            <a:xfrm>
              <a:off x="5665750" y="4160313"/>
              <a:ext cx="819250" cy="201101"/>
              <a:chOff x="6077268" y="3949014"/>
              <a:chExt cx="819250" cy="201101"/>
            </a:xfrm>
          </p:grpSpPr>
          <p:sp>
            <p:nvSpPr>
              <p:cNvPr id="209" name="TextBox 465"/>
              <p:cNvSpPr txBox="1"/>
              <p:nvPr/>
            </p:nvSpPr>
            <p:spPr>
              <a:xfrm>
                <a:off x="6319362" y="3976991"/>
                <a:ext cx="577156" cy="173124"/>
              </a:xfrm>
              <a:prstGeom prst="rect">
                <a:avLst/>
              </a:prstGeom>
              <a:noFill/>
            </p:spPr>
            <p:txBody>
              <a:bodyPr wrap="none" lIns="0" tIns="0" rIns="0" bIns="0" rtlCol="0" anchor="t">
                <a:spAutoFit/>
              </a:bodyPr>
              <a:lstStyle/>
              <a:p>
                <a:r>
                  <a:rPr lang="zh-CN" altLang="en-US" sz="1500" dirty="0">
                    <a:solidFill>
                      <a:schemeClr val="tx1">
                        <a:lumMod val="75000"/>
                        <a:lumOff val="25000"/>
                      </a:schemeClr>
                    </a:solidFill>
                    <a:latin typeface="+mn-ea"/>
                  </a:rPr>
                  <a:t>地理位置</a:t>
                </a:r>
                <a:endParaRPr lang="en-US" sz="1500" dirty="0">
                  <a:solidFill>
                    <a:schemeClr val="tx1">
                      <a:lumMod val="75000"/>
                      <a:lumOff val="25000"/>
                    </a:schemeClr>
                  </a:solidFill>
                  <a:latin typeface="+mn-ea"/>
                </a:endParaRPr>
              </a:p>
            </p:txBody>
          </p:sp>
          <p:sp>
            <p:nvSpPr>
              <p:cNvPr id="210" name="Rounded Rectangle 466"/>
              <p:cNvSpPr>
                <a:spLocks noChangeAspect="1"/>
              </p:cNvSpPr>
              <p:nvPr/>
            </p:nvSpPr>
            <p:spPr>
              <a:xfrm>
                <a:off x="6077268" y="3949014"/>
                <a:ext cx="200183" cy="19445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206" name="Group 41"/>
            <p:cNvGrpSpPr/>
            <p:nvPr/>
          </p:nvGrpSpPr>
          <p:grpSpPr>
            <a:xfrm>
              <a:off x="6494915" y="4160313"/>
              <a:ext cx="819250" cy="201101"/>
              <a:chOff x="6077268" y="3949014"/>
              <a:chExt cx="819250" cy="201101"/>
            </a:xfrm>
          </p:grpSpPr>
          <p:sp>
            <p:nvSpPr>
              <p:cNvPr id="207" name="TextBox 468"/>
              <p:cNvSpPr txBox="1"/>
              <p:nvPr/>
            </p:nvSpPr>
            <p:spPr>
              <a:xfrm>
                <a:off x="6319362" y="3976991"/>
                <a:ext cx="577156" cy="173124"/>
              </a:xfrm>
              <a:prstGeom prst="rect">
                <a:avLst/>
              </a:prstGeom>
              <a:noFill/>
            </p:spPr>
            <p:txBody>
              <a:bodyPr wrap="none" lIns="0" tIns="0" rIns="0" bIns="0" rtlCol="0" anchor="t">
                <a:spAutoFit/>
              </a:bodyPr>
              <a:lstStyle/>
              <a:p>
                <a:r>
                  <a:rPr lang="zh-CN" altLang="en-US" sz="1500" dirty="0">
                    <a:solidFill>
                      <a:schemeClr val="tx1">
                        <a:lumMod val="75000"/>
                        <a:lumOff val="25000"/>
                      </a:schemeClr>
                    </a:solidFill>
                    <a:latin typeface="+mn-ea"/>
                  </a:rPr>
                  <a:t>地理位置</a:t>
                </a:r>
                <a:endParaRPr lang="en-US" sz="1500" dirty="0">
                  <a:solidFill>
                    <a:schemeClr val="tx1">
                      <a:lumMod val="75000"/>
                      <a:lumOff val="25000"/>
                    </a:schemeClr>
                  </a:solidFill>
                  <a:latin typeface="+mn-ea"/>
                </a:endParaRPr>
              </a:p>
            </p:txBody>
          </p:sp>
          <p:sp>
            <p:nvSpPr>
              <p:cNvPr id="208" name="Rounded Rectangle 469"/>
              <p:cNvSpPr>
                <a:spLocks noChangeAspect="1"/>
              </p:cNvSpPr>
              <p:nvPr/>
            </p:nvSpPr>
            <p:spPr>
              <a:xfrm>
                <a:off x="6077268" y="3949014"/>
                <a:ext cx="200183" cy="19445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5150"/>
                                        </p:tgtEl>
                                        <p:attrNameLst>
                                          <p:attrName>style.visibility</p:attrName>
                                        </p:attrNameLst>
                                      </p:cBhvr>
                                      <p:to>
                                        <p:strVal val="visible"/>
                                      </p:to>
                                    </p:set>
                                    <p:anim calcmode="lin" valueType="num">
                                      <p:cBhvr>
                                        <p:cTn id="37" dur="500" fill="hold"/>
                                        <p:tgtEl>
                                          <p:spTgt spid="5150"/>
                                        </p:tgtEl>
                                        <p:attrNameLst>
                                          <p:attrName>ppt_w</p:attrName>
                                        </p:attrNameLst>
                                      </p:cBhvr>
                                      <p:tavLst>
                                        <p:tav tm="0">
                                          <p:val>
                                            <p:fltVal val="0"/>
                                          </p:val>
                                        </p:tav>
                                        <p:tav tm="100000">
                                          <p:val>
                                            <p:strVal val="#ppt_w"/>
                                          </p:val>
                                        </p:tav>
                                      </p:tavLst>
                                    </p:anim>
                                    <p:anim calcmode="lin" valueType="num">
                                      <p:cBhvr>
                                        <p:cTn id="38" dur="500" fill="hold"/>
                                        <p:tgtEl>
                                          <p:spTgt spid="5150"/>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5283"/>
                                        </p:tgtEl>
                                        <p:attrNameLst>
                                          <p:attrName>style.visibility</p:attrName>
                                        </p:attrNameLst>
                                      </p:cBhvr>
                                      <p:to>
                                        <p:strVal val="visible"/>
                                      </p:to>
                                    </p:set>
                                    <p:anim calcmode="lin" valueType="num">
                                      <p:cBhvr>
                                        <p:cTn id="42" dur="500" fill="hold"/>
                                        <p:tgtEl>
                                          <p:spTgt spid="5283"/>
                                        </p:tgtEl>
                                        <p:attrNameLst>
                                          <p:attrName>ppt_w</p:attrName>
                                        </p:attrNameLst>
                                      </p:cBhvr>
                                      <p:tavLst>
                                        <p:tav tm="0">
                                          <p:val>
                                            <p:fltVal val="0"/>
                                          </p:val>
                                        </p:tav>
                                        <p:tav tm="100000">
                                          <p:val>
                                            <p:strVal val="#ppt_w"/>
                                          </p:val>
                                        </p:tav>
                                      </p:tavLst>
                                    </p:anim>
                                    <p:anim calcmode="lin" valueType="num">
                                      <p:cBhvr>
                                        <p:cTn id="43" dur="500" fill="hold"/>
                                        <p:tgtEl>
                                          <p:spTgt spid="5283"/>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23">
                                            <p:graphicEl>
                                              <a:chart seriesIdx="-3" categoryIdx="-3" bldStep="gridLegend"/>
                                            </p:graphicEl>
                                          </p:spTgt>
                                        </p:tgtEl>
                                        <p:attrNameLst>
                                          <p:attrName>style.visibility</p:attrName>
                                        </p:attrNameLst>
                                      </p:cBhvr>
                                      <p:to>
                                        <p:strVal val="visible"/>
                                      </p:to>
                                    </p:set>
                                    <p:animEffect transition="in" filter="fade">
                                      <p:cBhvr>
                                        <p:cTn id="47" dur="1000"/>
                                        <p:tgtEl>
                                          <p:spTgt spid="223">
                                            <p:graphicEl>
                                              <a:chart seriesIdx="-3" categoryIdx="-3" bldStep="gridLegend"/>
                                            </p:graphicEl>
                                          </p:spTgt>
                                        </p:tgtEl>
                                      </p:cBhvr>
                                    </p:animEffect>
                                  </p:childTnLst>
                                </p:cTn>
                              </p:par>
                            </p:childTnLst>
                          </p:cTn>
                        </p:par>
                        <p:par>
                          <p:cTn id="48" fill="hold">
                            <p:stCondLst>
                              <p:cond delay="5000"/>
                            </p:stCondLst>
                            <p:childTnLst>
                              <p:par>
                                <p:cTn id="49" presetID="12" presetClass="entr" presetSubtype="4" fill="hold" grpId="0" nodeType="afterEffect">
                                  <p:stCondLst>
                                    <p:cond delay="0"/>
                                  </p:stCondLst>
                                  <p:childTnLst>
                                    <p:set>
                                      <p:cBhvr>
                                        <p:cTn id="50" dur="1" fill="hold">
                                          <p:stCondLst>
                                            <p:cond delay="0"/>
                                          </p:stCondLst>
                                        </p:cTn>
                                        <p:tgtEl>
                                          <p:spTgt spid="223">
                                            <p:graphicEl>
                                              <a:chart seriesIdx="0" categoryIdx="-4" bldStep="series"/>
                                            </p:graphicEl>
                                          </p:spTgt>
                                        </p:tgtEl>
                                        <p:attrNameLst>
                                          <p:attrName>style.visibility</p:attrName>
                                        </p:attrNameLst>
                                      </p:cBhvr>
                                      <p:to>
                                        <p:strVal val="visible"/>
                                      </p:to>
                                    </p:set>
                                    <p:animEffect transition="in" filter="slide(fromBottom)">
                                      <p:cBhvr>
                                        <p:cTn id="51" dur="1000"/>
                                        <p:tgtEl>
                                          <p:spTgt spid="223">
                                            <p:graphicEl>
                                              <a:chart seriesIdx="0" categoryIdx="-4" bldStep="series"/>
                                            </p:graphicEl>
                                          </p:spTgt>
                                        </p:tgtEl>
                                      </p:cBhvr>
                                    </p:animEffect>
                                  </p:childTnLst>
                                </p:cTn>
                              </p:par>
                            </p:childTnLst>
                          </p:cTn>
                        </p:par>
                        <p:par>
                          <p:cTn id="52" fill="hold">
                            <p:stCondLst>
                              <p:cond delay="6000"/>
                            </p:stCondLst>
                            <p:childTnLst>
                              <p:par>
                                <p:cTn id="53" presetID="12" presetClass="entr" presetSubtype="4" fill="hold" grpId="0" nodeType="afterEffect">
                                  <p:stCondLst>
                                    <p:cond delay="0"/>
                                  </p:stCondLst>
                                  <p:childTnLst>
                                    <p:set>
                                      <p:cBhvr>
                                        <p:cTn id="54" dur="1" fill="hold">
                                          <p:stCondLst>
                                            <p:cond delay="0"/>
                                          </p:stCondLst>
                                        </p:cTn>
                                        <p:tgtEl>
                                          <p:spTgt spid="223">
                                            <p:graphicEl>
                                              <a:chart seriesIdx="1" categoryIdx="-4" bldStep="series"/>
                                            </p:graphicEl>
                                          </p:spTgt>
                                        </p:tgtEl>
                                        <p:attrNameLst>
                                          <p:attrName>style.visibility</p:attrName>
                                        </p:attrNameLst>
                                      </p:cBhvr>
                                      <p:to>
                                        <p:strVal val="visible"/>
                                      </p:to>
                                    </p:set>
                                    <p:animEffect transition="in" filter="slide(fromBottom)">
                                      <p:cBhvr>
                                        <p:cTn id="55" dur="1000"/>
                                        <p:tgtEl>
                                          <p:spTgt spid="223">
                                            <p:graphicEl>
                                              <a:chart seriesIdx="1" categoryIdx="-4" bldStep="series"/>
                                            </p:graphicEl>
                                          </p:spTgt>
                                        </p:tgtEl>
                                      </p:cBhvr>
                                    </p:animEffect>
                                  </p:childTnLst>
                                </p:cTn>
                              </p:par>
                            </p:childTnLst>
                          </p:cTn>
                        </p:par>
                        <p:par>
                          <p:cTn id="56" fill="hold">
                            <p:stCondLst>
                              <p:cond delay="7000"/>
                            </p:stCondLst>
                            <p:childTnLst>
                              <p:par>
                                <p:cTn id="57" presetID="12" presetClass="entr" presetSubtype="4" fill="hold" grpId="0" nodeType="afterEffect">
                                  <p:stCondLst>
                                    <p:cond delay="0"/>
                                  </p:stCondLst>
                                  <p:childTnLst>
                                    <p:set>
                                      <p:cBhvr>
                                        <p:cTn id="58" dur="1" fill="hold">
                                          <p:stCondLst>
                                            <p:cond delay="0"/>
                                          </p:stCondLst>
                                        </p:cTn>
                                        <p:tgtEl>
                                          <p:spTgt spid="223">
                                            <p:graphicEl>
                                              <a:chart seriesIdx="2" categoryIdx="-4" bldStep="series"/>
                                            </p:graphicEl>
                                          </p:spTgt>
                                        </p:tgtEl>
                                        <p:attrNameLst>
                                          <p:attrName>style.visibility</p:attrName>
                                        </p:attrNameLst>
                                      </p:cBhvr>
                                      <p:to>
                                        <p:strVal val="visible"/>
                                      </p:to>
                                    </p:set>
                                    <p:animEffect transition="in" filter="slide(fromBottom)">
                                      <p:cBhvr>
                                        <p:cTn id="59" dur="1000"/>
                                        <p:tgtEl>
                                          <p:spTgt spid="223">
                                            <p:graphicEl>
                                              <a:chart seriesIdx="2" categoryIdx="-4" bldStep="series"/>
                                            </p:graphicEl>
                                          </p:spTgt>
                                        </p:tgtEl>
                                      </p:cBhvr>
                                    </p:animEffect>
                                  </p:childTnLst>
                                </p:cTn>
                              </p:par>
                            </p:childTnLst>
                          </p:cTn>
                        </p:par>
                        <p:par>
                          <p:cTn id="60" fill="hold">
                            <p:stCondLst>
                              <p:cond delay="8000"/>
                            </p:stCondLst>
                            <p:childTnLst>
                              <p:par>
                                <p:cTn id="61" presetID="12" presetClass="entr" presetSubtype="4" fill="hold" grpId="0" nodeType="afterEffect">
                                  <p:stCondLst>
                                    <p:cond delay="0"/>
                                  </p:stCondLst>
                                  <p:childTnLst>
                                    <p:set>
                                      <p:cBhvr>
                                        <p:cTn id="62" dur="1" fill="hold">
                                          <p:stCondLst>
                                            <p:cond delay="0"/>
                                          </p:stCondLst>
                                        </p:cTn>
                                        <p:tgtEl>
                                          <p:spTgt spid="223">
                                            <p:graphicEl>
                                              <a:chart seriesIdx="3" categoryIdx="-4" bldStep="series"/>
                                            </p:graphicEl>
                                          </p:spTgt>
                                        </p:tgtEl>
                                        <p:attrNameLst>
                                          <p:attrName>style.visibility</p:attrName>
                                        </p:attrNameLst>
                                      </p:cBhvr>
                                      <p:to>
                                        <p:strVal val="visible"/>
                                      </p:to>
                                    </p:set>
                                    <p:animEffect transition="in" filter="slide(fromBottom)">
                                      <p:cBhvr>
                                        <p:cTn id="63" dur="500"/>
                                        <p:tgtEl>
                                          <p:spTgt spid="223">
                                            <p:graphicEl>
                                              <a:chart seriesIdx="3" categoryIdx="-4" bldStep="series"/>
                                            </p:graphicEl>
                                          </p:spTgt>
                                        </p:tgtEl>
                                      </p:cBhvr>
                                    </p:animEffect>
                                  </p:childTnLst>
                                </p:cTn>
                              </p:par>
                            </p:childTnLst>
                          </p:cTn>
                        </p:par>
                        <p:par>
                          <p:cTn id="64" fill="hold">
                            <p:stCondLst>
                              <p:cond delay="8500"/>
                            </p:stCondLst>
                            <p:childTnLst>
                              <p:par>
                                <p:cTn id="65" presetID="12" presetClass="entr" presetSubtype="4" fill="hold" grpId="0" nodeType="afterEffect">
                                  <p:stCondLst>
                                    <p:cond delay="0"/>
                                  </p:stCondLst>
                                  <p:childTnLst>
                                    <p:set>
                                      <p:cBhvr>
                                        <p:cTn id="66" dur="1" fill="hold">
                                          <p:stCondLst>
                                            <p:cond delay="0"/>
                                          </p:stCondLst>
                                        </p:cTn>
                                        <p:tgtEl>
                                          <p:spTgt spid="223">
                                            <p:graphicEl>
                                              <a:chart seriesIdx="4" categoryIdx="-4" bldStep="series"/>
                                            </p:graphicEl>
                                          </p:spTgt>
                                        </p:tgtEl>
                                        <p:attrNameLst>
                                          <p:attrName>style.visibility</p:attrName>
                                        </p:attrNameLst>
                                      </p:cBhvr>
                                      <p:to>
                                        <p:strVal val="visible"/>
                                      </p:to>
                                    </p:set>
                                    <p:animEffect transition="in" filter="slide(fromBottom)">
                                      <p:cBhvr>
                                        <p:cTn id="67" dur="500"/>
                                        <p:tgtEl>
                                          <p:spTgt spid="223">
                                            <p:graphicEl>
                                              <a:chart seriesIdx="4" categoryIdx="-4" bldStep="series"/>
                                            </p:graphicEl>
                                          </p:spTgt>
                                        </p:tgtEl>
                                      </p:cBhvr>
                                    </p:animEffect>
                                  </p:childTnLst>
                                </p:cTn>
                              </p:par>
                            </p:childTnLst>
                          </p:cTn>
                        </p:par>
                        <p:par>
                          <p:cTn id="68" fill="hold">
                            <p:stCondLst>
                              <p:cond delay="9000"/>
                            </p:stCondLst>
                            <p:childTnLst>
                              <p:par>
                                <p:cTn id="69" presetID="12" presetClass="entr" presetSubtype="4" fill="hold" grpId="0" nodeType="afterEffect">
                                  <p:stCondLst>
                                    <p:cond delay="0"/>
                                  </p:stCondLst>
                                  <p:childTnLst>
                                    <p:set>
                                      <p:cBhvr>
                                        <p:cTn id="70" dur="1" fill="hold">
                                          <p:stCondLst>
                                            <p:cond delay="0"/>
                                          </p:stCondLst>
                                        </p:cTn>
                                        <p:tgtEl>
                                          <p:spTgt spid="223">
                                            <p:graphicEl>
                                              <a:chart seriesIdx="5" categoryIdx="-4" bldStep="series"/>
                                            </p:graphicEl>
                                          </p:spTgt>
                                        </p:tgtEl>
                                        <p:attrNameLst>
                                          <p:attrName>style.visibility</p:attrName>
                                        </p:attrNameLst>
                                      </p:cBhvr>
                                      <p:to>
                                        <p:strVal val="visible"/>
                                      </p:to>
                                    </p:set>
                                    <p:animEffect transition="in" filter="slide(fromBottom)">
                                      <p:cBhvr>
                                        <p:cTn id="71" dur="500"/>
                                        <p:tgtEl>
                                          <p:spTgt spid="223">
                                            <p:graphicEl>
                                              <a:chart seriesIdx="5" categoryIdx="-4" bldStep="series"/>
                                            </p:graphicEl>
                                          </p:spTgt>
                                        </p:tgtEl>
                                      </p:cBhvr>
                                    </p:animEffect>
                                  </p:childTnLst>
                                </p:cTn>
                              </p:par>
                            </p:childTnLst>
                          </p:cTn>
                        </p:par>
                        <p:par>
                          <p:cTn id="72" fill="hold">
                            <p:stCondLst>
                              <p:cond delay="9500"/>
                            </p:stCondLst>
                            <p:childTnLst>
                              <p:par>
                                <p:cTn id="73" presetID="12" presetClass="entr" presetSubtype="4" fill="hold" nodeType="afterEffect">
                                  <p:stCondLst>
                                    <p:cond delay="0"/>
                                  </p:stCondLst>
                                  <p:childTnLst>
                                    <p:set>
                                      <p:cBhvr>
                                        <p:cTn id="74" dur="1" fill="hold">
                                          <p:stCondLst>
                                            <p:cond delay="0"/>
                                          </p:stCondLst>
                                        </p:cTn>
                                        <p:tgtEl>
                                          <p:spTgt spid="200"/>
                                        </p:tgtEl>
                                        <p:attrNameLst>
                                          <p:attrName>style.visibility</p:attrName>
                                        </p:attrNameLst>
                                      </p:cBhvr>
                                      <p:to>
                                        <p:strVal val="visible"/>
                                      </p:to>
                                    </p:set>
                                    <p:animEffect transition="in" filter="slide(fromBottom)">
                                      <p:cBhvr>
                                        <p:cTn id="75"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 grpId="0" animBg="1"/>
      <p:bldP spid="5283" grpId="0" animBg="1"/>
      <p:bldGraphic spid="223" grpId="0">
        <p:bldSub>
          <a:bldChart bld="series"/>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76"/>
          <p:cNvSpPr/>
          <p:nvPr/>
        </p:nvSpPr>
        <p:spPr>
          <a:xfrm>
            <a:off x="5823867" y="1298660"/>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r>
              <a:rPr lang="en-US" sz="1900" dirty="0">
                <a:solidFill>
                  <a:schemeClr val="bg1"/>
                </a:solidFill>
                <a:latin typeface="+mn-ea"/>
              </a:rPr>
              <a:t>01</a:t>
            </a:r>
          </a:p>
        </p:txBody>
      </p:sp>
      <p:grpSp>
        <p:nvGrpSpPr>
          <p:cNvPr id="85" name="Group 84"/>
          <p:cNvGrpSpPr/>
          <p:nvPr/>
        </p:nvGrpSpPr>
        <p:grpSpPr>
          <a:xfrm>
            <a:off x="5059922" y="1951265"/>
            <a:ext cx="843200" cy="535133"/>
            <a:chOff x="3794840" y="2240239"/>
            <a:chExt cx="632482" cy="401350"/>
          </a:xfrm>
        </p:grpSpPr>
        <p:sp>
          <p:nvSpPr>
            <p:cNvPr id="76" name="Freeform 75"/>
            <p:cNvSpPr/>
            <p:nvPr/>
          </p:nvSpPr>
          <p:spPr>
            <a:xfrm rot="19457599">
              <a:off x="3794840" y="2240239"/>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8" tIns="293" rIns="313129"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78" name="Freeform 77"/>
            <p:cNvSpPr/>
            <p:nvPr/>
          </p:nvSpPr>
          <p:spPr>
            <a:xfrm rot="2142401">
              <a:off x="3794840" y="2609378"/>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9" tIns="293" rIns="313128"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79" name="Freeform 78"/>
          <p:cNvSpPr/>
          <p:nvPr/>
        </p:nvSpPr>
        <p:spPr>
          <a:xfrm>
            <a:off x="5823867" y="2283031"/>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r>
              <a:rPr lang="en-US" sz="1900" dirty="0">
                <a:solidFill>
                  <a:schemeClr val="bg1"/>
                </a:solidFill>
                <a:latin typeface="+mn-ea"/>
              </a:rPr>
              <a:t>02</a:t>
            </a:r>
          </a:p>
        </p:txBody>
      </p:sp>
      <p:grpSp>
        <p:nvGrpSpPr>
          <p:cNvPr id="136" name="Group 135"/>
          <p:cNvGrpSpPr/>
          <p:nvPr/>
        </p:nvGrpSpPr>
        <p:grpSpPr>
          <a:xfrm>
            <a:off x="3054640" y="1952634"/>
            <a:ext cx="179355" cy="2449839"/>
            <a:chOff x="2290682" y="1464474"/>
            <a:chExt cx="134534" cy="1837379"/>
          </a:xfrm>
        </p:grpSpPr>
        <p:sp>
          <p:nvSpPr>
            <p:cNvPr id="74" name="Freeform 73"/>
            <p:cNvSpPr/>
            <p:nvPr/>
          </p:nvSpPr>
          <p:spPr>
            <a:xfrm rot="18770822" flipV="1">
              <a:off x="1825136" y="1930021"/>
              <a:ext cx="1065628" cy="134533"/>
            </a:xfrm>
            <a:custGeom>
              <a:avLst/>
              <a:gdLst>
                <a:gd name="connsiteX0" fmla="*/ 0 w 755224"/>
                <a:gd name="connsiteY0" fmla="*/ 16105 h 32211"/>
                <a:gd name="connsiteX1" fmla="*/ 755224 w 755224"/>
                <a:gd name="connsiteY1" fmla="*/ 16105 h 32211"/>
              </a:gdLst>
              <a:ahLst/>
              <a:cxnLst>
                <a:cxn ang="0">
                  <a:pos x="connsiteX0" y="connsiteY0"/>
                </a:cxn>
                <a:cxn ang="0">
                  <a:pos x="connsiteX1" y="connsiteY1"/>
                </a:cxn>
              </a:cxnLst>
              <a:rect l="l" t="t" r="r" b="b"/>
              <a:pathLst>
                <a:path w="755224" h="32211">
                  <a:moveTo>
                    <a:pt x="0" y="16105"/>
                  </a:moveTo>
                  <a:lnTo>
                    <a:pt x="755224" y="16105"/>
                  </a:lnTo>
                </a:path>
              </a:pathLst>
            </a:custGeom>
            <a:noFill/>
            <a:ln>
              <a:solidFill>
                <a:schemeClr val="tx2">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1430" tIns="-2775" rIns="371432" bIns="-2776"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111" name="Freeform 110"/>
            <p:cNvSpPr/>
            <p:nvPr/>
          </p:nvSpPr>
          <p:spPr>
            <a:xfrm rot="2829178">
              <a:off x="1825135" y="2701772"/>
              <a:ext cx="1065628" cy="134533"/>
            </a:xfrm>
            <a:custGeom>
              <a:avLst/>
              <a:gdLst>
                <a:gd name="connsiteX0" fmla="*/ 0 w 755224"/>
                <a:gd name="connsiteY0" fmla="*/ 16105 h 32211"/>
                <a:gd name="connsiteX1" fmla="*/ 755224 w 755224"/>
                <a:gd name="connsiteY1" fmla="*/ 16105 h 32211"/>
              </a:gdLst>
              <a:ahLst/>
              <a:cxnLst>
                <a:cxn ang="0">
                  <a:pos x="connsiteX0" y="connsiteY0"/>
                </a:cxn>
                <a:cxn ang="0">
                  <a:pos x="connsiteX1" y="connsiteY1"/>
                </a:cxn>
              </a:cxnLst>
              <a:rect l="l" t="t" r="r" b="b"/>
              <a:pathLst>
                <a:path w="755224" h="32211">
                  <a:moveTo>
                    <a:pt x="0" y="16105"/>
                  </a:moveTo>
                  <a:lnTo>
                    <a:pt x="755224" y="16105"/>
                  </a:lnTo>
                </a:path>
              </a:pathLst>
            </a:custGeom>
            <a:noFill/>
            <a:ln>
              <a:solidFill>
                <a:schemeClr val="tx2">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1430" tIns="-2775" rIns="371432" bIns="-2776"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95" name="Freeform 94"/>
          <p:cNvSpPr/>
          <p:nvPr/>
        </p:nvSpPr>
        <p:spPr>
          <a:xfrm>
            <a:off x="5823867" y="3275383"/>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r>
              <a:rPr lang="en-US" sz="1900" dirty="0">
                <a:solidFill>
                  <a:schemeClr val="bg1"/>
                </a:solidFill>
                <a:latin typeface="+mn-ea"/>
              </a:rPr>
              <a:t>03</a:t>
            </a:r>
          </a:p>
        </p:txBody>
      </p:sp>
      <p:grpSp>
        <p:nvGrpSpPr>
          <p:cNvPr id="96" name="Group 95"/>
          <p:cNvGrpSpPr/>
          <p:nvPr/>
        </p:nvGrpSpPr>
        <p:grpSpPr>
          <a:xfrm>
            <a:off x="5059922" y="3927988"/>
            <a:ext cx="843200" cy="535133"/>
            <a:chOff x="3794840" y="2240239"/>
            <a:chExt cx="632482" cy="401350"/>
          </a:xfrm>
        </p:grpSpPr>
        <p:sp>
          <p:nvSpPr>
            <p:cNvPr id="97" name="Freeform 96"/>
            <p:cNvSpPr/>
            <p:nvPr/>
          </p:nvSpPr>
          <p:spPr>
            <a:xfrm rot="19457599">
              <a:off x="3794840" y="2240239"/>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8" tIns="293" rIns="313129"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98" name="Freeform 97"/>
            <p:cNvSpPr/>
            <p:nvPr/>
          </p:nvSpPr>
          <p:spPr>
            <a:xfrm rot="2142401">
              <a:off x="3794840" y="2609378"/>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9" tIns="293" rIns="313128"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99" name="Freeform 98"/>
          <p:cNvSpPr/>
          <p:nvPr/>
        </p:nvSpPr>
        <p:spPr>
          <a:xfrm>
            <a:off x="5823867" y="4259754"/>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r>
              <a:rPr lang="en-US" sz="1900" dirty="0">
                <a:solidFill>
                  <a:schemeClr val="bg1"/>
                </a:solidFill>
                <a:latin typeface="+mn-ea"/>
              </a:rPr>
              <a:t>04</a:t>
            </a:r>
          </a:p>
        </p:txBody>
      </p:sp>
      <p:sp>
        <p:nvSpPr>
          <p:cNvPr id="70" name="Freeform 69"/>
          <p:cNvSpPr/>
          <p:nvPr/>
        </p:nvSpPr>
        <p:spPr>
          <a:xfrm>
            <a:off x="970040" y="2737718"/>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sz="2400" dirty="0">
                <a:latin typeface="+mn-ea"/>
              </a:rPr>
              <a:t>标题</a:t>
            </a:r>
            <a:endParaRPr lang="en-US" sz="2400" dirty="0">
              <a:latin typeface="+mn-ea"/>
            </a:endParaRPr>
          </a:p>
        </p:txBody>
      </p:sp>
      <p:sp>
        <p:nvSpPr>
          <p:cNvPr id="126" name="TextBox 125"/>
          <p:cNvSpPr txBox="1"/>
          <p:nvPr/>
        </p:nvSpPr>
        <p:spPr>
          <a:xfrm>
            <a:off x="7689190" y="1124720"/>
            <a:ext cx="3731392" cy="2626360"/>
          </a:xfrm>
          <a:prstGeom prst="rect">
            <a:avLst/>
          </a:prstGeom>
          <a:noFill/>
        </p:spPr>
        <p:txBody>
          <a:bodyPr wrap="square" lIns="121908" tIns="60954" rIns="121908" bIns="60954" rtlCol="0">
            <a:spAutoFit/>
          </a:bodyPr>
          <a:lstStyle/>
          <a:p>
            <a:r>
              <a:rPr lang="zh-CN" altLang="en-US" sz="2100" dirty="0">
                <a:solidFill>
                  <a:schemeClr val="bg2"/>
                </a:solidFill>
                <a:latin typeface="+mn-ea"/>
              </a:rPr>
              <a:t>项目产品开发</a:t>
            </a:r>
            <a:endParaRPr lang="en-US" altLang="zh-CN" sz="2100" dirty="0">
              <a:solidFill>
                <a:schemeClr val="bg2"/>
              </a:solidFill>
              <a:latin typeface="+mn-ea"/>
            </a:endParaRPr>
          </a:p>
          <a:p>
            <a:endParaRPr lang="en-US" sz="2100" dirty="0">
              <a:solidFill>
                <a:schemeClr val="bg2"/>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p>
        </p:txBody>
      </p:sp>
      <p:sp>
        <p:nvSpPr>
          <p:cNvPr id="131" name="TextBox 130"/>
          <p:cNvSpPr txBox="1"/>
          <p:nvPr/>
        </p:nvSpPr>
        <p:spPr>
          <a:xfrm>
            <a:off x="1035440" y="5655394"/>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a:t>
            </a:r>
            <a:r>
              <a:rPr lang="zh-CN" altLang="en-US" sz="1300" dirty="0" smtClean="0">
                <a:solidFill>
                  <a:schemeClr val="tx1">
                    <a:lumMod val="50000"/>
                    <a:lumOff val="50000"/>
                  </a:schemeClr>
                </a:solidFill>
                <a:latin typeface="+mn-ea"/>
              </a:rPr>
              <a:t>内亮亮图文旗舰店</a:t>
            </a:r>
            <a:r>
              <a:rPr lang="en-US" altLang="zh-CN" sz="1300" dirty="0" smtClean="0">
                <a:solidFill>
                  <a:schemeClr val="tx1">
                    <a:lumMod val="50000"/>
                    <a:lumOff val="50000"/>
                  </a:schemeClr>
                </a:solidFill>
                <a:latin typeface="+mn-ea"/>
              </a:rPr>
              <a:t>https://liangliangtuwen.tmall.com</a:t>
            </a:r>
            <a:r>
              <a:rPr lang="zh-CN" altLang="en-US" sz="1300" dirty="0" smtClean="0">
                <a:solidFill>
                  <a:schemeClr val="tx1">
                    <a:lumMod val="50000"/>
                    <a:lumOff val="50000"/>
                  </a:schemeClr>
                </a:solidFill>
                <a:latin typeface="+mn-ea"/>
              </a:rPr>
              <a:t>。</a:t>
            </a: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p>
        </p:txBody>
      </p:sp>
      <p:cxnSp>
        <p:nvCxnSpPr>
          <p:cNvPr id="135" name="Straight Connector 134"/>
          <p:cNvCxnSpPr/>
          <p:nvPr/>
        </p:nvCxnSpPr>
        <p:spPr>
          <a:xfrm>
            <a:off x="1043634"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75" name="Freeform 74"/>
          <p:cNvSpPr/>
          <p:nvPr/>
        </p:nvSpPr>
        <p:spPr>
          <a:xfrm>
            <a:off x="3414918" y="1709208"/>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sz="2400" dirty="0">
                <a:latin typeface="+mn-ea"/>
              </a:rPr>
              <a:t>标题</a:t>
            </a:r>
            <a:endParaRPr lang="en-US" altLang="zh-CN" sz="2400" dirty="0">
              <a:latin typeface="+mn-ea"/>
            </a:endParaRPr>
          </a:p>
        </p:txBody>
      </p:sp>
      <p:sp>
        <p:nvSpPr>
          <p:cNvPr id="94" name="Freeform 93"/>
          <p:cNvSpPr/>
          <p:nvPr/>
        </p:nvSpPr>
        <p:spPr>
          <a:xfrm>
            <a:off x="3427448" y="3767568"/>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sz="2400" dirty="0">
                <a:latin typeface="+mn-ea"/>
              </a:rPr>
              <a:t>标题</a:t>
            </a:r>
            <a:endParaRPr lang="en-US" altLang="zh-CN" sz="2400" dirty="0">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slide(fromLeft)">
                                      <p:cBhvr>
                                        <p:cTn id="16" dur="500"/>
                                        <p:tgtEl>
                                          <p:spTgt spid="75"/>
                                        </p:tgtEl>
                                      </p:cBhvr>
                                    </p:animEffect>
                                  </p:childTnLst>
                                </p:cTn>
                              </p:par>
                            </p:childTnLst>
                          </p:cTn>
                        </p:par>
                        <p:par>
                          <p:cTn id="17" fill="hold">
                            <p:stCondLst>
                              <p:cond delay="1500"/>
                            </p:stCondLst>
                            <p:childTnLst>
                              <p:par>
                                <p:cTn id="18" presetID="1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lide(fromLeft)">
                                      <p:cBhvr>
                                        <p:cTn id="20" dur="500"/>
                                        <p:tgtEl>
                                          <p:spTgt spid="9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par>
                          <p:cTn id="25" fill="hold">
                            <p:stCondLst>
                              <p:cond delay="2500"/>
                            </p:stCondLst>
                            <p:childTnLst>
                              <p:par>
                                <p:cTn id="26" presetID="12" presetClass="entr" presetSubtype="8"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slide(fromLeft)">
                                      <p:cBhvr>
                                        <p:cTn id="28" dur="500"/>
                                        <p:tgtEl>
                                          <p:spTgt spid="77"/>
                                        </p:tgtEl>
                                      </p:cBhvr>
                                    </p:animEffect>
                                  </p:childTnLst>
                                </p:cTn>
                              </p:par>
                            </p:childTnLst>
                          </p:cTn>
                        </p:par>
                        <p:par>
                          <p:cTn id="29" fill="hold">
                            <p:stCondLst>
                              <p:cond delay="3000"/>
                            </p:stCondLst>
                            <p:childTnLst>
                              <p:par>
                                <p:cTn id="30" presetID="12" presetClass="entr" presetSubtype="8" fill="hold" grpId="0"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slide(fromLeft)">
                                      <p:cBhvr>
                                        <p:cTn id="32" dur="500"/>
                                        <p:tgtEl>
                                          <p:spTgt spid="79"/>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childTnLst>
                          </p:cTn>
                        </p:par>
                        <p:par>
                          <p:cTn id="37" fill="hold">
                            <p:stCondLst>
                              <p:cond delay="4000"/>
                            </p:stCondLst>
                            <p:childTnLst>
                              <p:par>
                                <p:cTn id="38" presetID="1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slide(fromLeft)">
                                      <p:cBhvr>
                                        <p:cTn id="40" dur="500"/>
                                        <p:tgtEl>
                                          <p:spTgt spid="95"/>
                                        </p:tgtEl>
                                      </p:cBhvr>
                                    </p:animEffect>
                                  </p:childTnLst>
                                </p:cTn>
                              </p:par>
                            </p:childTnLst>
                          </p:cTn>
                        </p:par>
                        <p:par>
                          <p:cTn id="41" fill="hold">
                            <p:stCondLst>
                              <p:cond delay="4500"/>
                            </p:stCondLst>
                            <p:childTnLst>
                              <p:par>
                                <p:cTn id="42" presetID="12" presetClass="entr" presetSubtype="8" fill="hold" grpId="0" nodeType="afterEffect">
                                  <p:stCondLst>
                                    <p:cond delay="0"/>
                                  </p:stCondLst>
                                  <p:childTnLst>
                                    <p:set>
                                      <p:cBhvr>
                                        <p:cTn id="43" dur="1" fill="hold">
                                          <p:stCondLst>
                                            <p:cond delay="0"/>
                                          </p:stCondLst>
                                        </p:cTn>
                                        <p:tgtEl>
                                          <p:spTgt spid="99"/>
                                        </p:tgtEl>
                                        <p:attrNameLst>
                                          <p:attrName>style.visibility</p:attrName>
                                        </p:attrNameLst>
                                      </p:cBhvr>
                                      <p:to>
                                        <p:strVal val="visible"/>
                                      </p:to>
                                    </p:set>
                                    <p:animEffect transition="in" filter="slide(fromLeft)">
                                      <p:cBhvr>
                                        <p:cTn id="44" dur="500"/>
                                        <p:tgtEl>
                                          <p:spTgt spid="99"/>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1000"/>
                                        <p:tgtEl>
                                          <p:spTgt spid="126"/>
                                        </p:tgtEl>
                                      </p:cBhvr>
                                    </p:animEffect>
                                  </p:childTnLst>
                                </p:cTn>
                              </p:par>
                            </p:childTnLst>
                          </p:cTn>
                        </p:par>
                        <p:par>
                          <p:cTn id="49" fill="hold">
                            <p:stCondLst>
                              <p:cond delay="6000"/>
                            </p:stCondLst>
                            <p:childTnLst>
                              <p:par>
                                <p:cTn id="50" presetID="18" presetClass="entr" presetSubtype="3" fill="hold" nodeType="afterEffect">
                                  <p:stCondLst>
                                    <p:cond delay="0"/>
                                  </p:stCondLst>
                                  <p:childTnLst>
                                    <p:set>
                                      <p:cBhvr>
                                        <p:cTn id="51" dur="1" fill="hold">
                                          <p:stCondLst>
                                            <p:cond delay="0"/>
                                          </p:stCondLst>
                                        </p:cTn>
                                        <p:tgtEl>
                                          <p:spTgt spid="135"/>
                                        </p:tgtEl>
                                        <p:attrNameLst>
                                          <p:attrName>style.visibility</p:attrName>
                                        </p:attrNameLst>
                                      </p:cBhvr>
                                      <p:to>
                                        <p:strVal val="visible"/>
                                      </p:to>
                                    </p:set>
                                    <p:animEffect transition="in" filter="strips(upRight)">
                                      <p:cBhvr>
                                        <p:cTn id="52" dur="500"/>
                                        <p:tgtEl>
                                          <p:spTgt spid="135"/>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31"/>
                                        </p:tgtEl>
                                        <p:attrNameLst>
                                          <p:attrName>style.visibility</p:attrName>
                                        </p:attrNameLst>
                                      </p:cBhvr>
                                      <p:to>
                                        <p:strVal val="visible"/>
                                      </p:to>
                                    </p:set>
                                    <p:animEffect transition="in" filter="fade">
                                      <p:cBhvr>
                                        <p:cTn id="56"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9" grpId="0" animBg="1"/>
      <p:bldP spid="95" grpId="0" animBg="1"/>
      <p:bldP spid="99" grpId="0" animBg="1"/>
      <p:bldP spid="70" grpId="0" animBg="1"/>
      <p:bldP spid="131" grpId="0"/>
      <p:bldP spid="75" grpId="0" animBg="1"/>
      <p:bldP spid="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70246" y="2392475"/>
            <a:ext cx="1957611" cy="1957611"/>
            <a:chOff x="2848131" y="1860029"/>
            <a:chExt cx="3807502" cy="3807502"/>
          </a:xfrm>
        </p:grpSpPr>
        <p:grpSp>
          <p:nvGrpSpPr>
            <p:cNvPr id="3" name="组合 2"/>
            <p:cNvGrpSpPr/>
            <p:nvPr/>
          </p:nvGrpSpPr>
          <p:grpSpPr>
            <a:xfrm>
              <a:off x="2848131" y="1860029"/>
              <a:ext cx="3807502" cy="3807502"/>
              <a:chOff x="2848131" y="1860029"/>
              <a:chExt cx="3807502" cy="3807502"/>
            </a:xfrm>
          </p:grpSpPr>
          <p:sp>
            <p:nvSpPr>
              <p:cNvPr id="7" name="椭圆 6"/>
              <p:cNvSpPr/>
              <p:nvPr/>
            </p:nvSpPr>
            <p:spPr>
              <a:xfrm>
                <a:off x="2848131" y="1860029"/>
                <a:ext cx="3807502" cy="380750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2"/>
                  </a:solidFill>
                  <a:latin typeface="+mj-ea"/>
                  <a:ea typeface="+mj-ea"/>
                </a:endParaRPr>
              </a:p>
            </p:txBody>
          </p:sp>
          <p:sp>
            <p:nvSpPr>
              <p:cNvPr id="8" name="椭圆 7"/>
              <p:cNvSpPr/>
              <p:nvPr/>
            </p:nvSpPr>
            <p:spPr>
              <a:xfrm>
                <a:off x="2936822" y="1948720"/>
                <a:ext cx="3630118" cy="3630118"/>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2"/>
                  </a:solidFill>
                  <a:latin typeface="+mj-ea"/>
                  <a:ea typeface="+mj-ea"/>
                </a:endParaRPr>
              </a:p>
            </p:txBody>
          </p:sp>
        </p:grpSp>
        <p:grpSp>
          <p:nvGrpSpPr>
            <p:cNvPr id="4" name="组合 3"/>
            <p:cNvGrpSpPr/>
            <p:nvPr/>
          </p:nvGrpSpPr>
          <p:grpSpPr>
            <a:xfrm>
              <a:off x="2973693" y="2956054"/>
              <a:ext cx="3571374" cy="1884000"/>
              <a:chOff x="2973693" y="2956054"/>
              <a:chExt cx="3571374" cy="1884000"/>
            </a:xfrm>
          </p:grpSpPr>
          <p:sp>
            <p:nvSpPr>
              <p:cNvPr id="5" name="文本框 4"/>
              <p:cNvSpPr txBox="1"/>
              <p:nvPr/>
            </p:nvSpPr>
            <p:spPr>
              <a:xfrm>
                <a:off x="2973693" y="2956054"/>
                <a:ext cx="3571374" cy="897926"/>
              </a:xfrm>
              <a:prstGeom prst="rect">
                <a:avLst/>
              </a:prstGeom>
              <a:noFill/>
            </p:spPr>
            <p:txBody>
              <a:bodyPr wrap="none" rtlCol="0">
                <a:spAutoFit/>
              </a:bodyPr>
              <a:lstStyle/>
              <a:p>
                <a:pPr algn="ctr"/>
                <a:r>
                  <a:rPr lang="en-US" altLang="zh-CN" sz="2400" dirty="0">
                    <a:solidFill>
                      <a:schemeClr val="tx2"/>
                    </a:solidFill>
                    <a:latin typeface="+mj-ea"/>
                    <a:ea typeface="+mj-ea"/>
                  </a:rPr>
                  <a:t>CONTENTS</a:t>
                </a:r>
                <a:endParaRPr lang="zh-CN" altLang="en-US" sz="2400" dirty="0">
                  <a:solidFill>
                    <a:schemeClr val="tx2"/>
                  </a:solidFill>
                  <a:latin typeface="+mj-ea"/>
                  <a:ea typeface="+mj-ea"/>
                </a:endParaRPr>
              </a:p>
            </p:txBody>
          </p:sp>
          <p:sp>
            <p:nvSpPr>
              <p:cNvPr id="6" name="文本框 5"/>
              <p:cNvSpPr txBox="1"/>
              <p:nvPr/>
            </p:nvSpPr>
            <p:spPr>
              <a:xfrm>
                <a:off x="3370087" y="3543173"/>
                <a:ext cx="2778582" cy="1296881"/>
              </a:xfrm>
              <a:prstGeom prst="rect">
                <a:avLst/>
              </a:prstGeom>
              <a:noFill/>
            </p:spPr>
            <p:txBody>
              <a:bodyPr wrap="none" rtlCol="0">
                <a:spAutoFit/>
              </a:bodyPr>
              <a:lstStyle/>
              <a:p>
                <a:pPr algn="ctr"/>
                <a:r>
                  <a:rPr lang="zh-CN" altLang="en-US" sz="3735" b="1" dirty="0">
                    <a:solidFill>
                      <a:schemeClr val="tx2"/>
                    </a:solidFill>
                    <a:latin typeface="+mj-ea"/>
                    <a:ea typeface="+mj-ea"/>
                  </a:rPr>
                  <a:t>目  录</a:t>
                </a:r>
              </a:p>
            </p:txBody>
          </p:sp>
        </p:grpSp>
      </p:grpSp>
      <p:grpSp>
        <p:nvGrpSpPr>
          <p:cNvPr id="9" name="组合 8"/>
          <p:cNvGrpSpPr/>
          <p:nvPr/>
        </p:nvGrpSpPr>
        <p:grpSpPr>
          <a:xfrm>
            <a:off x="4703336" y="1099347"/>
            <a:ext cx="6003409" cy="917460"/>
            <a:chOff x="736575" y="3188469"/>
            <a:chExt cx="8755767" cy="1338084"/>
          </a:xfrm>
        </p:grpSpPr>
        <p:sp>
          <p:nvSpPr>
            <p:cNvPr id="10" name="圆角矩形 9"/>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nvGrpSpPr>
            <p:cNvPr id="11" name="组合 10"/>
            <p:cNvGrpSpPr/>
            <p:nvPr/>
          </p:nvGrpSpPr>
          <p:grpSpPr>
            <a:xfrm>
              <a:off x="736575" y="3188469"/>
              <a:ext cx="1338084" cy="1338084"/>
              <a:chOff x="3567745" y="3971974"/>
              <a:chExt cx="1338084" cy="1338084"/>
            </a:xfrm>
          </p:grpSpPr>
          <p:grpSp>
            <p:nvGrpSpPr>
              <p:cNvPr id="14" name="组合 13"/>
              <p:cNvGrpSpPr/>
              <p:nvPr/>
            </p:nvGrpSpPr>
            <p:grpSpPr>
              <a:xfrm>
                <a:off x="3567745" y="3971974"/>
                <a:ext cx="1338084" cy="1338084"/>
                <a:chOff x="5213600" y="2517129"/>
                <a:chExt cx="2023672" cy="2023672"/>
              </a:xfrm>
            </p:grpSpPr>
            <p:sp>
              <p:nvSpPr>
                <p:cNvPr id="16" name="椭圆 15"/>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17" name="椭圆 16"/>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15" name="椭圆 14"/>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mj-ea"/>
                  <a:ea typeface="+mj-ea"/>
                </a:endParaRPr>
              </a:p>
            </p:txBody>
          </p:sp>
        </p:grpSp>
        <p:sp>
          <p:nvSpPr>
            <p:cNvPr id="12" name="文本框 77"/>
            <p:cNvSpPr txBox="1"/>
            <p:nvPr/>
          </p:nvSpPr>
          <p:spPr>
            <a:xfrm>
              <a:off x="839801" y="3446782"/>
              <a:ext cx="1092551" cy="852874"/>
            </a:xfrm>
            <a:prstGeom prst="rect">
              <a:avLst/>
            </a:prstGeom>
            <a:noFill/>
          </p:spPr>
          <p:txBody>
            <a:bodyPr wrap="square" rtlCol="0">
              <a:spAutoFit/>
            </a:bodyPr>
            <a:lstStyle/>
            <a:p>
              <a:pPr algn="ctr"/>
              <a:r>
                <a:rPr lang="zh-CN" altLang="en-US" sz="1600" b="1" dirty="0">
                  <a:solidFill>
                    <a:schemeClr val="bg1"/>
                  </a:solidFill>
                  <a:latin typeface="+mj-ea"/>
                  <a:ea typeface="+mj-ea"/>
                </a:rPr>
                <a:t>年度概述</a:t>
              </a:r>
              <a:endParaRPr lang="en-US" altLang="zh-CN" sz="1600" b="1" dirty="0">
                <a:solidFill>
                  <a:schemeClr val="bg1"/>
                </a:solidFill>
                <a:latin typeface="+mj-ea"/>
                <a:ea typeface="+mj-ea"/>
              </a:endParaRPr>
            </a:p>
          </p:txBody>
        </p:sp>
        <p:sp>
          <p:nvSpPr>
            <p:cNvPr id="13" name="TextBox 72"/>
            <p:cNvSpPr txBox="1"/>
            <p:nvPr/>
          </p:nvSpPr>
          <p:spPr>
            <a:xfrm>
              <a:off x="2261366" y="3619883"/>
              <a:ext cx="5905248" cy="4639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465" kern="0" dirty="0">
                  <a:solidFill>
                    <a:schemeClr val="tx2"/>
                  </a:solidFill>
                  <a:latin typeface="+mj-ea"/>
                  <a:ea typeface="+mj-ea"/>
                  <a:cs typeface="Arial" panose="020B0604020202020204" pitchFamily="34" charset="0"/>
                </a:rPr>
                <a:t>单击此处可添加文本单击此处可添加文本</a:t>
              </a:r>
              <a:endParaRPr lang="en-US" altLang="zh-CN" sz="1465" kern="0" dirty="0">
                <a:solidFill>
                  <a:schemeClr val="tx2"/>
                </a:solidFill>
                <a:latin typeface="+mj-ea"/>
                <a:ea typeface="+mj-ea"/>
                <a:cs typeface="Arial" panose="020B0604020202020204" pitchFamily="34" charset="0"/>
              </a:endParaRPr>
            </a:p>
          </p:txBody>
        </p:sp>
      </p:grpSp>
      <p:grpSp>
        <p:nvGrpSpPr>
          <p:cNvPr id="18" name="组合 17"/>
          <p:cNvGrpSpPr/>
          <p:nvPr/>
        </p:nvGrpSpPr>
        <p:grpSpPr>
          <a:xfrm>
            <a:off x="4703336" y="2364606"/>
            <a:ext cx="6003409" cy="917460"/>
            <a:chOff x="736575" y="3188469"/>
            <a:chExt cx="8755767" cy="1338084"/>
          </a:xfrm>
        </p:grpSpPr>
        <p:sp>
          <p:nvSpPr>
            <p:cNvPr id="19" name="圆角矩形 18"/>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nvGrpSpPr>
            <p:cNvPr id="20" name="组合 19"/>
            <p:cNvGrpSpPr/>
            <p:nvPr/>
          </p:nvGrpSpPr>
          <p:grpSpPr>
            <a:xfrm>
              <a:off x="736575" y="3188469"/>
              <a:ext cx="1338084" cy="1338084"/>
              <a:chOff x="3567745" y="3971974"/>
              <a:chExt cx="1338084" cy="1338084"/>
            </a:xfrm>
          </p:grpSpPr>
          <p:grpSp>
            <p:nvGrpSpPr>
              <p:cNvPr id="23" name="组合 22"/>
              <p:cNvGrpSpPr/>
              <p:nvPr/>
            </p:nvGrpSpPr>
            <p:grpSpPr>
              <a:xfrm>
                <a:off x="3567745" y="3971974"/>
                <a:ext cx="1338084" cy="1338084"/>
                <a:chOff x="5213600" y="2517129"/>
                <a:chExt cx="2023672" cy="2023672"/>
              </a:xfrm>
            </p:grpSpPr>
            <p:sp>
              <p:nvSpPr>
                <p:cNvPr id="25" name="椭圆 24"/>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26" name="椭圆 25"/>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24" name="椭圆 23"/>
              <p:cNvSpPr/>
              <p:nvPr/>
            </p:nvSpPr>
            <p:spPr>
              <a:xfrm>
                <a:off x="3695022" y="4099252"/>
                <a:ext cx="1083527" cy="108352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mj-ea"/>
                  <a:ea typeface="+mj-ea"/>
                </a:endParaRPr>
              </a:p>
            </p:txBody>
          </p:sp>
        </p:grpSp>
        <p:sp>
          <p:nvSpPr>
            <p:cNvPr id="21" name="文本框 77"/>
            <p:cNvSpPr txBox="1"/>
            <p:nvPr/>
          </p:nvSpPr>
          <p:spPr>
            <a:xfrm>
              <a:off x="839801" y="3461600"/>
              <a:ext cx="1092551" cy="852874"/>
            </a:xfrm>
            <a:prstGeom prst="rect">
              <a:avLst/>
            </a:prstGeom>
            <a:noFill/>
          </p:spPr>
          <p:txBody>
            <a:bodyPr wrap="square" rtlCol="0">
              <a:spAutoFit/>
            </a:bodyPr>
            <a:lstStyle/>
            <a:p>
              <a:pPr algn="ctr"/>
              <a:r>
                <a:rPr lang="zh-CN" altLang="en-US" sz="1600" b="1" dirty="0">
                  <a:solidFill>
                    <a:schemeClr val="bg1"/>
                  </a:solidFill>
                  <a:latin typeface="+mj-ea"/>
                </a:rPr>
                <a:t>项目成果</a:t>
              </a:r>
              <a:endParaRPr lang="en-US" altLang="zh-CN" sz="1600" b="1" dirty="0">
                <a:solidFill>
                  <a:schemeClr val="bg1"/>
                </a:solidFill>
                <a:latin typeface="+mj-ea"/>
              </a:endParaRPr>
            </a:p>
          </p:txBody>
        </p:sp>
        <p:sp>
          <p:nvSpPr>
            <p:cNvPr id="22" name="TextBox 72"/>
            <p:cNvSpPr txBox="1"/>
            <p:nvPr/>
          </p:nvSpPr>
          <p:spPr>
            <a:xfrm>
              <a:off x="2261366" y="3619883"/>
              <a:ext cx="5905248" cy="4639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465" kern="0" dirty="0">
                  <a:solidFill>
                    <a:schemeClr val="accent1"/>
                  </a:solidFill>
                  <a:latin typeface="+mj-ea"/>
                  <a:ea typeface="+mj-ea"/>
                  <a:cs typeface="Arial" panose="020B0604020202020204" pitchFamily="34" charset="0"/>
                </a:rPr>
                <a:t>单击此处可添加文本单击此处可添加文本</a:t>
              </a:r>
              <a:endParaRPr lang="en-US" altLang="zh-CN" sz="1465" kern="0" dirty="0">
                <a:solidFill>
                  <a:schemeClr val="accent1"/>
                </a:solidFill>
                <a:latin typeface="+mj-ea"/>
                <a:ea typeface="+mj-ea"/>
                <a:cs typeface="Arial" panose="020B0604020202020204" pitchFamily="34" charset="0"/>
              </a:endParaRPr>
            </a:p>
          </p:txBody>
        </p:sp>
      </p:grpSp>
      <p:grpSp>
        <p:nvGrpSpPr>
          <p:cNvPr id="27" name="组合 26"/>
          <p:cNvGrpSpPr/>
          <p:nvPr/>
        </p:nvGrpSpPr>
        <p:grpSpPr>
          <a:xfrm>
            <a:off x="4703336" y="3629866"/>
            <a:ext cx="6003409" cy="917460"/>
            <a:chOff x="736575" y="3188469"/>
            <a:chExt cx="8755767" cy="1338084"/>
          </a:xfrm>
        </p:grpSpPr>
        <p:sp>
          <p:nvSpPr>
            <p:cNvPr id="28" name="圆角矩形 27"/>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nvGrpSpPr>
            <p:cNvPr id="29" name="组合 28"/>
            <p:cNvGrpSpPr/>
            <p:nvPr/>
          </p:nvGrpSpPr>
          <p:grpSpPr>
            <a:xfrm>
              <a:off x="736575" y="3188469"/>
              <a:ext cx="1338084" cy="1338084"/>
              <a:chOff x="3567745" y="3971974"/>
              <a:chExt cx="1338084" cy="1338084"/>
            </a:xfrm>
          </p:grpSpPr>
          <p:grpSp>
            <p:nvGrpSpPr>
              <p:cNvPr id="32" name="组合 31"/>
              <p:cNvGrpSpPr/>
              <p:nvPr/>
            </p:nvGrpSpPr>
            <p:grpSpPr>
              <a:xfrm>
                <a:off x="3567745" y="3971974"/>
                <a:ext cx="1338084" cy="1338084"/>
                <a:chOff x="5213600" y="2517129"/>
                <a:chExt cx="2023672" cy="2023672"/>
              </a:xfrm>
            </p:grpSpPr>
            <p:sp>
              <p:nvSpPr>
                <p:cNvPr id="34" name="椭圆 33"/>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35" name="椭圆 34"/>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33" name="椭圆 32"/>
              <p:cNvSpPr/>
              <p:nvPr/>
            </p:nvSpPr>
            <p:spPr>
              <a:xfrm>
                <a:off x="3695022" y="4099252"/>
                <a:ext cx="1083527" cy="1083527"/>
              </a:xfrm>
              <a:prstGeom prst="ellipse">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mj-ea"/>
                  <a:ea typeface="+mj-ea"/>
                </a:endParaRPr>
              </a:p>
            </p:txBody>
          </p:sp>
        </p:grpSp>
        <p:sp>
          <p:nvSpPr>
            <p:cNvPr id="30" name="文本框 77"/>
            <p:cNvSpPr txBox="1"/>
            <p:nvPr/>
          </p:nvSpPr>
          <p:spPr>
            <a:xfrm>
              <a:off x="839801" y="3476418"/>
              <a:ext cx="1092551" cy="852874"/>
            </a:xfrm>
            <a:prstGeom prst="rect">
              <a:avLst/>
            </a:prstGeom>
            <a:noFill/>
          </p:spPr>
          <p:txBody>
            <a:bodyPr wrap="square" rtlCol="0">
              <a:spAutoFit/>
            </a:bodyPr>
            <a:lstStyle/>
            <a:p>
              <a:pPr algn="ctr"/>
              <a:r>
                <a:rPr lang="zh-CN" altLang="en-US" sz="1600" b="1" dirty="0">
                  <a:solidFill>
                    <a:schemeClr val="bg1"/>
                  </a:solidFill>
                  <a:latin typeface="+mj-ea"/>
                </a:rPr>
                <a:t>工作总结</a:t>
              </a:r>
              <a:endParaRPr lang="en-US" altLang="zh-CN" sz="1600" b="1" dirty="0">
                <a:solidFill>
                  <a:schemeClr val="bg1"/>
                </a:solidFill>
                <a:latin typeface="+mj-ea"/>
              </a:endParaRPr>
            </a:p>
          </p:txBody>
        </p:sp>
        <p:sp>
          <p:nvSpPr>
            <p:cNvPr id="31" name="TextBox 72"/>
            <p:cNvSpPr txBox="1"/>
            <p:nvPr/>
          </p:nvSpPr>
          <p:spPr>
            <a:xfrm>
              <a:off x="2261366" y="3619883"/>
              <a:ext cx="5905248" cy="4639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465" kern="0" dirty="0">
                  <a:solidFill>
                    <a:schemeClr val="tx2"/>
                  </a:solidFill>
                  <a:latin typeface="+mj-ea"/>
                  <a:ea typeface="+mj-ea"/>
                  <a:cs typeface="Arial" panose="020B0604020202020204" pitchFamily="34" charset="0"/>
                </a:rPr>
                <a:t>单击此处可添加文本单击此处可添加文本</a:t>
              </a:r>
              <a:endParaRPr lang="en-US" altLang="zh-CN" sz="1465" kern="0" dirty="0">
                <a:solidFill>
                  <a:schemeClr val="tx2"/>
                </a:solidFill>
                <a:latin typeface="+mj-ea"/>
                <a:ea typeface="+mj-ea"/>
                <a:cs typeface="Arial" panose="020B0604020202020204" pitchFamily="34" charset="0"/>
              </a:endParaRPr>
            </a:p>
          </p:txBody>
        </p:sp>
      </p:grpSp>
      <p:grpSp>
        <p:nvGrpSpPr>
          <p:cNvPr id="36" name="组合 35"/>
          <p:cNvGrpSpPr/>
          <p:nvPr/>
        </p:nvGrpSpPr>
        <p:grpSpPr>
          <a:xfrm>
            <a:off x="4703336" y="4895126"/>
            <a:ext cx="6003409" cy="917460"/>
            <a:chOff x="736575" y="3188469"/>
            <a:chExt cx="8755767" cy="1338084"/>
          </a:xfrm>
        </p:grpSpPr>
        <p:sp>
          <p:nvSpPr>
            <p:cNvPr id="37" name="圆角矩形 36"/>
            <p:cNvSpPr/>
            <p:nvPr/>
          </p:nvSpPr>
          <p:spPr>
            <a:xfrm flipH="1">
              <a:off x="1020576" y="3307962"/>
              <a:ext cx="8471766" cy="1132577"/>
            </a:xfrm>
            <a:prstGeom prst="roundRect">
              <a:avLst>
                <a:gd name="adj" fmla="val 50000"/>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nvGrpSpPr>
            <p:cNvPr id="38" name="组合 37"/>
            <p:cNvGrpSpPr/>
            <p:nvPr/>
          </p:nvGrpSpPr>
          <p:grpSpPr>
            <a:xfrm>
              <a:off x="736575" y="3188469"/>
              <a:ext cx="1338084" cy="1338084"/>
              <a:chOff x="3567745" y="3971974"/>
              <a:chExt cx="1338084" cy="1338084"/>
            </a:xfrm>
          </p:grpSpPr>
          <p:grpSp>
            <p:nvGrpSpPr>
              <p:cNvPr id="41" name="组合 40"/>
              <p:cNvGrpSpPr/>
              <p:nvPr/>
            </p:nvGrpSpPr>
            <p:grpSpPr>
              <a:xfrm>
                <a:off x="3567745" y="3971974"/>
                <a:ext cx="1338084" cy="1338084"/>
                <a:chOff x="5213600" y="2517129"/>
                <a:chExt cx="2023672" cy="2023672"/>
              </a:xfrm>
            </p:grpSpPr>
            <p:sp>
              <p:nvSpPr>
                <p:cNvPr id="43" name="椭圆 42"/>
                <p:cNvSpPr/>
                <p:nvPr/>
              </p:nvSpPr>
              <p:spPr>
                <a:xfrm>
                  <a:off x="5213600" y="2517129"/>
                  <a:ext cx="2023672" cy="2023672"/>
                </a:xfrm>
                <a:prstGeom prst="ellipse">
                  <a:avLst/>
                </a:prstGeom>
                <a:gradFill flip="none" rotWithShape="1">
                  <a:gsLst>
                    <a:gs pos="0">
                      <a:schemeClr val="bg1"/>
                    </a:gs>
                    <a:gs pos="100000">
                      <a:srgbClr val="E0E0E0"/>
                    </a:gs>
                  </a:gsLst>
                  <a:lin ang="5400000" scaled="1"/>
                  <a:tileRect/>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sp>
              <p:nvSpPr>
                <p:cNvPr id="44" name="椭圆 43"/>
                <p:cNvSpPr/>
                <p:nvPr/>
              </p:nvSpPr>
              <p:spPr>
                <a:xfrm>
                  <a:off x="5260739" y="2564268"/>
                  <a:ext cx="1929394" cy="1929394"/>
                </a:xfrm>
                <a:prstGeom prst="ellipse">
                  <a:avLst/>
                </a:prstGeom>
                <a:gradFill flip="none" rotWithShape="1">
                  <a:gsLst>
                    <a:gs pos="0">
                      <a:schemeClr val="bg1"/>
                    </a:gs>
                    <a:gs pos="100000">
                      <a:srgbClr val="DDDED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42" name="椭圆 41"/>
              <p:cNvSpPr/>
              <p:nvPr/>
            </p:nvSpPr>
            <p:spPr>
              <a:xfrm>
                <a:off x="3695022" y="4099252"/>
                <a:ext cx="1083527" cy="1083527"/>
              </a:xfrm>
              <a:prstGeom prst="ellipse">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mj-ea"/>
                  <a:ea typeface="+mj-ea"/>
                </a:endParaRPr>
              </a:p>
            </p:txBody>
          </p:sp>
        </p:grpSp>
        <p:sp>
          <p:nvSpPr>
            <p:cNvPr id="39" name="文本框 77"/>
            <p:cNvSpPr txBox="1"/>
            <p:nvPr/>
          </p:nvSpPr>
          <p:spPr>
            <a:xfrm>
              <a:off x="839801" y="3446782"/>
              <a:ext cx="1092551" cy="852874"/>
            </a:xfrm>
            <a:prstGeom prst="rect">
              <a:avLst/>
            </a:prstGeom>
            <a:noFill/>
          </p:spPr>
          <p:txBody>
            <a:bodyPr wrap="square" rtlCol="0">
              <a:spAutoFit/>
            </a:bodyPr>
            <a:lstStyle/>
            <a:p>
              <a:pPr algn="ctr"/>
              <a:r>
                <a:rPr lang="zh-CN" altLang="en-US" sz="1600" b="1" dirty="0">
                  <a:solidFill>
                    <a:schemeClr val="bg1"/>
                  </a:solidFill>
                  <a:latin typeface="+mj-ea"/>
                </a:rPr>
                <a:t>明年计划</a:t>
              </a:r>
              <a:endParaRPr lang="en-US" altLang="zh-CN" sz="1600" b="1" dirty="0">
                <a:solidFill>
                  <a:schemeClr val="bg1"/>
                </a:solidFill>
                <a:latin typeface="+mj-ea"/>
              </a:endParaRPr>
            </a:p>
          </p:txBody>
        </p:sp>
        <p:sp>
          <p:nvSpPr>
            <p:cNvPr id="40" name="TextBox 72"/>
            <p:cNvSpPr txBox="1"/>
            <p:nvPr/>
          </p:nvSpPr>
          <p:spPr>
            <a:xfrm>
              <a:off x="2261366" y="3619883"/>
              <a:ext cx="5905248" cy="4639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3765">
                <a:defRPr/>
              </a:pPr>
              <a:r>
                <a:rPr lang="zh-CN" altLang="en-US" sz="1465" kern="0" dirty="0">
                  <a:solidFill>
                    <a:schemeClr val="accent1"/>
                  </a:solidFill>
                  <a:latin typeface="+mj-ea"/>
                  <a:ea typeface="+mj-ea"/>
                  <a:cs typeface="Arial" panose="020B0604020202020204" pitchFamily="34" charset="0"/>
                </a:rPr>
                <a:t>单击此处可添加文本单击此处可添加文本</a:t>
              </a:r>
              <a:endParaRPr lang="en-US" altLang="zh-CN" sz="1465" kern="0" dirty="0">
                <a:solidFill>
                  <a:schemeClr val="accent1"/>
                </a:solidFill>
                <a:latin typeface="+mj-ea"/>
                <a:ea typeface="+mj-ea"/>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additive="base">
                                        <p:cTn id="28" dur="500" fill="hold"/>
                                        <p:tgtEl>
                                          <p:spTgt spid="36"/>
                                        </p:tgtEl>
                                        <p:attrNameLst>
                                          <p:attrName>ppt_x</p:attrName>
                                        </p:attrNameLst>
                                      </p:cBhvr>
                                      <p:tavLst>
                                        <p:tav tm="0">
                                          <p:val>
                                            <p:strVal val="1+#ppt_w/2"/>
                                          </p:val>
                                        </p:tav>
                                        <p:tav tm="100000">
                                          <p:val>
                                            <p:strVal val="#ppt_x"/>
                                          </p:val>
                                        </p:tav>
                                      </p:tavLst>
                                    </p:anim>
                                    <p:anim calcmode="lin" valueType="num">
                                      <p:cBhvr additive="base">
                                        <p:cTn id="29"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 Placeholder 3"/>
          <p:cNvSpPr txBox="1"/>
          <p:nvPr/>
        </p:nvSpPr>
        <p:spPr>
          <a:xfrm>
            <a:off x="2870429" y="4044097"/>
            <a:ext cx="1997087" cy="61555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rPr>
              <a:t>此处添加详细文本描述，建议与标题相关并符合整体语言风格</a:t>
            </a:r>
            <a:endParaRPr lang="en-US" sz="1300" dirty="0">
              <a:solidFill>
                <a:schemeClr val="tx1">
                  <a:lumMod val="65000"/>
                  <a:lumOff val="35000"/>
                </a:schemeClr>
              </a:solidFill>
            </a:endParaRPr>
          </a:p>
        </p:txBody>
      </p:sp>
      <p:sp>
        <p:nvSpPr>
          <p:cNvPr id="254" name="Text Placeholder 3"/>
          <p:cNvSpPr txBox="1"/>
          <p:nvPr/>
        </p:nvSpPr>
        <p:spPr>
          <a:xfrm>
            <a:off x="7263839" y="4044097"/>
            <a:ext cx="1997087" cy="61555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rPr>
              <a:t>此处添加详细文本描述，建议与标题相关并符合整体语言风格</a:t>
            </a:r>
          </a:p>
        </p:txBody>
      </p:sp>
      <p:sp>
        <p:nvSpPr>
          <p:cNvPr id="256" name="Text Placeholder 3"/>
          <p:cNvSpPr txBox="1"/>
          <p:nvPr/>
        </p:nvSpPr>
        <p:spPr>
          <a:xfrm>
            <a:off x="7917522" y="1535865"/>
            <a:ext cx="1997087" cy="61555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rPr>
              <a:t>此处添加详细文本描述，建议与标题相关并符合整体语言风格</a:t>
            </a:r>
            <a:endParaRPr lang="en-US" altLang="zh-CN" sz="1300" dirty="0">
              <a:solidFill>
                <a:schemeClr val="tx1">
                  <a:lumMod val="65000"/>
                  <a:lumOff val="35000"/>
                </a:schemeClr>
              </a:solidFill>
            </a:endParaRPr>
          </a:p>
        </p:txBody>
      </p:sp>
      <p:cxnSp>
        <p:nvCxnSpPr>
          <p:cNvPr id="213" name="Straight Connector 212"/>
          <p:cNvCxnSpPr>
            <a:endCxn id="209" idx="6"/>
          </p:cNvCxnSpPr>
          <p:nvPr/>
        </p:nvCxnSpPr>
        <p:spPr>
          <a:xfrm flipH="1">
            <a:off x="4364943" y="3010752"/>
            <a:ext cx="548043"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208" name="Freeform 130"/>
          <p:cNvSpPr>
            <a:spLocks noEditPoints="1"/>
          </p:cNvSpPr>
          <p:nvPr/>
        </p:nvSpPr>
        <p:spPr bwMode="auto">
          <a:xfrm>
            <a:off x="5046331" y="2001232"/>
            <a:ext cx="2096974" cy="2019043"/>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chemeClr val="tx1">
              <a:lumMod val="65000"/>
              <a:lumOff val="35000"/>
            </a:schemeClr>
          </a:solidFill>
          <a:ln w="9525">
            <a:noFill/>
            <a:round/>
          </a:ln>
        </p:spPr>
        <p:txBody>
          <a:bodyPr vert="horz" wrap="square" lIns="121908" tIns="60954" rIns="121908" bIns="60954" numCol="1" anchor="t" anchorCtr="0" compatLnSpc="1"/>
          <a:lstStyle/>
          <a:p>
            <a:endParaRPr lang="en-US"/>
          </a:p>
        </p:txBody>
      </p:sp>
      <p:grpSp>
        <p:nvGrpSpPr>
          <p:cNvPr id="211" name="Group 210"/>
          <p:cNvGrpSpPr/>
          <p:nvPr/>
        </p:nvGrpSpPr>
        <p:grpSpPr>
          <a:xfrm>
            <a:off x="2640032" y="2148184"/>
            <a:ext cx="1724911" cy="1725136"/>
            <a:chOff x="2183615" y="1663567"/>
            <a:chExt cx="1293852" cy="1293852"/>
          </a:xfrm>
        </p:grpSpPr>
        <p:sp>
          <p:nvSpPr>
            <p:cNvPr id="196" name="Oval 195"/>
            <p:cNvSpPr/>
            <p:nvPr/>
          </p:nvSpPr>
          <p:spPr>
            <a:xfrm>
              <a:off x="2283175" y="1763127"/>
              <a:ext cx="1094733" cy="109473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p>
          </p:txBody>
        </p:sp>
        <p:sp>
          <p:nvSpPr>
            <p:cNvPr id="209" name="Oval 208"/>
            <p:cNvSpPr/>
            <p:nvPr/>
          </p:nvSpPr>
          <p:spPr>
            <a:xfrm>
              <a:off x="2183615" y="1663567"/>
              <a:ext cx="1293852" cy="1293852"/>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grpSp>
      <p:grpSp>
        <p:nvGrpSpPr>
          <p:cNvPr id="212" name="Group 211"/>
          <p:cNvGrpSpPr/>
          <p:nvPr/>
        </p:nvGrpSpPr>
        <p:grpSpPr>
          <a:xfrm>
            <a:off x="796847" y="2363215"/>
            <a:ext cx="1294910" cy="1295076"/>
            <a:chOff x="864537" y="1822859"/>
            <a:chExt cx="971309" cy="971307"/>
          </a:xfrm>
        </p:grpSpPr>
        <p:sp>
          <p:nvSpPr>
            <p:cNvPr id="190" name="Oval 189"/>
            <p:cNvSpPr/>
            <p:nvPr/>
          </p:nvSpPr>
          <p:spPr>
            <a:xfrm>
              <a:off x="932451" y="1890773"/>
              <a:ext cx="835480" cy="83547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p>
          </p:txBody>
        </p:sp>
        <p:sp>
          <p:nvSpPr>
            <p:cNvPr id="210" name="Oval 209"/>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p>
          </p:txBody>
        </p:sp>
      </p:grpSp>
      <p:sp>
        <p:nvSpPr>
          <p:cNvPr id="215" name="Arc 214"/>
          <p:cNvSpPr/>
          <p:nvPr/>
        </p:nvSpPr>
        <p:spPr>
          <a:xfrm>
            <a:off x="4912984" y="1835172"/>
            <a:ext cx="2350854" cy="2351160"/>
          </a:xfrm>
          <a:prstGeom prst="arc">
            <a:avLst>
              <a:gd name="adj1" fmla="val 21578092"/>
              <a:gd name="adj2" fmla="val 16283076"/>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p>
        </p:txBody>
      </p:sp>
      <p:cxnSp>
        <p:nvCxnSpPr>
          <p:cNvPr id="220" name="Straight Connector 219"/>
          <p:cNvCxnSpPr/>
          <p:nvPr/>
        </p:nvCxnSpPr>
        <p:spPr>
          <a:xfrm flipH="1">
            <a:off x="2091758" y="3010752"/>
            <a:ext cx="548043"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H="1">
            <a:off x="7263839" y="3010752"/>
            <a:ext cx="548043"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22" name="Group 221"/>
          <p:cNvGrpSpPr/>
          <p:nvPr/>
        </p:nvGrpSpPr>
        <p:grpSpPr>
          <a:xfrm>
            <a:off x="7811882" y="2148184"/>
            <a:ext cx="1724911" cy="1725136"/>
            <a:chOff x="2183615" y="1663567"/>
            <a:chExt cx="1293852" cy="1293852"/>
          </a:xfrm>
        </p:grpSpPr>
        <p:sp>
          <p:nvSpPr>
            <p:cNvPr id="223" name="Oval 222"/>
            <p:cNvSpPr/>
            <p:nvPr/>
          </p:nvSpPr>
          <p:spPr>
            <a:xfrm>
              <a:off x="2283175" y="1763127"/>
              <a:ext cx="1094733" cy="10947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p>
          </p:txBody>
        </p:sp>
        <p:sp>
          <p:nvSpPr>
            <p:cNvPr id="224" name="Oval 223"/>
            <p:cNvSpPr/>
            <p:nvPr/>
          </p:nvSpPr>
          <p:spPr>
            <a:xfrm>
              <a:off x="2183615" y="1663567"/>
              <a:ext cx="1293852" cy="1293852"/>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p>
          </p:txBody>
        </p:sp>
      </p:grpSp>
      <p:cxnSp>
        <p:nvCxnSpPr>
          <p:cNvPr id="225" name="Straight Connector 224"/>
          <p:cNvCxnSpPr/>
          <p:nvPr/>
        </p:nvCxnSpPr>
        <p:spPr>
          <a:xfrm flipH="1">
            <a:off x="9536794" y="3010752"/>
            <a:ext cx="548043"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26" name="Group 225"/>
          <p:cNvGrpSpPr/>
          <p:nvPr/>
        </p:nvGrpSpPr>
        <p:grpSpPr>
          <a:xfrm>
            <a:off x="10084837" y="2363215"/>
            <a:ext cx="1294910" cy="1295076"/>
            <a:chOff x="864537" y="1822859"/>
            <a:chExt cx="971309" cy="971307"/>
          </a:xfrm>
        </p:grpSpPr>
        <p:sp>
          <p:nvSpPr>
            <p:cNvPr id="227" name="Oval 226"/>
            <p:cNvSpPr/>
            <p:nvPr/>
          </p:nvSpPr>
          <p:spPr>
            <a:xfrm>
              <a:off x="932451" y="1890773"/>
              <a:ext cx="835480" cy="8354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p>
          </p:txBody>
        </p:sp>
        <p:sp>
          <p:nvSpPr>
            <p:cNvPr id="228" name="Oval 227"/>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p>
          </p:txBody>
        </p:sp>
      </p:grpSp>
      <p:cxnSp>
        <p:nvCxnSpPr>
          <p:cNvPr id="229" name="Straight Connector 228"/>
          <p:cNvCxnSpPr/>
          <p:nvPr/>
        </p:nvCxnSpPr>
        <p:spPr>
          <a:xfrm flipH="1">
            <a:off x="6116815" y="1837631"/>
            <a:ext cx="900779"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nvGrpSpPr>
          <p:cNvPr id="233" name="Group 232"/>
          <p:cNvGrpSpPr/>
          <p:nvPr/>
        </p:nvGrpSpPr>
        <p:grpSpPr>
          <a:xfrm>
            <a:off x="7044814" y="1431958"/>
            <a:ext cx="823261" cy="823363"/>
            <a:chOff x="864537" y="1822859"/>
            <a:chExt cx="971309" cy="971307"/>
          </a:xfrm>
        </p:grpSpPr>
        <p:sp>
          <p:nvSpPr>
            <p:cNvPr id="234" name="Oval 233"/>
            <p:cNvSpPr/>
            <p:nvPr/>
          </p:nvSpPr>
          <p:spPr>
            <a:xfrm>
              <a:off x="932451" y="1890773"/>
              <a:ext cx="835480" cy="835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bg1"/>
                  </a:solidFill>
                  <a:latin typeface="Agency FB" panose="020B0503020202020204" pitchFamily="34" charset="0"/>
                </a:rPr>
                <a:t>02</a:t>
              </a:r>
            </a:p>
          </p:txBody>
        </p:sp>
        <p:sp>
          <p:nvSpPr>
            <p:cNvPr id="235" name="Oval 234"/>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rgbClr val="FFC000"/>
                </a:solidFill>
                <a:latin typeface="Agency FB" panose="020B0503020202020204" pitchFamily="34" charset="0"/>
              </a:endParaRPr>
            </a:p>
          </p:txBody>
        </p:sp>
      </p:grpSp>
      <p:cxnSp>
        <p:nvCxnSpPr>
          <p:cNvPr id="239" name="Straight Connector 238"/>
          <p:cNvCxnSpPr/>
          <p:nvPr/>
        </p:nvCxnSpPr>
        <p:spPr>
          <a:xfrm>
            <a:off x="2338688" y="3033170"/>
            <a:ext cx="0" cy="881515"/>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1927059" y="3940190"/>
            <a:ext cx="823261" cy="823363"/>
            <a:chOff x="864537" y="1822859"/>
            <a:chExt cx="971309" cy="971307"/>
          </a:xfrm>
        </p:grpSpPr>
        <p:sp>
          <p:nvSpPr>
            <p:cNvPr id="242" name="Oval 241"/>
            <p:cNvSpPr/>
            <p:nvPr/>
          </p:nvSpPr>
          <p:spPr>
            <a:xfrm>
              <a:off x="932451" y="1890773"/>
              <a:ext cx="835480" cy="835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bg1"/>
                  </a:solidFill>
                  <a:latin typeface="Agency FB" panose="020B0503020202020204" pitchFamily="34" charset="0"/>
                </a:rPr>
                <a:t>01</a:t>
              </a:r>
            </a:p>
          </p:txBody>
        </p:sp>
        <p:sp>
          <p:nvSpPr>
            <p:cNvPr id="243" name="Oval 242"/>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rgbClr val="FFC000"/>
                </a:solidFill>
                <a:latin typeface="Agency FB" panose="020B0503020202020204" pitchFamily="34" charset="0"/>
              </a:endParaRPr>
            </a:p>
          </p:txBody>
        </p:sp>
      </p:grpSp>
      <p:cxnSp>
        <p:nvCxnSpPr>
          <p:cNvPr id="248" name="Straight Connector 247"/>
          <p:cNvCxnSpPr/>
          <p:nvPr/>
        </p:nvCxnSpPr>
        <p:spPr>
          <a:xfrm>
            <a:off x="1043634"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9804380" y="3033170"/>
            <a:ext cx="0" cy="881515"/>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50" name="Group 249"/>
          <p:cNvGrpSpPr/>
          <p:nvPr/>
        </p:nvGrpSpPr>
        <p:grpSpPr>
          <a:xfrm>
            <a:off x="9392751" y="3940190"/>
            <a:ext cx="823261" cy="823363"/>
            <a:chOff x="864537" y="1822859"/>
            <a:chExt cx="971309" cy="971307"/>
          </a:xfrm>
        </p:grpSpPr>
        <p:sp>
          <p:nvSpPr>
            <p:cNvPr id="251" name="Oval 250"/>
            <p:cNvSpPr/>
            <p:nvPr/>
          </p:nvSpPr>
          <p:spPr>
            <a:xfrm>
              <a:off x="932451" y="1890773"/>
              <a:ext cx="835480" cy="8354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bg1"/>
                  </a:solidFill>
                  <a:latin typeface="Agency FB" panose="020B0503020202020204" pitchFamily="34" charset="0"/>
                </a:rPr>
                <a:t>03</a:t>
              </a:r>
            </a:p>
          </p:txBody>
        </p:sp>
        <p:sp>
          <p:nvSpPr>
            <p:cNvPr id="252" name="Oval 251"/>
            <p:cNvSpPr/>
            <p:nvPr/>
          </p:nvSpPr>
          <p:spPr>
            <a:xfrm>
              <a:off x="864537" y="1822859"/>
              <a:ext cx="971309" cy="971307"/>
            </a:xfrm>
            <a:prstGeom prst="ellipse">
              <a:avLst/>
            </a:prstGeom>
            <a:noFill/>
            <a:ln w="19050">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rgbClr val="FFC000"/>
                </a:solidFill>
                <a:latin typeface="Agency FB" panose="020B0503020202020204" pitchFamily="34" charset="0"/>
              </a:endParaRPr>
            </a:p>
          </p:txBody>
        </p:sp>
      </p:grpSp>
      <p:sp>
        <p:nvSpPr>
          <p:cNvPr id="257" name="TextBox 256"/>
          <p:cNvSpPr txBox="1"/>
          <p:nvPr/>
        </p:nvSpPr>
        <p:spPr>
          <a:xfrm>
            <a:off x="1035440" y="5655394"/>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rPr>
              <a:t>200</a:t>
            </a:r>
            <a:r>
              <a:rPr lang="zh-CN" altLang="en-US" sz="1300" dirty="0">
                <a:solidFill>
                  <a:schemeClr val="tx1">
                    <a:lumMod val="50000"/>
                    <a:lumOff val="50000"/>
                  </a:schemeClr>
                </a:solidFill>
              </a:rPr>
              <a:t>字以内，据统计每页幻灯片的最好控制在</a:t>
            </a:r>
            <a:r>
              <a:rPr lang="en-US" altLang="zh-CN" sz="1300" dirty="0">
                <a:solidFill>
                  <a:schemeClr val="tx1">
                    <a:lumMod val="50000"/>
                    <a:lumOff val="50000"/>
                  </a:schemeClr>
                </a:solidFill>
              </a:rPr>
              <a:t>5</a:t>
            </a:r>
            <a:r>
              <a:rPr lang="zh-CN" altLang="en-US" sz="1300" dirty="0">
                <a:solidFill>
                  <a:schemeClr val="tx1">
                    <a:lumMod val="50000"/>
                    <a:lumOff val="50000"/>
                  </a:schemeClr>
                </a:solidFill>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rPr>
              <a:t>200</a:t>
            </a:r>
            <a:r>
              <a:rPr lang="zh-CN" altLang="en-US" sz="1300" dirty="0">
                <a:solidFill>
                  <a:schemeClr val="tx1">
                    <a:lumMod val="50000"/>
                    <a:lumOff val="50000"/>
                  </a:schemeClr>
                </a:solidFill>
              </a:rPr>
              <a:t>字以内，据统计每页幻灯片的最好控制在</a:t>
            </a:r>
            <a:r>
              <a:rPr lang="en-US" altLang="zh-CN" sz="1300" dirty="0">
                <a:solidFill>
                  <a:schemeClr val="tx1">
                    <a:lumMod val="50000"/>
                    <a:lumOff val="50000"/>
                  </a:schemeClr>
                </a:solidFill>
              </a:rPr>
              <a:t>5</a:t>
            </a:r>
            <a:r>
              <a:rPr lang="zh-CN" altLang="en-US" sz="1300" dirty="0">
                <a:solidFill>
                  <a:schemeClr val="tx1">
                    <a:lumMod val="50000"/>
                    <a:lumOff val="50000"/>
                  </a:schemeClr>
                </a:solidFill>
              </a:rPr>
              <a:t>分钟之内。</a:t>
            </a:r>
          </a:p>
        </p:txBody>
      </p:sp>
      <p:sp>
        <p:nvSpPr>
          <p:cNvPr id="40" name="Freeform 143"/>
          <p:cNvSpPr>
            <a:spLocks noEditPoints="1"/>
          </p:cNvSpPr>
          <p:nvPr/>
        </p:nvSpPr>
        <p:spPr bwMode="auto">
          <a:xfrm>
            <a:off x="1134701" y="2698070"/>
            <a:ext cx="615385" cy="566876"/>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1" name="Freeform 92"/>
          <p:cNvSpPr>
            <a:spLocks noEditPoints="1"/>
          </p:cNvSpPr>
          <p:nvPr/>
        </p:nvSpPr>
        <p:spPr bwMode="auto">
          <a:xfrm>
            <a:off x="8392325" y="2732853"/>
            <a:ext cx="580299" cy="591172"/>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42" name="组合 41"/>
          <p:cNvGrpSpPr/>
          <p:nvPr/>
        </p:nvGrpSpPr>
        <p:grpSpPr>
          <a:xfrm>
            <a:off x="3224561" y="2754756"/>
            <a:ext cx="545212" cy="510191"/>
            <a:chOff x="6661150" y="233363"/>
            <a:chExt cx="320675" cy="300038"/>
          </a:xfrm>
          <a:solidFill>
            <a:schemeClr val="bg1"/>
          </a:solidFill>
        </p:grpSpPr>
        <p:sp>
          <p:nvSpPr>
            <p:cNvPr id="43"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4"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5"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47" name="Freeform 140"/>
          <p:cNvSpPr>
            <a:spLocks noEditPoints="1"/>
          </p:cNvSpPr>
          <p:nvPr/>
        </p:nvSpPr>
        <p:spPr bwMode="auto">
          <a:xfrm>
            <a:off x="10431388" y="2694926"/>
            <a:ext cx="605083" cy="605161"/>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p:cTn id="7" dur="500" fill="hold"/>
                                        <p:tgtEl>
                                          <p:spTgt spid="208"/>
                                        </p:tgtEl>
                                        <p:attrNameLst>
                                          <p:attrName>ppt_w</p:attrName>
                                        </p:attrNameLst>
                                      </p:cBhvr>
                                      <p:tavLst>
                                        <p:tav tm="0">
                                          <p:val>
                                            <p:fltVal val="0"/>
                                          </p:val>
                                        </p:tav>
                                        <p:tav tm="100000">
                                          <p:val>
                                            <p:strVal val="#ppt_w"/>
                                          </p:val>
                                        </p:tav>
                                      </p:tavLst>
                                    </p:anim>
                                    <p:anim calcmode="lin" valueType="num">
                                      <p:cBhvr>
                                        <p:cTn id="8" dur="500" fill="hold"/>
                                        <p:tgtEl>
                                          <p:spTgt spid="20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8" presetClass="entr" presetSubtype="6" fill="hold" grpId="0" nodeType="after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strips(downRight)">
                                      <p:cBhvr>
                                        <p:cTn id="12" dur="500"/>
                                        <p:tgtEl>
                                          <p:spTgt spid="215"/>
                                        </p:tgtEl>
                                      </p:cBhvr>
                                    </p:animEffect>
                                  </p:childTnLst>
                                </p:cTn>
                              </p:par>
                            </p:childTnLst>
                          </p:cTn>
                        </p:par>
                        <p:par>
                          <p:cTn id="13" fill="hold">
                            <p:stCondLst>
                              <p:cond delay="1000"/>
                            </p:stCondLst>
                            <p:childTnLst>
                              <p:par>
                                <p:cTn id="14" presetID="18" presetClass="entr" presetSubtype="12" fill="hold" nodeType="afterEffect">
                                  <p:stCondLst>
                                    <p:cond delay="0"/>
                                  </p:stCondLst>
                                  <p:childTnLst>
                                    <p:set>
                                      <p:cBhvr>
                                        <p:cTn id="15" dur="1" fill="hold">
                                          <p:stCondLst>
                                            <p:cond delay="0"/>
                                          </p:stCondLst>
                                        </p:cTn>
                                        <p:tgtEl>
                                          <p:spTgt spid="213"/>
                                        </p:tgtEl>
                                        <p:attrNameLst>
                                          <p:attrName>style.visibility</p:attrName>
                                        </p:attrNameLst>
                                      </p:cBhvr>
                                      <p:to>
                                        <p:strVal val="visible"/>
                                      </p:to>
                                    </p:set>
                                    <p:animEffect transition="in" filter="strips(downLeft)">
                                      <p:cBhvr>
                                        <p:cTn id="16" dur="500"/>
                                        <p:tgtEl>
                                          <p:spTgt spid="213"/>
                                        </p:tgtEl>
                                      </p:cBhvr>
                                    </p:animEffect>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211"/>
                                        </p:tgtEl>
                                        <p:attrNameLst>
                                          <p:attrName>style.visibility</p:attrName>
                                        </p:attrNameLst>
                                      </p:cBhvr>
                                      <p:to>
                                        <p:strVal val="visible"/>
                                      </p:to>
                                    </p:set>
                                    <p:anim calcmode="lin" valueType="num">
                                      <p:cBhvr>
                                        <p:cTn id="20" dur="500" fill="hold"/>
                                        <p:tgtEl>
                                          <p:spTgt spid="211"/>
                                        </p:tgtEl>
                                        <p:attrNameLst>
                                          <p:attrName>ppt_w</p:attrName>
                                        </p:attrNameLst>
                                      </p:cBhvr>
                                      <p:tavLst>
                                        <p:tav tm="0">
                                          <p:val>
                                            <p:fltVal val="0"/>
                                          </p:val>
                                        </p:tav>
                                        <p:tav tm="100000">
                                          <p:val>
                                            <p:strVal val="#ppt_w"/>
                                          </p:val>
                                        </p:tav>
                                      </p:tavLst>
                                    </p:anim>
                                    <p:anim calcmode="lin" valueType="num">
                                      <p:cBhvr>
                                        <p:cTn id="21" dur="500" fill="hold"/>
                                        <p:tgtEl>
                                          <p:spTgt spid="211"/>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18" presetClass="entr" presetSubtype="3" fill="hold" nodeType="afterEffect">
                                  <p:stCondLst>
                                    <p:cond delay="0"/>
                                  </p:stCondLst>
                                  <p:childTnLst>
                                    <p:set>
                                      <p:cBhvr>
                                        <p:cTn id="24" dur="1" fill="hold">
                                          <p:stCondLst>
                                            <p:cond delay="0"/>
                                          </p:stCondLst>
                                        </p:cTn>
                                        <p:tgtEl>
                                          <p:spTgt spid="221"/>
                                        </p:tgtEl>
                                        <p:attrNameLst>
                                          <p:attrName>style.visibility</p:attrName>
                                        </p:attrNameLst>
                                      </p:cBhvr>
                                      <p:to>
                                        <p:strVal val="visible"/>
                                      </p:to>
                                    </p:set>
                                    <p:animEffect transition="in" filter="strips(upRight)">
                                      <p:cBhvr>
                                        <p:cTn id="25" dur="500"/>
                                        <p:tgtEl>
                                          <p:spTgt spid="221"/>
                                        </p:tgtEl>
                                      </p:cBhvr>
                                    </p:animEffect>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222"/>
                                        </p:tgtEl>
                                        <p:attrNameLst>
                                          <p:attrName>style.visibility</p:attrName>
                                        </p:attrNameLst>
                                      </p:cBhvr>
                                      <p:to>
                                        <p:strVal val="visible"/>
                                      </p:to>
                                    </p:set>
                                    <p:anim calcmode="lin" valueType="num">
                                      <p:cBhvr>
                                        <p:cTn id="29" dur="500" fill="hold"/>
                                        <p:tgtEl>
                                          <p:spTgt spid="222"/>
                                        </p:tgtEl>
                                        <p:attrNameLst>
                                          <p:attrName>ppt_w</p:attrName>
                                        </p:attrNameLst>
                                      </p:cBhvr>
                                      <p:tavLst>
                                        <p:tav tm="0">
                                          <p:val>
                                            <p:fltVal val="0"/>
                                          </p:val>
                                        </p:tav>
                                        <p:tav tm="100000">
                                          <p:val>
                                            <p:strVal val="#ppt_w"/>
                                          </p:val>
                                        </p:tav>
                                      </p:tavLst>
                                    </p:anim>
                                    <p:anim calcmode="lin" valueType="num">
                                      <p:cBhvr>
                                        <p:cTn id="30" dur="500" fill="hold"/>
                                        <p:tgtEl>
                                          <p:spTgt spid="222"/>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18" presetClass="entr" presetSubtype="12" fill="hold" nodeType="afterEffect">
                                  <p:stCondLst>
                                    <p:cond delay="0"/>
                                  </p:stCondLst>
                                  <p:childTnLst>
                                    <p:set>
                                      <p:cBhvr>
                                        <p:cTn id="33" dur="1" fill="hold">
                                          <p:stCondLst>
                                            <p:cond delay="0"/>
                                          </p:stCondLst>
                                        </p:cTn>
                                        <p:tgtEl>
                                          <p:spTgt spid="220"/>
                                        </p:tgtEl>
                                        <p:attrNameLst>
                                          <p:attrName>style.visibility</p:attrName>
                                        </p:attrNameLst>
                                      </p:cBhvr>
                                      <p:to>
                                        <p:strVal val="visible"/>
                                      </p:to>
                                    </p:set>
                                    <p:animEffect transition="in" filter="strips(downLeft)">
                                      <p:cBhvr>
                                        <p:cTn id="34" dur="500"/>
                                        <p:tgtEl>
                                          <p:spTgt spid="220"/>
                                        </p:tgtEl>
                                      </p:cBhvr>
                                    </p:animEffect>
                                  </p:childTnLst>
                                </p:cTn>
                              </p:par>
                            </p:childTnLst>
                          </p:cTn>
                        </p:par>
                        <p:par>
                          <p:cTn id="35" fill="hold">
                            <p:stCondLst>
                              <p:cond delay="3500"/>
                            </p:stCondLst>
                            <p:childTnLst>
                              <p:par>
                                <p:cTn id="36" presetID="23" presetClass="entr" presetSubtype="16" fill="hold" nodeType="afterEffect">
                                  <p:stCondLst>
                                    <p:cond delay="0"/>
                                  </p:stCondLst>
                                  <p:childTnLst>
                                    <p:set>
                                      <p:cBhvr>
                                        <p:cTn id="37" dur="1" fill="hold">
                                          <p:stCondLst>
                                            <p:cond delay="0"/>
                                          </p:stCondLst>
                                        </p:cTn>
                                        <p:tgtEl>
                                          <p:spTgt spid="212"/>
                                        </p:tgtEl>
                                        <p:attrNameLst>
                                          <p:attrName>style.visibility</p:attrName>
                                        </p:attrNameLst>
                                      </p:cBhvr>
                                      <p:to>
                                        <p:strVal val="visible"/>
                                      </p:to>
                                    </p:set>
                                    <p:anim calcmode="lin" valueType="num">
                                      <p:cBhvr>
                                        <p:cTn id="38" dur="500" fill="hold"/>
                                        <p:tgtEl>
                                          <p:spTgt spid="212"/>
                                        </p:tgtEl>
                                        <p:attrNameLst>
                                          <p:attrName>ppt_w</p:attrName>
                                        </p:attrNameLst>
                                      </p:cBhvr>
                                      <p:tavLst>
                                        <p:tav tm="0">
                                          <p:val>
                                            <p:fltVal val="0"/>
                                          </p:val>
                                        </p:tav>
                                        <p:tav tm="100000">
                                          <p:val>
                                            <p:strVal val="#ppt_w"/>
                                          </p:val>
                                        </p:tav>
                                      </p:tavLst>
                                    </p:anim>
                                    <p:anim calcmode="lin" valueType="num">
                                      <p:cBhvr>
                                        <p:cTn id="39" dur="500" fill="hold"/>
                                        <p:tgtEl>
                                          <p:spTgt spid="212"/>
                                        </p:tgtEl>
                                        <p:attrNameLst>
                                          <p:attrName>ppt_h</p:attrName>
                                        </p:attrNameLst>
                                      </p:cBhvr>
                                      <p:tavLst>
                                        <p:tav tm="0">
                                          <p:val>
                                            <p:fltVal val="0"/>
                                          </p:val>
                                        </p:tav>
                                        <p:tav tm="100000">
                                          <p:val>
                                            <p:strVal val="#ppt_h"/>
                                          </p:val>
                                        </p:tav>
                                      </p:tavLst>
                                    </p:anim>
                                  </p:childTnLst>
                                </p:cTn>
                              </p:par>
                            </p:childTnLst>
                          </p:cTn>
                        </p:par>
                        <p:par>
                          <p:cTn id="40" fill="hold">
                            <p:stCondLst>
                              <p:cond delay="4000"/>
                            </p:stCondLst>
                            <p:childTnLst>
                              <p:par>
                                <p:cTn id="41" presetID="18" presetClass="entr" presetSubtype="3" fill="hold" nodeType="afterEffect">
                                  <p:stCondLst>
                                    <p:cond delay="0"/>
                                  </p:stCondLst>
                                  <p:childTnLst>
                                    <p:set>
                                      <p:cBhvr>
                                        <p:cTn id="42" dur="1" fill="hold">
                                          <p:stCondLst>
                                            <p:cond delay="0"/>
                                          </p:stCondLst>
                                        </p:cTn>
                                        <p:tgtEl>
                                          <p:spTgt spid="225"/>
                                        </p:tgtEl>
                                        <p:attrNameLst>
                                          <p:attrName>style.visibility</p:attrName>
                                        </p:attrNameLst>
                                      </p:cBhvr>
                                      <p:to>
                                        <p:strVal val="visible"/>
                                      </p:to>
                                    </p:set>
                                    <p:animEffect transition="in" filter="strips(upRight)">
                                      <p:cBhvr>
                                        <p:cTn id="43" dur="500"/>
                                        <p:tgtEl>
                                          <p:spTgt spid="225"/>
                                        </p:tgtEl>
                                      </p:cBhvr>
                                    </p:animEffect>
                                  </p:childTnLst>
                                </p:cTn>
                              </p:par>
                            </p:childTnLst>
                          </p:cTn>
                        </p:par>
                        <p:par>
                          <p:cTn id="44" fill="hold">
                            <p:stCondLst>
                              <p:cond delay="4500"/>
                            </p:stCondLst>
                            <p:childTnLst>
                              <p:par>
                                <p:cTn id="45" presetID="23" presetClass="entr" presetSubtype="16" fill="hold" nodeType="afterEffect">
                                  <p:stCondLst>
                                    <p:cond delay="0"/>
                                  </p:stCondLst>
                                  <p:childTnLst>
                                    <p:set>
                                      <p:cBhvr>
                                        <p:cTn id="46" dur="1" fill="hold">
                                          <p:stCondLst>
                                            <p:cond delay="0"/>
                                          </p:stCondLst>
                                        </p:cTn>
                                        <p:tgtEl>
                                          <p:spTgt spid="226"/>
                                        </p:tgtEl>
                                        <p:attrNameLst>
                                          <p:attrName>style.visibility</p:attrName>
                                        </p:attrNameLst>
                                      </p:cBhvr>
                                      <p:to>
                                        <p:strVal val="visible"/>
                                      </p:to>
                                    </p:set>
                                    <p:anim calcmode="lin" valueType="num">
                                      <p:cBhvr>
                                        <p:cTn id="47" dur="500" fill="hold"/>
                                        <p:tgtEl>
                                          <p:spTgt spid="226"/>
                                        </p:tgtEl>
                                        <p:attrNameLst>
                                          <p:attrName>ppt_w</p:attrName>
                                        </p:attrNameLst>
                                      </p:cBhvr>
                                      <p:tavLst>
                                        <p:tav tm="0">
                                          <p:val>
                                            <p:fltVal val="0"/>
                                          </p:val>
                                        </p:tav>
                                        <p:tav tm="100000">
                                          <p:val>
                                            <p:strVal val="#ppt_w"/>
                                          </p:val>
                                        </p:tav>
                                      </p:tavLst>
                                    </p:anim>
                                    <p:anim calcmode="lin" valueType="num">
                                      <p:cBhvr>
                                        <p:cTn id="48" dur="500" fill="hold"/>
                                        <p:tgtEl>
                                          <p:spTgt spid="226"/>
                                        </p:tgtEl>
                                        <p:attrNameLst>
                                          <p:attrName>ppt_h</p:attrName>
                                        </p:attrNameLst>
                                      </p:cBhvr>
                                      <p:tavLst>
                                        <p:tav tm="0">
                                          <p:val>
                                            <p:fltVal val="0"/>
                                          </p:val>
                                        </p:tav>
                                        <p:tav tm="100000">
                                          <p:val>
                                            <p:strVal val="#ppt_h"/>
                                          </p:val>
                                        </p:tav>
                                      </p:tavLst>
                                    </p:anim>
                                  </p:childTnLst>
                                </p:cTn>
                              </p:par>
                            </p:childTnLst>
                          </p:cTn>
                        </p:par>
                        <p:par>
                          <p:cTn id="49" fill="hold">
                            <p:stCondLst>
                              <p:cond delay="5000"/>
                            </p:stCondLst>
                            <p:childTnLst>
                              <p:par>
                                <p:cTn id="50" presetID="18" presetClass="entr" presetSubtype="12" fill="hold" nodeType="after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strips(downLeft)">
                                      <p:cBhvr>
                                        <p:cTn id="52" dur="500"/>
                                        <p:tgtEl>
                                          <p:spTgt spid="239"/>
                                        </p:tgtEl>
                                      </p:cBhvr>
                                    </p:animEffect>
                                  </p:childTnLst>
                                </p:cTn>
                              </p:par>
                            </p:childTnLst>
                          </p:cTn>
                        </p:par>
                        <p:par>
                          <p:cTn id="53" fill="hold">
                            <p:stCondLst>
                              <p:cond delay="5500"/>
                            </p:stCondLst>
                            <p:childTnLst>
                              <p:par>
                                <p:cTn id="54" presetID="23" presetClass="entr" presetSubtype="16" fill="hold" nodeType="afterEffect">
                                  <p:stCondLst>
                                    <p:cond delay="0"/>
                                  </p:stCondLst>
                                  <p:childTnLst>
                                    <p:set>
                                      <p:cBhvr>
                                        <p:cTn id="55" dur="1" fill="hold">
                                          <p:stCondLst>
                                            <p:cond delay="0"/>
                                          </p:stCondLst>
                                        </p:cTn>
                                        <p:tgtEl>
                                          <p:spTgt spid="241"/>
                                        </p:tgtEl>
                                        <p:attrNameLst>
                                          <p:attrName>style.visibility</p:attrName>
                                        </p:attrNameLst>
                                      </p:cBhvr>
                                      <p:to>
                                        <p:strVal val="visible"/>
                                      </p:to>
                                    </p:set>
                                    <p:anim calcmode="lin" valueType="num">
                                      <p:cBhvr>
                                        <p:cTn id="56" dur="500" fill="hold"/>
                                        <p:tgtEl>
                                          <p:spTgt spid="241"/>
                                        </p:tgtEl>
                                        <p:attrNameLst>
                                          <p:attrName>ppt_w</p:attrName>
                                        </p:attrNameLst>
                                      </p:cBhvr>
                                      <p:tavLst>
                                        <p:tav tm="0">
                                          <p:val>
                                            <p:fltVal val="0"/>
                                          </p:val>
                                        </p:tav>
                                        <p:tav tm="100000">
                                          <p:val>
                                            <p:strVal val="#ppt_w"/>
                                          </p:val>
                                        </p:tav>
                                      </p:tavLst>
                                    </p:anim>
                                    <p:anim calcmode="lin" valueType="num">
                                      <p:cBhvr>
                                        <p:cTn id="57" dur="500" fill="hold"/>
                                        <p:tgtEl>
                                          <p:spTgt spid="241"/>
                                        </p:tgtEl>
                                        <p:attrNameLst>
                                          <p:attrName>ppt_h</p:attrName>
                                        </p:attrNameLst>
                                      </p:cBhvr>
                                      <p:tavLst>
                                        <p:tav tm="0">
                                          <p:val>
                                            <p:fltVal val="0"/>
                                          </p:val>
                                        </p:tav>
                                        <p:tav tm="100000">
                                          <p:val>
                                            <p:strVal val="#ppt_h"/>
                                          </p:val>
                                        </p:tav>
                                      </p:tavLst>
                                    </p:anim>
                                  </p:childTnLst>
                                </p:cTn>
                              </p:par>
                            </p:childTnLst>
                          </p:cTn>
                        </p:par>
                        <p:par>
                          <p:cTn id="58" fill="hold">
                            <p:stCondLst>
                              <p:cond delay="6000"/>
                            </p:stCondLst>
                            <p:childTnLst>
                              <p:par>
                                <p:cTn id="59" presetID="12" presetClass="entr" presetSubtype="8" fill="hold" grpId="0" nodeType="afterEffect">
                                  <p:stCondLst>
                                    <p:cond delay="0"/>
                                  </p:stCondLst>
                                  <p:childTnLst>
                                    <p:set>
                                      <p:cBhvr>
                                        <p:cTn id="60" dur="1" fill="hold">
                                          <p:stCondLst>
                                            <p:cond delay="0"/>
                                          </p:stCondLst>
                                        </p:cTn>
                                        <p:tgtEl>
                                          <p:spTgt spid="253"/>
                                        </p:tgtEl>
                                        <p:attrNameLst>
                                          <p:attrName>style.visibility</p:attrName>
                                        </p:attrNameLst>
                                      </p:cBhvr>
                                      <p:to>
                                        <p:strVal val="visible"/>
                                      </p:to>
                                    </p:set>
                                    <p:animEffect transition="in" filter="slide(fromLeft)">
                                      <p:cBhvr>
                                        <p:cTn id="61" dur="500"/>
                                        <p:tgtEl>
                                          <p:spTgt spid="253"/>
                                        </p:tgtEl>
                                      </p:cBhvr>
                                    </p:animEffect>
                                  </p:childTnLst>
                                </p:cTn>
                              </p:par>
                            </p:childTnLst>
                          </p:cTn>
                        </p:par>
                        <p:par>
                          <p:cTn id="62" fill="hold">
                            <p:stCondLst>
                              <p:cond delay="6500"/>
                            </p:stCondLst>
                            <p:childTnLst>
                              <p:par>
                                <p:cTn id="63" presetID="18" presetClass="entr" presetSubtype="3" fill="hold" nodeType="afterEffect">
                                  <p:stCondLst>
                                    <p:cond delay="0"/>
                                  </p:stCondLst>
                                  <p:childTnLst>
                                    <p:set>
                                      <p:cBhvr>
                                        <p:cTn id="64" dur="1" fill="hold">
                                          <p:stCondLst>
                                            <p:cond delay="0"/>
                                          </p:stCondLst>
                                        </p:cTn>
                                        <p:tgtEl>
                                          <p:spTgt spid="229"/>
                                        </p:tgtEl>
                                        <p:attrNameLst>
                                          <p:attrName>style.visibility</p:attrName>
                                        </p:attrNameLst>
                                      </p:cBhvr>
                                      <p:to>
                                        <p:strVal val="visible"/>
                                      </p:to>
                                    </p:set>
                                    <p:animEffect transition="in" filter="strips(upRight)">
                                      <p:cBhvr>
                                        <p:cTn id="65" dur="500"/>
                                        <p:tgtEl>
                                          <p:spTgt spid="229"/>
                                        </p:tgtEl>
                                      </p:cBhvr>
                                    </p:animEffect>
                                  </p:childTnLst>
                                </p:cTn>
                              </p:par>
                            </p:childTnLst>
                          </p:cTn>
                        </p:par>
                        <p:par>
                          <p:cTn id="66" fill="hold">
                            <p:stCondLst>
                              <p:cond delay="7000"/>
                            </p:stCondLst>
                            <p:childTnLst>
                              <p:par>
                                <p:cTn id="67" presetID="23" presetClass="entr" presetSubtype="16" fill="hold" nodeType="afterEffect">
                                  <p:stCondLst>
                                    <p:cond delay="0"/>
                                  </p:stCondLst>
                                  <p:childTnLst>
                                    <p:set>
                                      <p:cBhvr>
                                        <p:cTn id="68" dur="1" fill="hold">
                                          <p:stCondLst>
                                            <p:cond delay="0"/>
                                          </p:stCondLst>
                                        </p:cTn>
                                        <p:tgtEl>
                                          <p:spTgt spid="233"/>
                                        </p:tgtEl>
                                        <p:attrNameLst>
                                          <p:attrName>style.visibility</p:attrName>
                                        </p:attrNameLst>
                                      </p:cBhvr>
                                      <p:to>
                                        <p:strVal val="visible"/>
                                      </p:to>
                                    </p:set>
                                    <p:anim calcmode="lin" valueType="num">
                                      <p:cBhvr>
                                        <p:cTn id="69" dur="500" fill="hold"/>
                                        <p:tgtEl>
                                          <p:spTgt spid="233"/>
                                        </p:tgtEl>
                                        <p:attrNameLst>
                                          <p:attrName>ppt_w</p:attrName>
                                        </p:attrNameLst>
                                      </p:cBhvr>
                                      <p:tavLst>
                                        <p:tav tm="0">
                                          <p:val>
                                            <p:fltVal val="0"/>
                                          </p:val>
                                        </p:tav>
                                        <p:tav tm="100000">
                                          <p:val>
                                            <p:strVal val="#ppt_w"/>
                                          </p:val>
                                        </p:tav>
                                      </p:tavLst>
                                    </p:anim>
                                    <p:anim calcmode="lin" valueType="num">
                                      <p:cBhvr>
                                        <p:cTn id="70" dur="500" fill="hold"/>
                                        <p:tgtEl>
                                          <p:spTgt spid="233"/>
                                        </p:tgtEl>
                                        <p:attrNameLst>
                                          <p:attrName>ppt_h</p:attrName>
                                        </p:attrNameLst>
                                      </p:cBhvr>
                                      <p:tavLst>
                                        <p:tav tm="0">
                                          <p:val>
                                            <p:fltVal val="0"/>
                                          </p:val>
                                        </p:tav>
                                        <p:tav tm="100000">
                                          <p:val>
                                            <p:strVal val="#ppt_h"/>
                                          </p:val>
                                        </p:tav>
                                      </p:tavLst>
                                    </p:anim>
                                  </p:childTnLst>
                                </p:cTn>
                              </p:par>
                            </p:childTnLst>
                          </p:cTn>
                        </p:par>
                        <p:par>
                          <p:cTn id="71" fill="hold">
                            <p:stCondLst>
                              <p:cond delay="7500"/>
                            </p:stCondLst>
                            <p:childTnLst>
                              <p:par>
                                <p:cTn id="72" presetID="12" presetClass="entr" presetSubtype="8" fill="hold" grpId="0" nodeType="afterEffect">
                                  <p:stCondLst>
                                    <p:cond delay="0"/>
                                  </p:stCondLst>
                                  <p:childTnLst>
                                    <p:set>
                                      <p:cBhvr>
                                        <p:cTn id="73" dur="1" fill="hold">
                                          <p:stCondLst>
                                            <p:cond delay="0"/>
                                          </p:stCondLst>
                                        </p:cTn>
                                        <p:tgtEl>
                                          <p:spTgt spid="256"/>
                                        </p:tgtEl>
                                        <p:attrNameLst>
                                          <p:attrName>style.visibility</p:attrName>
                                        </p:attrNameLst>
                                      </p:cBhvr>
                                      <p:to>
                                        <p:strVal val="visible"/>
                                      </p:to>
                                    </p:set>
                                    <p:animEffect transition="in" filter="slide(fromLeft)">
                                      <p:cBhvr>
                                        <p:cTn id="74" dur="500"/>
                                        <p:tgtEl>
                                          <p:spTgt spid="256"/>
                                        </p:tgtEl>
                                      </p:cBhvr>
                                    </p:animEffect>
                                  </p:childTnLst>
                                </p:cTn>
                              </p:par>
                            </p:childTnLst>
                          </p:cTn>
                        </p:par>
                        <p:par>
                          <p:cTn id="75" fill="hold">
                            <p:stCondLst>
                              <p:cond delay="8000"/>
                            </p:stCondLst>
                            <p:childTnLst>
                              <p:par>
                                <p:cTn id="76" presetID="18" presetClass="entr" presetSubtype="12" fill="hold" nodeType="afterEffect">
                                  <p:stCondLst>
                                    <p:cond delay="0"/>
                                  </p:stCondLst>
                                  <p:childTnLst>
                                    <p:set>
                                      <p:cBhvr>
                                        <p:cTn id="77" dur="1" fill="hold">
                                          <p:stCondLst>
                                            <p:cond delay="0"/>
                                          </p:stCondLst>
                                        </p:cTn>
                                        <p:tgtEl>
                                          <p:spTgt spid="249"/>
                                        </p:tgtEl>
                                        <p:attrNameLst>
                                          <p:attrName>style.visibility</p:attrName>
                                        </p:attrNameLst>
                                      </p:cBhvr>
                                      <p:to>
                                        <p:strVal val="visible"/>
                                      </p:to>
                                    </p:set>
                                    <p:animEffect transition="in" filter="strips(downLeft)">
                                      <p:cBhvr>
                                        <p:cTn id="78" dur="500"/>
                                        <p:tgtEl>
                                          <p:spTgt spid="249"/>
                                        </p:tgtEl>
                                      </p:cBhvr>
                                    </p:animEffect>
                                  </p:childTnLst>
                                </p:cTn>
                              </p:par>
                            </p:childTnLst>
                          </p:cTn>
                        </p:par>
                        <p:par>
                          <p:cTn id="79" fill="hold">
                            <p:stCondLst>
                              <p:cond delay="8500"/>
                            </p:stCondLst>
                            <p:childTnLst>
                              <p:par>
                                <p:cTn id="80" presetID="23" presetClass="entr" presetSubtype="16" fill="hold" nodeType="afterEffect">
                                  <p:stCondLst>
                                    <p:cond delay="0"/>
                                  </p:stCondLst>
                                  <p:childTnLst>
                                    <p:set>
                                      <p:cBhvr>
                                        <p:cTn id="81" dur="1" fill="hold">
                                          <p:stCondLst>
                                            <p:cond delay="0"/>
                                          </p:stCondLst>
                                        </p:cTn>
                                        <p:tgtEl>
                                          <p:spTgt spid="250"/>
                                        </p:tgtEl>
                                        <p:attrNameLst>
                                          <p:attrName>style.visibility</p:attrName>
                                        </p:attrNameLst>
                                      </p:cBhvr>
                                      <p:to>
                                        <p:strVal val="visible"/>
                                      </p:to>
                                    </p:set>
                                    <p:anim calcmode="lin" valueType="num">
                                      <p:cBhvr>
                                        <p:cTn id="82" dur="500" fill="hold"/>
                                        <p:tgtEl>
                                          <p:spTgt spid="250"/>
                                        </p:tgtEl>
                                        <p:attrNameLst>
                                          <p:attrName>ppt_w</p:attrName>
                                        </p:attrNameLst>
                                      </p:cBhvr>
                                      <p:tavLst>
                                        <p:tav tm="0">
                                          <p:val>
                                            <p:fltVal val="0"/>
                                          </p:val>
                                        </p:tav>
                                        <p:tav tm="100000">
                                          <p:val>
                                            <p:strVal val="#ppt_w"/>
                                          </p:val>
                                        </p:tav>
                                      </p:tavLst>
                                    </p:anim>
                                    <p:anim calcmode="lin" valueType="num">
                                      <p:cBhvr>
                                        <p:cTn id="83" dur="500" fill="hold"/>
                                        <p:tgtEl>
                                          <p:spTgt spid="250"/>
                                        </p:tgtEl>
                                        <p:attrNameLst>
                                          <p:attrName>ppt_h</p:attrName>
                                        </p:attrNameLst>
                                      </p:cBhvr>
                                      <p:tavLst>
                                        <p:tav tm="0">
                                          <p:val>
                                            <p:fltVal val="0"/>
                                          </p:val>
                                        </p:tav>
                                        <p:tav tm="100000">
                                          <p:val>
                                            <p:strVal val="#ppt_h"/>
                                          </p:val>
                                        </p:tav>
                                      </p:tavLst>
                                    </p:anim>
                                  </p:childTnLst>
                                </p:cTn>
                              </p:par>
                            </p:childTnLst>
                          </p:cTn>
                        </p:par>
                        <p:par>
                          <p:cTn id="84" fill="hold">
                            <p:stCondLst>
                              <p:cond delay="9000"/>
                            </p:stCondLst>
                            <p:childTnLst>
                              <p:par>
                                <p:cTn id="85" presetID="12" presetClass="entr" presetSubtype="2" fill="hold" grpId="0" nodeType="afterEffect">
                                  <p:stCondLst>
                                    <p:cond delay="0"/>
                                  </p:stCondLst>
                                  <p:childTnLst>
                                    <p:set>
                                      <p:cBhvr>
                                        <p:cTn id="86" dur="1" fill="hold">
                                          <p:stCondLst>
                                            <p:cond delay="0"/>
                                          </p:stCondLst>
                                        </p:cTn>
                                        <p:tgtEl>
                                          <p:spTgt spid="254"/>
                                        </p:tgtEl>
                                        <p:attrNameLst>
                                          <p:attrName>style.visibility</p:attrName>
                                        </p:attrNameLst>
                                      </p:cBhvr>
                                      <p:to>
                                        <p:strVal val="visible"/>
                                      </p:to>
                                    </p:set>
                                    <p:animEffect transition="in" filter="slide(fromRight)">
                                      <p:cBhvr>
                                        <p:cTn id="87" dur="500"/>
                                        <p:tgtEl>
                                          <p:spTgt spid="254"/>
                                        </p:tgtEl>
                                      </p:cBhvr>
                                    </p:animEffect>
                                  </p:childTnLst>
                                </p:cTn>
                              </p:par>
                            </p:childTnLst>
                          </p:cTn>
                        </p:par>
                        <p:par>
                          <p:cTn id="88" fill="hold">
                            <p:stCondLst>
                              <p:cond delay="9500"/>
                            </p:stCondLst>
                            <p:childTnLst>
                              <p:par>
                                <p:cTn id="89" presetID="18" presetClass="entr" presetSubtype="3" fill="hold" nodeType="afterEffect">
                                  <p:stCondLst>
                                    <p:cond delay="0"/>
                                  </p:stCondLst>
                                  <p:childTnLst>
                                    <p:set>
                                      <p:cBhvr>
                                        <p:cTn id="90" dur="1" fill="hold">
                                          <p:stCondLst>
                                            <p:cond delay="0"/>
                                          </p:stCondLst>
                                        </p:cTn>
                                        <p:tgtEl>
                                          <p:spTgt spid="248"/>
                                        </p:tgtEl>
                                        <p:attrNameLst>
                                          <p:attrName>style.visibility</p:attrName>
                                        </p:attrNameLst>
                                      </p:cBhvr>
                                      <p:to>
                                        <p:strVal val="visible"/>
                                      </p:to>
                                    </p:set>
                                    <p:animEffect transition="in" filter="strips(upRight)">
                                      <p:cBhvr>
                                        <p:cTn id="91" dur="500"/>
                                        <p:tgtEl>
                                          <p:spTgt spid="248"/>
                                        </p:tgtEl>
                                      </p:cBhvr>
                                    </p:animEffect>
                                  </p:childTnLst>
                                </p:cTn>
                              </p:par>
                            </p:childTnLst>
                          </p:cTn>
                        </p:par>
                        <p:par>
                          <p:cTn id="92" fill="hold">
                            <p:stCondLst>
                              <p:cond delay="10000"/>
                            </p:stCondLst>
                            <p:childTnLst>
                              <p:par>
                                <p:cTn id="93" presetID="18" presetClass="entr" presetSubtype="3" fill="hold" nodeType="afterEffect">
                                  <p:stCondLst>
                                    <p:cond delay="0"/>
                                  </p:stCondLst>
                                  <p:childTnLst>
                                    <p:set>
                                      <p:cBhvr>
                                        <p:cTn id="94" dur="1" fill="hold">
                                          <p:stCondLst>
                                            <p:cond delay="0"/>
                                          </p:stCondLst>
                                        </p:cTn>
                                        <p:tgtEl>
                                          <p:spTgt spid="249"/>
                                        </p:tgtEl>
                                        <p:attrNameLst>
                                          <p:attrName>style.visibility</p:attrName>
                                        </p:attrNameLst>
                                      </p:cBhvr>
                                      <p:to>
                                        <p:strVal val="visible"/>
                                      </p:to>
                                    </p:set>
                                    <p:animEffect transition="in" filter="strips(upRight)">
                                      <p:cBhvr>
                                        <p:cTn id="95" dur="500"/>
                                        <p:tgtEl>
                                          <p:spTgt spid="249"/>
                                        </p:tgtEl>
                                      </p:cBhvr>
                                    </p:animEffect>
                                  </p:childTnLst>
                                </p:cTn>
                              </p:par>
                            </p:childTnLst>
                          </p:cTn>
                        </p:par>
                        <p:par>
                          <p:cTn id="96" fill="hold">
                            <p:stCondLst>
                              <p:cond delay="10500"/>
                            </p:stCondLst>
                            <p:childTnLst>
                              <p:par>
                                <p:cTn id="97" presetID="10" presetClass="entr" presetSubtype="0" fill="hold" grpId="0" nodeType="afterEffect">
                                  <p:stCondLst>
                                    <p:cond delay="0"/>
                                  </p:stCondLst>
                                  <p:childTnLst>
                                    <p:set>
                                      <p:cBhvr>
                                        <p:cTn id="98" dur="1" fill="hold">
                                          <p:stCondLst>
                                            <p:cond delay="0"/>
                                          </p:stCondLst>
                                        </p:cTn>
                                        <p:tgtEl>
                                          <p:spTgt spid="257"/>
                                        </p:tgtEl>
                                        <p:attrNameLst>
                                          <p:attrName>style.visibility</p:attrName>
                                        </p:attrNameLst>
                                      </p:cBhvr>
                                      <p:to>
                                        <p:strVal val="visible"/>
                                      </p:to>
                                    </p:set>
                                    <p:animEffect transition="in" filter="fade">
                                      <p:cBhvr>
                                        <p:cTn id="99"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P spid="254" grpId="0"/>
      <p:bldP spid="256" grpId="0"/>
      <p:bldP spid="208" grpId="0" animBg="1"/>
      <p:bldP spid="215" grpId="0" animBg="1"/>
      <p:bldP spid="2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795" y="1797235"/>
            <a:ext cx="12190413" cy="3525751"/>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5" name="TextBox 11"/>
          <p:cNvSpPr txBox="1"/>
          <p:nvPr/>
        </p:nvSpPr>
        <p:spPr>
          <a:xfrm>
            <a:off x="5505947" y="2273830"/>
            <a:ext cx="4721265" cy="1272437"/>
          </a:xfrm>
          <a:prstGeom prst="rect">
            <a:avLst/>
          </a:prstGeom>
          <a:noFill/>
        </p:spPr>
        <p:txBody>
          <a:bodyPr wrap="square" lIns="121917" tIns="60958" rIns="121917" bIns="60958" rtlCol="0">
            <a:spAutoFit/>
          </a:bodyPr>
          <a:lstStyle/>
          <a:p>
            <a:pPr marL="0" lvl="1"/>
            <a:r>
              <a:rPr lang="zh-CN" altLang="en-US" sz="1900" b="1" dirty="0">
                <a:solidFill>
                  <a:schemeClr val="bg1"/>
                </a:solidFill>
                <a:latin typeface="方正正大黑简体" panose="02000000000000000000" pitchFamily="2" charset="-122"/>
                <a:ea typeface="方正正大黑简体" panose="02000000000000000000" pitchFamily="2" charset="-122"/>
              </a:rPr>
              <a:t> </a:t>
            </a:r>
            <a:r>
              <a:rPr lang="zh-CN" altLang="en-US" sz="2700" dirty="0" smtClean="0">
                <a:solidFill>
                  <a:schemeClr val="bg1"/>
                </a:solidFill>
                <a:latin typeface="方正正大黑简体" panose="02000000000000000000" pitchFamily="2" charset="-122"/>
                <a:ea typeface="方正正大黑简体" panose="02000000000000000000" pitchFamily="2" charset="-122"/>
              </a:rPr>
              <a:t>第三部分</a:t>
            </a:r>
            <a:endParaRPr lang="en-US" altLang="zh-CN" sz="2700" dirty="0">
              <a:solidFill>
                <a:schemeClr val="bg1"/>
              </a:solidFill>
              <a:latin typeface="方正正大黑简体" panose="02000000000000000000" pitchFamily="2" charset="-122"/>
              <a:ea typeface="方正正大黑简体" panose="02000000000000000000" pitchFamily="2" charset="-122"/>
            </a:endParaRPr>
          </a:p>
          <a:p>
            <a:pPr marL="0" lvl="1"/>
            <a:r>
              <a:rPr lang="zh-CN" altLang="en-US" sz="4800" b="1" spc="400" dirty="0" smtClean="0">
                <a:solidFill>
                  <a:schemeClr val="bg1"/>
                </a:solidFill>
                <a:latin typeface="微软雅黑" panose="020B0503020204020204" pitchFamily="34" charset="-122"/>
                <a:ea typeface="微软雅黑" panose="020B0503020204020204" pitchFamily="34" charset="-122"/>
              </a:rPr>
              <a:t>工作总结</a:t>
            </a:r>
            <a:endParaRPr lang="zh-CN" altLang="en-US" sz="4800" b="1" spc="400" dirty="0">
              <a:solidFill>
                <a:schemeClr val="bg1"/>
              </a:solidFill>
              <a:latin typeface="微软雅黑" panose="020B0503020204020204" pitchFamily="34" charset="-122"/>
              <a:ea typeface="微软雅黑" panose="020B0503020204020204" pitchFamily="34" charset="-122"/>
            </a:endParaRPr>
          </a:p>
        </p:txBody>
      </p:sp>
      <p:cxnSp>
        <p:nvCxnSpPr>
          <p:cNvPr id="56" name="直接连接符 55"/>
          <p:cNvCxnSpPr/>
          <p:nvPr/>
        </p:nvCxnSpPr>
        <p:spPr>
          <a:xfrm flipV="1">
            <a:off x="5241572" y="2276863"/>
            <a:ext cx="0" cy="2566493"/>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7" name="TextBox 13"/>
          <p:cNvSpPr txBox="1"/>
          <p:nvPr/>
        </p:nvSpPr>
        <p:spPr>
          <a:xfrm>
            <a:off x="3584676" y="4307305"/>
            <a:ext cx="1203638" cy="328371"/>
          </a:xfrm>
          <a:prstGeom prst="rect">
            <a:avLst/>
          </a:prstGeom>
          <a:noFill/>
        </p:spPr>
        <p:txBody>
          <a:bodyPr wrap="square" lIns="0" tIns="0" rIns="0" bIns="0" rtlCol="0">
            <a:spAutoFit/>
          </a:bodyPr>
          <a:lstStyle/>
          <a:p>
            <a:pPr algn="ctr"/>
            <a:r>
              <a:rPr lang="en-US" altLang="zh-CN" sz="2100" dirty="0">
                <a:solidFill>
                  <a:schemeClr val="bg1"/>
                </a:solidFill>
                <a:latin typeface="微软雅黑" panose="020B0503020204020204" pitchFamily="34" charset="-122"/>
                <a:ea typeface="微软雅黑" panose="020B0503020204020204" pitchFamily="34" charset="-122"/>
              </a:rPr>
              <a:t>PART </a:t>
            </a:r>
            <a:r>
              <a:rPr lang="en-US" altLang="zh-CN" sz="2100" dirty="0" smtClean="0">
                <a:solidFill>
                  <a:schemeClr val="bg1"/>
                </a:solidFill>
                <a:latin typeface="微软雅黑" panose="020B0503020204020204" pitchFamily="34" charset="-122"/>
                <a:ea typeface="微软雅黑" panose="020B0503020204020204" pitchFamily="34" charset="-122"/>
              </a:rPr>
              <a:t>03</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3489725" y="2757564"/>
            <a:ext cx="1393540" cy="1394044"/>
            <a:chOff x="3688998" y="918307"/>
            <a:chExt cx="1146646" cy="1146646"/>
          </a:xfrm>
        </p:grpSpPr>
        <p:grpSp>
          <p:nvGrpSpPr>
            <p:cNvPr id="59" name="组合 3"/>
            <p:cNvGrpSpPr/>
            <p:nvPr/>
          </p:nvGrpSpPr>
          <p:grpSpPr bwMode="auto">
            <a:xfrm>
              <a:off x="3688998" y="918307"/>
              <a:ext cx="1146646" cy="1146646"/>
              <a:chOff x="13242434" y="4083685"/>
              <a:chExt cx="2642282" cy="2642282"/>
            </a:xfrm>
          </p:grpSpPr>
          <p:sp>
            <p:nvSpPr>
              <p:cNvPr id="61" name="椭圆 60"/>
              <p:cNvSpPr/>
              <p:nvPr/>
            </p:nvSpPr>
            <p:spPr>
              <a:xfrm>
                <a:off x="13242434" y="4083685"/>
                <a:ext cx="2642282" cy="2642282"/>
              </a:xfrm>
              <a:prstGeom prst="ellipse">
                <a:avLst/>
              </a:prstGeom>
              <a:gradFill flip="none" rotWithShape="1">
                <a:gsLst>
                  <a:gs pos="100000">
                    <a:srgbClr val="FFFFFF"/>
                  </a:gs>
                  <a:gs pos="0">
                    <a:srgbClr val="B8BBBC"/>
                  </a:gs>
                </a:gsLst>
                <a:lin ang="18900000" scaled="1"/>
                <a:tileRect/>
              </a:gradFill>
              <a:ln>
                <a:noFill/>
              </a:ln>
              <a:effectLst>
                <a:outerShdw blurRad="1524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endParaRPr>
              </a:p>
            </p:txBody>
          </p:sp>
          <p:sp>
            <p:nvSpPr>
              <p:cNvPr id="62" name="椭圆 69"/>
              <p:cNvSpPr>
                <a:spLocks noChangeArrowheads="1"/>
              </p:cNvSpPr>
              <p:nvPr/>
            </p:nvSpPr>
            <p:spPr bwMode="auto">
              <a:xfrm>
                <a:off x="13399325" y="4240576"/>
                <a:ext cx="2328502" cy="2328502"/>
              </a:xfrm>
              <a:prstGeom prst="ellipse">
                <a:avLst/>
              </a:prstGeom>
              <a:solidFill>
                <a:schemeClr val="tx2"/>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zh-CN" altLang="en-US">
                  <a:solidFill>
                    <a:schemeClr val="tx2"/>
                  </a:solidFill>
                </a:endParaRPr>
              </a:p>
            </p:txBody>
          </p:sp>
          <p:sp>
            <p:nvSpPr>
              <p:cNvPr id="63" name="椭圆 62"/>
              <p:cNvSpPr/>
              <p:nvPr/>
            </p:nvSpPr>
            <p:spPr>
              <a:xfrm>
                <a:off x="13475990" y="4317243"/>
                <a:ext cx="2175164" cy="2175163"/>
              </a:xfrm>
              <a:prstGeom prst="ellipse">
                <a:avLst/>
              </a:prstGeom>
              <a:gradFill flip="none" rotWithShape="1">
                <a:gsLst>
                  <a:gs pos="0">
                    <a:schemeClr val="bg1"/>
                  </a:gs>
                  <a:gs pos="100000">
                    <a:srgbClr val="B8BBB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endParaRPr>
              </a:p>
            </p:txBody>
          </p:sp>
        </p:grpSp>
        <p:sp>
          <p:nvSpPr>
            <p:cNvPr id="60" name="TextBox 76"/>
            <p:cNvSpPr txBox="1"/>
            <p:nvPr/>
          </p:nvSpPr>
          <p:spPr>
            <a:xfrm>
              <a:off x="3790353" y="1165389"/>
              <a:ext cx="943935" cy="709001"/>
            </a:xfrm>
            <a:prstGeom prst="rect">
              <a:avLst/>
            </a:prstGeom>
            <a:noFill/>
          </p:spPr>
          <p:txBody>
            <a:bodyPr wrap="square" rtlCol="0">
              <a:spAutoFit/>
            </a:bodyPr>
            <a:lstStyle/>
            <a:p>
              <a:pPr algn="ctr"/>
              <a:r>
                <a:rPr lang="en-US" altLang="zh-CN" sz="4800" dirty="0" smtClean="0">
                  <a:solidFill>
                    <a:schemeClr val="tx2"/>
                  </a:solidFill>
                  <a:latin typeface="方正正大黑简体" panose="02000000000000000000" pitchFamily="2" charset="-122"/>
                  <a:ea typeface="方正正大黑简体" panose="02000000000000000000" pitchFamily="2" charset="-122"/>
                </a:rPr>
                <a:t>3</a:t>
              </a:r>
              <a:endParaRPr lang="zh-CN" altLang="en-US" sz="4800" dirty="0">
                <a:solidFill>
                  <a:schemeClr val="tx2"/>
                </a:solidFill>
                <a:latin typeface="方正正大黑简体" panose="02000000000000000000" pitchFamily="2" charset="-122"/>
                <a:ea typeface="方正正大黑简体" panose="02000000000000000000" pitchFamily="2" charset="-122"/>
              </a:endParaRPr>
            </a:p>
          </p:txBody>
        </p:sp>
      </p:grpSp>
      <p:sp>
        <p:nvSpPr>
          <p:cNvPr id="64" name="文本框 9"/>
          <p:cNvSpPr txBox="1"/>
          <p:nvPr/>
        </p:nvSpPr>
        <p:spPr>
          <a:xfrm>
            <a:off x="5657325" y="3618288"/>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5" name="文本框 9"/>
          <p:cNvSpPr txBox="1"/>
          <p:nvPr/>
        </p:nvSpPr>
        <p:spPr>
          <a:xfrm>
            <a:off x="5657323" y="405230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6" name="文本框 9"/>
          <p:cNvSpPr txBox="1"/>
          <p:nvPr/>
        </p:nvSpPr>
        <p:spPr>
          <a:xfrm>
            <a:off x="5657325" y="448692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7" name="文本框 9"/>
          <p:cNvSpPr txBox="1"/>
          <p:nvPr/>
        </p:nvSpPr>
        <p:spPr>
          <a:xfrm>
            <a:off x="7436465" y="3622633"/>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8" name="文本框 9"/>
          <p:cNvSpPr txBox="1"/>
          <p:nvPr/>
        </p:nvSpPr>
        <p:spPr>
          <a:xfrm>
            <a:off x="7436466" y="4057254"/>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9" name="文本框 9"/>
          <p:cNvSpPr txBox="1"/>
          <p:nvPr/>
        </p:nvSpPr>
        <p:spPr>
          <a:xfrm>
            <a:off x="7436465" y="448585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outHorizontal)">
                                      <p:cBhvr>
                                        <p:cTn id="7" dur="500"/>
                                        <p:tgtEl>
                                          <p:spTgt spid="5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47"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anim calcmode="lin" valueType="num">
                                      <p:cBhvr>
                                        <p:cTn id="19" dur="500" fill="hold"/>
                                        <p:tgtEl>
                                          <p:spTgt spid="57"/>
                                        </p:tgtEl>
                                        <p:attrNameLst>
                                          <p:attrName>ppt_x</p:attrName>
                                        </p:attrNameLst>
                                      </p:cBhvr>
                                      <p:tavLst>
                                        <p:tav tm="0">
                                          <p:val>
                                            <p:strVal val="#ppt_x"/>
                                          </p:val>
                                        </p:tav>
                                        <p:tav tm="100000">
                                          <p:val>
                                            <p:strVal val="#ppt_x"/>
                                          </p:val>
                                        </p:tav>
                                      </p:tavLst>
                                    </p:anim>
                                    <p:anim calcmode="lin" valueType="num">
                                      <p:cBhvr>
                                        <p:cTn id="20" dur="500" fill="hold"/>
                                        <p:tgtEl>
                                          <p:spTgt spid="5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
                                        <p:tgtEl>
                                          <p:spTgt spid="55"/>
                                        </p:tgtEl>
                                        <p:attrNameLst>
                                          <p:attrName>ppt_x</p:attrName>
                                        </p:attrNameLst>
                                      </p:cBhvr>
                                      <p:tavLst>
                                        <p:tav tm="0">
                                          <p:val>
                                            <p:strVal val="#ppt_x-#ppt_w*1.125000"/>
                                          </p:val>
                                        </p:tav>
                                        <p:tav tm="100000">
                                          <p:val>
                                            <p:strVal val="#ppt_x"/>
                                          </p:val>
                                        </p:tav>
                                      </p:tavLst>
                                    </p:anim>
                                    <p:animEffect transition="in" filter="wipe(right)">
                                      <p:cBhvr>
                                        <p:cTn id="25" dur="500"/>
                                        <p:tgtEl>
                                          <p:spTgt spid="55"/>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ppt_x"/>
                                          </p:val>
                                        </p:tav>
                                        <p:tav tm="100000">
                                          <p:val>
                                            <p:strVal val="#ppt_x"/>
                                          </p:val>
                                        </p:tav>
                                      </p:tavLst>
                                    </p:anim>
                                    <p:anim calcmode="lin" valueType="num">
                                      <p:cBhvr additive="base">
                                        <p:cTn id="30" dur="500" fill="hold"/>
                                        <p:tgtEl>
                                          <p:spTgt spid="6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20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40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fill="hold"/>
                                        <p:tgtEl>
                                          <p:spTgt spid="66"/>
                                        </p:tgtEl>
                                        <p:attrNameLst>
                                          <p:attrName>ppt_x</p:attrName>
                                        </p:attrNameLst>
                                      </p:cBhvr>
                                      <p:tavLst>
                                        <p:tav tm="0">
                                          <p:val>
                                            <p:strVal val="#ppt_x"/>
                                          </p:val>
                                        </p:tav>
                                        <p:tav tm="100000">
                                          <p:val>
                                            <p:strVal val="#ppt_x"/>
                                          </p:val>
                                        </p:tav>
                                      </p:tavLst>
                                    </p:anim>
                                    <p:anim calcmode="lin" valueType="num">
                                      <p:cBhvr additive="base">
                                        <p:cTn id="38" dur="500" fill="hold"/>
                                        <p:tgtEl>
                                          <p:spTgt spid="6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200"/>
                                  </p:stCondLst>
                                  <p:childTnLst>
                                    <p:set>
                                      <p:cBhvr>
                                        <p:cTn id="40" dur="1" fill="hold">
                                          <p:stCondLst>
                                            <p:cond delay="0"/>
                                          </p:stCondLst>
                                        </p:cTn>
                                        <p:tgtEl>
                                          <p:spTgt spid="67"/>
                                        </p:tgtEl>
                                        <p:attrNameLst>
                                          <p:attrName>style.visibility</p:attrName>
                                        </p:attrNameLst>
                                      </p:cBhvr>
                                      <p:to>
                                        <p:strVal val="visible"/>
                                      </p:to>
                                    </p:set>
                                    <p:anim calcmode="lin" valueType="num">
                                      <p:cBhvr additive="base">
                                        <p:cTn id="41" dur="500" fill="hold"/>
                                        <p:tgtEl>
                                          <p:spTgt spid="67"/>
                                        </p:tgtEl>
                                        <p:attrNameLst>
                                          <p:attrName>ppt_x</p:attrName>
                                        </p:attrNameLst>
                                      </p:cBhvr>
                                      <p:tavLst>
                                        <p:tav tm="0">
                                          <p:val>
                                            <p:strVal val="#ppt_x"/>
                                          </p:val>
                                        </p:tav>
                                        <p:tav tm="100000">
                                          <p:val>
                                            <p:strVal val="#ppt_x"/>
                                          </p:val>
                                        </p:tav>
                                      </p:tavLst>
                                    </p:anim>
                                    <p:anim calcmode="lin" valueType="num">
                                      <p:cBhvr additive="base">
                                        <p:cTn id="42" dur="500" fill="hold"/>
                                        <p:tgtEl>
                                          <p:spTgt spid="6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40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fill="hold"/>
                                        <p:tgtEl>
                                          <p:spTgt spid="68"/>
                                        </p:tgtEl>
                                        <p:attrNameLst>
                                          <p:attrName>ppt_x</p:attrName>
                                        </p:attrNameLst>
                                      </p:cBhvr>
                                      <p:tavLst>
                                        <p:tav tm="0">
                                          <p:val>
                                            <p:strVal val="#ppt_x"/>
                                          </p:val>
                                        </p:tav>
                                        <p:tav tm="100000">
                                          <p:val>
                                            <p:strVal val="#ppt_x"/>
                                          </p:val>
                                        </p:tav>
                                      </p:tavLst>
                                    </p:anim>
                                    <p:anim calcmode="lin" valueType="num">
                                      <p:cBhvr additive="base">
                                        <p:cTn id="46" dur="500" fill="hold"/>
                                        <p:tgtEl>
                                          <p:spTgt spid="6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600"/>
                                  </p:stCondLst>
                                  <p:childTnLst>
                                    <p:set>
                                      <p:cBhvr>
                                        <p:cTn id="48" dur="1" fill="hold">
                                          <p:stCondLst>
                                            <p:cond delay="0"/>
                                          </p:stCondLst>
                                        </p:cTn>
                                        <p:tgtEl>
                                          <p:spTgt spid="69"/>
                                        </p:tgtEl>
                                        <p:attrNameLst>
                                          <p:attrName>style.visibility</p:attrName>
                                        </p:attrNameLst>
                                      </p:cBhvr>
                                      <p:to>
                                        <p:strVal val="visible"/>
                                      </p:to>
                                    </p:set>
                                    <p:anim calcmode="lin" valueType="num">
                                      <p:cBhvr additive="base">
                                        <p:cTn id="49" dur="500" fill="hold"/>
                                        <p:tgtEl>
                                          <p:spTgt spid="69"/>
                                        </p:tgtEl>
                                        <p:attrNameLst>
                                          <p:attrName>ppt_x</p:attrName>
                                        </p:attrNameLst>
                                      </p:cBhvr>
                                      <p:tavLst>
                                        <p:tav tm="0">
                                          <p:val>
                                            <p:strVal val="#ppt_x"/>
                                          </p:val>
                                        </p:tav>
                                        <p:tav tm="100000">
                                          <p:val>
                                            <p:strVal val="#ppt_x"/>
                                          </p:val>
                                        </p:tav>
                                      </p:tavLst>
                                    </p:anim>
                                    <p:anim calcmode="lin" valueType="num">
                                      <p:cBhvr additive="base">
                                        <p:cTn id="5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7" grpId="0"/>
      <p:bldP spid="64" grpId="0"/>
      <p:bldP spid="65" grpId="0"/>
      <p:bldP spid="66" grpId="0"/>
      <p:bldP spid="67" grpId="0"/>
      <p:bldP spid="68"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83" name="TextBox 4"/>
          <p:cNvSpPr txBox="1">
            <a:spLocks noChangeArrowheads="1"/>
          </p:cNvSpPr>
          <p:nvPr/>
        </p:nvSpPr>
        <p:spPr bwMode="auto">
          <a:xfrm>
            <a:off x="8297578" y="5563980"/>
            <a:ext cx="3034905"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所有文字都可以随意更改成您的文字内容</a:t>
            </a:r>
            <a:endParaRPr lang="en-US" altLang="zh-CN" sz="1100" dirty="0">
              <a:solidFill>
                <a:schemeClr val="tx1">
                  <a:lumMod val="50000"/>
                  <a:lumOff val="50000"/>
                </a:schemeClr>
              </a:solidFill>
              <a:ea typeface="微软雅黑" panose="020B0503020204020204" pitchFamily="34" charset="-122"/>
            </a:endParaRPr>
          </a:p>
        </p:txBody>
      </p:sp>
      <p:sp>
        <p:nvSpPr>
          <p:cNvPr id="99381" name="TextBox 7"/>
          <p:cNvSpPr txBox="1">
            <a:spLocks noChangeArrowheads="1"/>
          </p:cNvSpPr>
          <p:nvPr/>
        </p:nvSpPr>
        <p:spPr bwMode="auto">
          <a:xfrm>
            <a:off x="565871" y="3696758"/>
            <a:ext cx="2996810"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bwMode="auto">
          <a:xfrm>
            <a:off x="8297578" y="1932025"/>
            <a:ext cx="3034905" cy="169277"/>
          </a:xfrm>
          <a:prstGeom prst="rect">
            <a:avLst/>
          </a:prstGeom>
          <a:noFill/>
        </p:spPr>
        <p:txBody>
          <a:bodyPr lIns="0" tIns="0" rIns="0" bIns="0">
            <a:spAutoFit/>
          </a:bodyPr>
          <a:lstStyle/>
          <a:p>
            <a:pPr>
              <a:defRPr/>
            </a:pPr>
            <a:r>
              <a:rPr lang="zh-CN" altLang="en-US" sz="1100" dirty="0">
                <a:solidFill>
                  <a:schemeClr val="tx1">
                    <a:lumMod val="50000"/>
                    <a:lumOff val="50000"/>
                  </a:schemeClr>
                </a:solidFill>
                <a:ea typeface="微软雅黑" panose="020B0503020204020204" pitchFamily="34" charset="-122"/>
              </a:rPr>
              <a:t>所有文字都可以随意更改成您的文字内容</a:t>
            </a:r>
            <a:endParaRPr lang="en-US" altLang="zh-CN" sz="1100" dirty="0">
              <a:solidFill>
                <a:schemeClr val="tx1">
                  <a:lumMod val="50000"/>
                  <a:lumOff val="50000"/>
                </a:schemeClr>
              </a:solidFill>
              <a:ea typeface="微软雅黑" panose="020B0503020204020204" pitchFamily="34" charset="-122"/>
            </a:endParaRPr>
          </a:p>
        </p:txBody>
      </p:sp>
      <p:sp>
        <p:nvSpPr>
          <p:cNvPr id="99377" name="TextBox 13"/>
          <p:cNvSpPr txBox="1">
            <a:spLocks noChangeArrowheads="1"/>
          </p:cNvSpPr>
          <p:nvPr/>
        </p:nvSpPr>
        <p:spPr bwMode="auto">
          <a:xfrm>
            <a:off x="783331" y="1901277"/>
            <a:ext cx="3034248"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9375" name="TextBox 16"/>
          <p:cNvSpPr txBox="1">
            <a:spLocks noChangeArrowheads="1"/>
          </p:cNvSpPr>
          <p:nvPr/>
        </p:nvSpPr>
        <p:spPr bwMode="auto">
          <a:xfrm>
            <a:off x="733791" y="5461422"/>
            <a:ext cx="3034558"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9373" name="TextBox 19"/>
          <p:cNvSpPr txBox="1">
            <a:spLocks noChangeArrowheads="1"/>
          </p:cNvSpPr>
          <p:nvPr/>
        </p:nvSpPr>
        <p:spPr bwMode="auto">
          <a:xfrm>
            <a:off x="8551546" y="3696758"/>
            <a:ext cx="2780937"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所有文字都可以随意更改成您的文字内容</a:t>
            </a:r>
            <a:endParaRPr lang="en-US" altLang="zh-CN" sz="1100" dirty="0">
              <a:solidFill>
                <a:schemeClr val="tx1">
                  <a:lumMod val="50000"/>
                  <a:lumOff val="50000"/>
                </a:schemeClr>
              </a:solidFill>
              <a:ea typeface="微软雅黑" panose="020B0503020204020204" pitchFamily="34" charset="-122"/>
            </a:endParaRPr>
          </a:p>
        </p:txBody>
      </p:sp>
      <p:grpSp>
        <p:nvGrpSpPr>
          <p:cNvPr id="22" name="Group 21"/>
          <p:cNvGrpSpPr/>
          <p:nvPr/>
        </p:nvGrpSpPr>
        <p:grpSpPr bwMode="auto">
          <a:xfrm>
            <a:off x="3869029" y="2014580"/>
            <a:ext cx="1239676" cy="287338"/>
            <a:chOff x="2901397" y="1460250"/>
            <a:chExt cx="930338" cy="220268"/>
          </a:xfrm>
        </p:grpSpPr>
        <p:cxnSp>
          <p:nvCxnSpPr>
            <p:cNvPr id="23" name="Straight Connector 22"/>
            <p:cNvCxnSpPr/>
            <p:nvPr/>
          </p:nvCxnSpPr>
          <p:spPr>
            <a:xfrm flipH="1" flipV="1">
              <a:off x="3592301" y="1460250"/>
              <a:ext cx="239434" cy="220268"/>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901397" y="1463901"/>
              <a:ext cx="690904"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bwMode="auto">
          <a:xfrm flipH="1">
            <a:off x="6995997" y="2008230"/>
            <a:ext cx="1239676" cy="293688"/>
            <a:chOff x="2901397" y="1460250"/>
            <a:chExt cx="930338" cy="220268"/>
          </a:xfrm>
        </p:grpSpPr>
        <p:cxnSp>
          <p:nvCxnSpPr>
            <p:cNvPr id="26" name="Straight Connector 25"/>
            <p:cNvCxnSpPr/>
            <p:nvPr/>
          </p:nvCxnSpPr>
          <p:spPr>
            <a:xfrm flipH="1" flipV="1">
              <a:off x="3592301" y="1460250"/>
              <a:ext cx="239434" cy="220268"/>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901397" y="1463822"/>
              <a:ext cx="690904"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bwMode="auto">
          <a:xfrm flipV="1">
            <a:off x="3869029" y="5302295"/>
            <a:ext cx="1239676" cy="288925"/>
            <a:chOff x="2901397" y="1460250"/>
            <a:chExt cx="930338" cy="220268"/>
          </a:xfrm>
        </p:grpSpPr>
        <p:cxnSp>
          <p:nvCxnSpPr>
            <p:cNvPr id="29" name="Straight Connector 28"/>
            <p:cNvCxnSpPr/>
            <p:nvPr/>
          </p:nvCxnSpPr>
          <p:spPr>
            <a:xfrm flipH="1" flipV="1">
              <a:off x="3592301" y="1460250"/>
              <a:ext cx="239434" cy="220268"/>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901397" y="1463881"/>
              <a:ext cx="690904"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bwMode="auto">
          <a:xfrm flipH="1" flipV="1">
            <a:off x="6995997" y="5348330"/>
            <a:ext cx="1239676" cy="293688"/>
            <a:chOff x="2901397" y="1460250"/>
            <a:chExt cx="930338" cy="220268"/>
          </a:xfrm>
        </p:grpSpPr>
        <p:cxnSp>
          <p:nvCxnSpPr>
            <p:cNvPr id="32" name="Straight Connector 31"/>
            <p:cNvCxnSpPr/>
            <p:nvPr/>
          </p:nvCxnSpPr>
          <p:spPr>
            <a:xfrm flipH="1" flipV="1">
              <a:off x="3592301" y="1460250"/>
              <a:ext cx="239434" cy="220268"/>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901397" y="1463822"/>
              <a:ext cx="690904"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3691254" y="3798931"/>
            <a:ext cx="61269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7888058" y="3798931"/>
            <a:ext cx="61269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4291250" y="2008232"/>
            <a:ext cx="3609505" cy="3621087"/>
            <a:chOff x="3218260" y="1460157"/>
            <a:chExt cx="2707481" cy="2716654"/>
          </a:xfrm>
        </p:grpSpPr>
        <p:grpSp>
          <p:nvGrpSpPr>
            <p:cNvPr id="48" name="Group 47"/>
            <p:cNvGrpSpPr/>
            <p:nvPr/>
          </p:nvGrpSpPr>
          <p:grpSpPr bwMode="auto">
            <a:xfrm>
              <a:off x="5105400" y="2162843"/>
              <a:ext cx="820341" cy="1286272"/>
              <a:chOff x="6807477" y="2883411"/>
              <a:chExt cx="1092888" cy="1713903"/>
            </a:xfrm>
          </p:grpSpPr>
          <p:sp>
            <p:nvSpPr>
              <p:cNvPr id="49" name="Freeform 58"/>
              <p:cNvSpPr/>
              <p:nvPr/>
            </p:nvSpPr>
            <p:spPr bwMode="auto">
              <a:xfrm>
                <a:off x="6807477" y="2883411"/>
                <a:ext cx="1092888" cy="1713903"/>
              </a:xfrm>
              <a:custGeom>
                <a:avLst/>
                <a:gdLst/>
                <a:ahLst/>
                <a:cxnLst>
                  <a:cxn ang="0">
                    <a:pos x="38" y="293"/>
                  </a:cxn>
                  <a:cxn ang="0">
                    <a:pos x="171" y="365"/>
                  </a:cxn>
                  <a:cxn ang="0">
                    <a:pos x="219" y="308"/>
                  </a:cxn>
                  <a:cxn ang="0">
                    <a:pos x="208" y="47"/>
                  </a:cxn>
                  <a:cxn ang="0">
                    <a:pos x="163" y="17"/>
                  </a:cxn>
                  <a:cxn ang="0">
                    <a:pos x="26" y="101"/>
                  </a:cxn>
                  <a:cxn ang="0">
                    <a:pos x="8" y="135"/>
                  </a:cxn>
                  <a:cxn ang="0">
                    <a:pos x="14" y="233"/>
                  </a:cxn>
                  <a:cxn ang="0">
                    <a:pos x="38" y="293"/>
                  </a:cxn>
                </a:cxnLst>
                <a:rect l="0" t="0" r="r" b="b"/>
                <a:pathLst>
                  <a:path w="246" h="385">
                    <a:moveTo>
                      <a:pt x="38" y="293"/>
                    </a:moveTo>
                    <a:cubicBezTo>
                      <a:pt x="60" y="304"/>
                      <a:pt x="171" y="365"/>
                      <a:pt x="171" y="365"/>
                    </a:cubicBezTo>
                    <a:cubicBezTo>
                      <a:pt x="171" y="365"/>
                      <a:pt x="197" y="385"/>
                      <a:pt x="219" y="308"/>
                    </a:cubicBezTo>
                    <a:cubicBezTo>
                      <a:pt x="241" y="232"/>
                      <a:pt x="246" y="140"/>
                      <a:pt x="208" y="47"/>
                    </a:cubicBezTo>
                    <a:cubicBezTo>
                      <a:pt x="203" y="35"/>
                      <a:pt x="191" y="0"/>
                      <a:pt x="163" y="17"/>
                    </a:cubicBezTo>
                    <a:cubicBezTo>
                      <a:pt x="136" y="35"/>
                      <a:pt x="26" y="101"/>
                      <a:pt x="26" y="101"/>
                    </a:cubicBezTo>
                    <a:cubicBezTo>
                      <a:pt x="26" y="101"/>
                      <a:pt x="4" y="114"/>
                      <a:pt x="8" y="135"/>
                    </a:cubicBezTo>
                    <a:cubicBezTo>
                      <a:pt x="13" y="156"/>
                      <a:pt x="21" y="200"/>
                      <a:pt x="14" y="233"/>
                    </a:cubicBezTo>
                    <a:cubicBezTo>
                      <a:pt x="8" y="263"/>
                      <a:pt x="0" y="273"/>
                      <a:pt x="38" y="293"/>
                    </a:cubicBezTo>
                  </a:path>
                </a:pathLst>
              </a:custGeom>
              <a:solidFill>
                <a:schemeClr val="accent4"/>
              </a:solidFill>
              <a:ln w="9525">
                <a:noFill/>
                <a:round/>
              </a:ln>
            </p:spPr>
            <p:txBody>
              <a:bodyPr lIns="121920" tIns="60960" rIns="121920" bIns="60960"/>
              <a:lstStyle/>
              <a:p>
                <a:pPr>
                  <a:defRPr/>
                </a:pPr>
                <a:endParaRPr lang="en-US" sz="2400">
                  <a:solidFill>
                    <a:schemeClr val="tx1">
                      <a:lumMod val="50000"/>
                      <a:lumOff val="50000"/>
                    </a:schemeClr>
                  </a:solidFill>
                </a:endParaRPr>
              </a:p>
            </p:txBody>
          </p:sp>
          <p:sp>
            <p:nvSpPr>
              <p:cNvPr id="50" name="Freeform 141"/>
              <p:cNvSpPr>
                <a:spLocks noChangeArrowheads="1"/>
              </p:cNvSpPr>
              <p:nvPr/>
            </p:nvSpPr>
            <p:spPr bwMode="auto">
              <a:xfrm>
                <a:off x="7126463" y="3502271"/>
                <a:ext cx="517182" cy="526333"/>
              </a:xfrm>
              <a:custGeom>
                <a:avLst/>
                <a:gdLst>
                  <a:gd name="T0" fmla="*/ 498451 w 497"/>
                  <a:gd name="T1" fmla="*/ 193474 h 506"/>
                  <a:gd name="T2" fmla="*/ 498451 w 497"/>
                  <a:gd name="T3" fmla="*/ 193474 h 506"/>
                  <a:gd name="T4" fmla="*/ 303857 w 497"/>
                  <a:gd name="T5" fmla="*/ 147706 h 506"/>
                  <a:gd name="T6" fmla="*/ 276802 w 497"/>
                  <a:gd name="T7" fmla="*/ 17683 h 506"/>
                  <a:gd name="T8" fmla="*/ 248705 w 497"/>
                  <a:gd name="T9" fmla="*/ 0 h 506"/>
                  <a:gd name="T10" fmla="*/ 17690 w 497"/>
                  <a:gd name="T11" fmla="*/ 63451 h 506"/>
                  <a:gd name="T12" fmla="*/ 0 w 497"/>
                  <a:gd name="T13" fmla="*/ 92576 h 506"/>
                  <a:gd name="T14" fmla="*/ 82208 w 497"/>
                  <a:gd name="T15" fmla="*/ 405672 h 506"/>
                  <a:gd name="T16" fmla="*/ 111345 w 497"/>
                  <a:gd name="T17" fmla="*/ 415033 h 506"/>
                  <a:gd name="T18" fmla="*/ 202918 w 497"/>
                  <a:gd name="T19" fmla="*/ 386948 h 506"/>
                  <a:gd name="T20" fmla="*/ 184188 w 497"/>
                  <a:gd name="T21" fmla="*/ 442078 h 506"/>
                  <a:gd name="T22" fmla="*/ 202918 w 497"/>
                  <a:gd name="T23" fmla="*/ 460801 h 506"/>
                  <a:gd name="T24" fmla="*/ 414162 w 497"/>
                  <a:gd name="T25" fmla="*/ 515931 h 506"/>
                  <a:gd name="T26" fmla="*/ 443299 w 497"/>
                  <a:gd name="T27" fmla="*/ 506570 h 506"/>
                  <a:gd name="T28" fmla="*/ 516141 w 497"/>
                  <a:gd name="T29" fmla="*/ 220519 h 506"/>
                  <a:gd name="T30" fmla="*/ 498451 w 497"/>
                  <a:gd name="T31" fmla="*/ 193474 h 506"/>
                  <a:gd name="T32" fmla="*/ 36421 w 497"/>
                  <a:gd name="T33" fmla="*/ 100898 h 506"/>
                  <a:gd name="T34" fmla="*/ 36421 w 497"/>
                  <a:gd name="T35" fmla="*/ 100898 h 506"/>
                  <a:gd name="T36" fmla="*/ 239340 w 497"/>
                  <a:gd name="T37" fmla="*/ 45768 h 506"/>
                  <a:gd name="T38" fmla="*/ 322588 w 497"/>
                  <a:gd name="T39" fmla="*/ 322457 h 506"/>
                  <a:gd name="T40" fmla="*/ 120710 w 497"/>
                  <a:gd name="T41" fmla="*/ 378627 h 506"/>
                  <a:gd name="T42" fmla="*/ 36421 w 497"/>
                  <a:gd name="T43" fmla="*/ 100898 h 506"/>
                  <a:gd name="T44" fmla="*/ 404796 w 497"/>
                  <a:gd name="T45" fmla="*/ 479525 h 506"/>
                  <a:gd name="T46" fmla="*/ 404796 w 497"/>
                  <a:gd name="T47" fmla="*/ 479525 h 506"/>
                  <a:gd name="T48" fmla="*/ 231015 w 497"/>
                  <a:gd name="T49" fmla="*/ 433757 h 506"/>
                  <a:gd name="T50" fmla="*/ 239340 w 497"/>
                  <a:gd name="T51" fmla="*/ 378627 h 506"/>
                  <a:gd name="T52" fmla="*/ 341319 w 497"/>
                  <a:gd name="T53" fmla="*/ 349502 h 506"/>
                  <a:gd name="T54" fmla="*/ 359010 w 497"/>
                  <a:gd name="T55" fmla="*/ 331819 h 506"/>
                  <a:gd name="T56" fmla="*/ 322588 w 497"/>
                  <a:gd name="T57" fmla="*/ 184113 h 506"/>
                  <a:gd name="T58" fmla="*/ 469314 w 497"/>
                  <a:gd name="T59" fmla="*/ 220519 h 506"/>
                  <a:gd name="T60" fmla="*/ 404796 w 497"/>
                  <a:gd name="T61" fmla="*/ 479525 h 5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chemeClr val="bg1"/>
              </a:solid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8" name="组合 7"/>
            <p:cNvGrpSpPr/>
            <p:nvPr/>
          </p:nvGrpSpPr>
          <p:grpSpPr>
            <a:xfrm>
              <a:off x="3218260" y="1460157"/>
              <a:ext cx="2514600" cy="2716654"/>
              <a:chOff x="3218260" y="1460157"/>
              <a:chExt cx="2514600" cy="2716654"/>
            </a:xfrm>
          </p:grpSpPr>
          <p:grpSp>
            <p:nvGrpSpPr>
              <p:cNvPr id="39" name="Group 38"/>
              <p:cNvGrpSpPr/>
              <p:nvPr/>
            </p:nvGrpSpPr>
            <p:grpSpPr bwMode="auto">
              <a:xfrm>
                <a:off x="3218260" y="2165225"/>
                <a:ext cx="820340" cy="1287463"/>
                <a:chOff x="4291635" y="2885856"/>
                <a:chExt cx="1092888" cy="1716347"/>
              </a:xfrm>
            </p:grpSpPr>
            <p:sp>
              <p:nvSpPr>
                <p:cNvPr id="99361" name="Freeform 62"/>
                <p:cNvSpPr/>
                <p:nvPr/>
              </p:nvSpPr>
              <p:spPr bwMode="auto">
                <a:xfrm>
                  <a:off x="4291635" y="2885856"/>
                  <a:ext cx="1092888" cy="1716347"/>
                </a:xfrm>
                <a:custGeom>
                  <a:avLst/>
                  <a:gdLst>
                    <a:gd name="T0" fmla="*/ 209 w 246"/>
                    <a:gd name="T1" fmla="*/ 93 h 385"/>
                    <a:gd name="T2" fmla="*/ 75 w 246"/>
                    <a:gd name="T3" fmla="*/ 20 h 385"/>
                    <a:gd name="T4" fmla="*/ 27 w 246"/>
                    <a:gd name="T5" fmla="*/ 77 h 385"/>
                    <a:gd name="T6" fmla="*/ 38 w 246"/>
                    <a:gd name="T7" fmla="*/ 338 h 385"/>
                    <a:gd name="T8" fmla="*/ 83 w 246"/>
                    <a:gd name="T9" fmla="*/ 368 h 385"/>
                    <a:gd name="T10" fmla="*/ 221 w 246"/>
                    <a:gd name="T11" fmla="*/ 284 h 385"/>
                    <a:gd name="T12" fmla="*/ 238 w 246"/>
                    <a:gd name="T13" fmla="*/ 250 h 385"/>
                    <a:gd name="T14" fmla="*/ 232 w 246"/>
                    <a:gd name="T15" fmla="*/ 152 h 385"/>
                    <a:gd name="T16" fmla="*/ 209 w 246"/>
                    <a:gd name="T17" fmla="*/ 93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6" h="385">
                      <a:moveTo>
                        <a:pt x="209" y="93"/>
                      </a:moveTo>
                      <a:cubicBezTo>
                        <a:pt x="187" y="81"/>
                        <a:pt x="75" y="20"/>
                        <a:pt x="75" y="20"/>
                      </a:cubicBezTo>
                      <a:cubicBezTo>
                        <a:pt x="75" y="20"/>
                        <a:pt x="49" y="0"/>
                        <a:pt x="27" y="77"/>
                      </a:cubicBezTo>
                      <a:cubicBezTo>
                        <a:pt x="6" y="153"/>
                        <a:pt x="0" y="245"/>
                        <a:pt x="38" y="338"/>
                      </a:cubicBezTo>
                      <a:cubicBezTo>
                        <a:pt x="43" y="350"/>
                        <a:pt x="56" y="385"/>
                        <a:pt x="83" y="368"/>
                      </a:cubicBezTo>
                      <a:cubicBezTo>
                        <a:pt x="110" y="351"/>
                        <a:pt x="221" y="284"/>
                        <a:pt x="221" y="284"/>
                      </a:cubicBezTo>
                      <a:cubicBezTo>
                        <a:pt x="221" y="284"/>
                        <a:pt x="242" y="271"/>
                        <a:pt x="238" y="250"/>
                      </a:cubicBezTo>
                      <a:cubicBezTo>
                        <a:pt x="234" y="229"/>
                        <a:pt x="226" y="186"/>
                        <a:pt x="232" y="152"/>
                      </a:cubicBezTo>
                      <a:cubicBezTo>
                        <a:pt x="238" y="122"/>
                        <a:pt x="246" y="112"/>
                        <a:pt x="209" y="93"/>
                      </a:cubicBezTo>
                    </a:path>
                  </a:pathLst>
                </a:cu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lIns="121920" tIns="60960" rIns="121920" bIns="60960"/>
                <a:lstStyle/>
                <a:p>
                  <a:endParaRPr lang="zh-CN" altLang="en-US">
                    <a:solidFill>
                      <a:schemeClr val="tx1">
                        <a:lumMod val="50000"/>
                        <a:lumOff val="50000"/>
                      </a:schemeClr>
                    </a:solidFill>
                  </a:endParaRPr>
                </a:p>
              </p:txBody>
            </p:sp>
            <p:sp>
              <p:nvSpPr>
                <p:cNvPr id="41" name="Freeform 124"/>
                <p:cNvSpPr>
                  <a:spLocks noChangeArrowheads="1"/>
                </p:cNvSpPr>
                <p:nvPr/>
              </p:nvSpPr>
              <p:spPr bwMode="auto">
                <a:xfrm>
                  <a:off x="4627776" y="3615446"/>
                  <a:ext cx="377650" cy="364739"/>
                </a:xfrm>
                <a:custGeom>
                  <a:avLst/>
                  <a:gdLst>
                    <a:gd name="T0" fmla="*/ 57931 w 515"/>
                    <a:gd name="T1" fmla="*/ 246821 h 498"/>
                    <a:gd name="T2" fmla="*/ 57931 w 515"/>
                    <a:gd name="T3" fmla="*/ 246821 h 498"/>
                    <a:gd name="T4" fmla="*/ 13199 w 515"/>
                    <a:gd name="T5" fmla="*/ 344232 h 498"/>
                    <a:gd name="T6" fmla="*/ 123928 w 515"/>
                    <a:gd name="T7" fmla="*/ 317865 h 498"/>
                    <a:gd name="T8" fmla="*/ 117328 w 515"/>
                    <a:gd name="T9" fmla="*/ 253413 h 498"/>
                    <a:gd name="T10" fmla="*/ 57931 w 515"/>
                    <a:gd name="T11" fmla="*/ 246821 h 498"/>
                    <a:gd name="T12" fmla="*/ 363717 w 515"/>
                    <a:gd name="T13" fmla="*/ 13183 h 498"/>
                    <a:gd name="T14" fmla="*/ 363717 w 515"/>
                    <a:gd name="T15" fmla="*/ 13183 h 498"/>
                    <a:gd name="T16" fmla="*/ 142994 w 515"/>
                    <a:gd name="T17" fmla="*/ 169186 h 498"/>
                    <a:gd name="T18" fmla="*/ 103395 w 515"/>
                    <a:gd name="T19" fmla="*/ 214595 h 498"/>
                    <a:gd name="T20" fmla="*/ 109995 w 515"/>
                    <a:gd name="T21" fmla="*/ 220455 h 498"/>
                    <a:gd name="T22" fmla="*/ 136394 w 515"/>
                    <a:gd name="T23" fmla="*/ 240230 h 498"/>
                    <a:gd name="T24" fmla="*/ 149593 w 515"/>
                    <a:gd name="T25" fmla="*/ 259272 h 498"/>
                    <a:gd name="T26" fmla="*/ 156193 w 515"/>
                    <a:gd name="T27" fmla="*/ 265864 h 498"/>
                    <a:gd name="T28" fmla="*/ 201658 w 515"/>
                    <a:gd name="T29" fmla="*/ 227046 h 498"/>
                    <a:gd name="T30" fmla="*/ 363717 w 515"/>
                    <a:gd name="T31" fmla="*/ 13183 h 4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bg1"/>
                </a:solid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5" name="组合 4"/>
              <p:cNvGrpSpPr/>
              <p:nvPr/>
            </p:nvGrpSpPr>
            <p:grpSpPr>
              <a:xfrm>
                <a:off x="3414712" y="1460157"/>
                <a:ext cx="2318148" cy="2716654"/>
                <a:chOff x="3414712" y="1460157"/>
                <a:chExt cx="2318148" cy="2716654"/>
              </a:xfrm>
            </p:grpSpPr>
            <p:grpSp>
              <p:nvGrpSpPr>
                <p:cNvPr id="36" name="Group 35"/>
                <p:cNvGrpSpPr/>
                <p:nvPr/>
              </p:nvGrpSpPr>
              <p:grpSpPr bwMode="auto">
                <a:xfrm>
                  <a:off x="3425429" y="1460157"/>
                  <a:ext cx="1116806" cy="1000434"/>
                  <a:chOff x="4567913" y="1947001"/>
                  <a:chExt cx="1488968" cy="1332492"/>
                </a:xfrm>
              </p:grpSpPr>
              <p:sp>
                <p:nvSpPr>
                  <p:cNvPr id="99363" name="Freeform 64"/>
                  <p:cNvSpPr/>
                  <p:nvPr/>
                </p:nvSpPr>
                <p:spPr bwMode="auto">
                  <a:xfrm>
                    <a:off x="4567913" y="1947001"/>
                    <a:ext cx="1488968" cy="1332492"/>
                  </a:xfrm>
                  <a:custGeom>
                    <a:avLst/>
                    <a:gdLst>
                      <a:gd name="T0" fmla="*/ 330 w 335"/>
                      <a:gd name="T1" fmla="*/ 184 h 299"/>
                      <a:gd name="T2" fmla="*/ 330 w 335"/>
                      <a:gd name="T3" fmla="*/ 32 h 299"/>
                      <a:gd name="T4" fmla="*/ 257 w 335"/>
                      <a:gd name="T5" fmla="*/ 18 h 299"/>
                      <a:gd name="T6" fmla="*/ 33 w 335"/>
                      <a:gd name="T7" fmla="*/ 152 h 299"/>
                      <a:gd name="T8" fmla="*/ 28 w 335"/>
                      <a:gd name="T9" fmla="*/ 206 h 299"/>
                      <a:gd name="T10" fmla="*/ 168 w 335"/>
                      <a:gd name="T11" fmla="*/ 287 h 299"/>
                      <a:gd name="T12" fmla="*/ 206 w 335"/>
                      <a:gd name="T13" fmla="*/ 286 h 299"/>
                      <a:gd name="T14" fmla="*/ 289 w 335"/>
                      <a:gd name="T15" fmla="*/ 233 h 299"/>
                      <a:gd name="T16" fmla="*/ 330 w 335"/>
                      <a:gd name="T17" fmla="*/ 184 h 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 h="299">
                        <a:moveTo>
                          <a:pt x="330" y="184"/>
                        </a:moveTo>
                        <a:cubicBezTo>
                          <a:pt x="330" y="159"/>
                          <a:pt x="330" y="32"/>
                          <a:pt x="330" y="32"/>
                        </a:cubicBezTo>
                        <a:cubicBezTo>
                          <a:pt x="330" y="32"/>
                          <a:pt x="335" y="0"/>
                          <a:pt x="257" y="18"/>
                        </a:cubicBezTo>
                        <a:cubicBezTo>
                          <a:pt x="180" y="35"/>
                          <a:pt x="96" y="74"/>
                          <a:pt x="33" y="152"/>
                        </a:cubicBezTo>
                        <a:cubicBezTo>
                          <a:pt x="25" y="163"/>
                          <a:pt x="0" y="190"/>
                          <a:pt x="28" y="206"/>
                        </a:cubicBezTo>
                        <a:cubicBezTo>
                          <a:pt x="57" y="222"/>
                          <a:pt x="168" y="287"/>
                          <a:pt x="168" y="287"/>
                        </a:cubicBezTo>
                        <a:cubicBezTo>
                          <a:pt x="168" y="287"/>
                          <a:pt x="189" y="299"/>
                          <a:pt x="206" y="286"/>
                        </a:cubicBezTo>
                        <a:cubicBezTo>
                          <a:pt x="222" y="272"/>
                          <a:pt x="257" y="244"/>
                          <a:pt x="289" y="233"/>
                        </a:cubicBezTo>
                        <a:cubicBezTo>
                          <a:pt x="319" y="224"/>
                          <a:pt x="331" y="226"/>
                          <a:pt x="330" y="184"/>
                        </a:cubicBezTo>
                      </a:path>
                    </a:pathLst>
                  </a:cu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lIns="121920" tIns="60960" rIns="121920" bIns="60960"/>
                  <a:lstStyle/>
                  <a:p>
                    <a:endParaRPr lang="zh-CN" altLang="en-US">
                      <a:solidFill>
                        <a:schemeClr val="tx1">
                          <a:lumMod val="50000"/>
                          <a:lumOff val="50000"/>
                        </a:schemeClr>
                      </a:solidFill>
                    </a:endParaRPr>
                  </a:p>
                </p:txBody>
              </p:sp>
              <p:sp>
                <p:nvSpPr>
                  <p:cNvPr id="38" name="Freeform 154"/>
                  <p:cNvSpPr>
                    <a:spLocks noChangeArrowheads="1"/>
                  </p:cNvSpPr>
                  <p:nvPr/>
                </p:nvSpPr>
                <p:spPr bwMode="auto">
                  <a:xfrm>
                    <a:off x="5300173" y="2465272"/>
                    <a:ext cx="309705" cy="420584"/>
                  </a:xfrm>
                  <a:custGeom>
                    <a:avLst/>
                    <a:gdLst>
                      <a:gd name="T0" fmla="*/ 301853 w 355"/>
                      <a:gd name="T1" fmla="*/ 113998 h 487"/>
                      <a:gd name="T2" fmla="*/ 301853 w 355"/>
                      <a:gd name="T3" fmla="*/ 113998 h 487"/>
                      <a:gd name="T4" fmla="*/ 101199 w 355"/>
                      <a:gd name="T5" fmla="*/ 14682 h 487"/>
                      <a:gd name="T6" fmla="*/ 7852 w 355"/>
                      <a:gd name="T7" fmla="*/ 45772 h 487"/>
                      <a:gd name="T8" fmla="*/ 0 w 355"/>
                      <a:gd name="T9" fmla="*/ 68226 h 487"/>
                      <a:gd name="T10" fmla="*/ 7852 w 355"/>
                      <a:gd name="T11" fmla="*/ 297950 h 487"/>
                      <a:gd name="T12" fmla="*/ 15703 w 355"/>
                      <a:gd name="T13" fmla="*/ 313495 h 487"/>
                      <a:gd name="T14" fmla="*/ 193675 w 355"/>
                      <a:gd name="T15" fmla="*/ 419720 h 487"/>
                      <a:gd name="T16" fmla="*/ 201526 w 355"/>
                      <a:gd name="T17" fmla="*/ 419720 h 487"/>
                      <a:gd name="T18" fmla="*/ 209378 w 355"/>
                      <a:gd name="T19" fmla="*/ 419720 h 487"/>
                      <a:gd name="T20" fmla="*/ 216357 w 355"/>
                      <a:gd name="T21" fmla="*/ 412811 h 487"/>
                      <a:gd name="T22" fmla="*/ 216357 w 355"/>
                      <a:gd name="T23" fmla="*/ 175315 h 487"/>
                      <a:gd name="T24" fmla="*/ 209378 w 355"/>
                      <a:gd name="T25" fmla="*/ 159770 h 487"/>
                      <a:gd name="T26" fmla="*/ 38386 w 355"/>
                      <a:gd name="T27" fmla="*/ 60454 h 487"/>
                      <a:gd name="T28" fmla="*/ 61941 w 355"/>
                      <a:gd name="T29" fmla="*/ 45772 h 487"/>
                      <a:gd name="T30" fmla="*/ 93348 w 355"/>
                      <a:gd name="T31" fmla="*/ 37999 h 487"/>
                      <a:gd name="T32" fmla="*/ 262595 w 355"/>
                      <a:gd name="T33" fmla="*/ 129543 h 487"/>
                      <a:gd name="T34" fmla="*/ 270447 w 355"/>
                      <a:gd name="T35" fmla="*/ 137316 h 487"/>
                      <a:gd name="T36" fmla="*/ 270447 w 355"/>
                      <a:gd name="T37" fmla="*/ 367039 h 487"/>
                      <a:gd name="T38" fmla="*/ 286150 w 355"/>
                      <a:gd name="T39" fmla="*/ 381721 h 487"/>
                      <a:gd name="T40" fmla="*/ 308833 w 355"/>
                      <a:gd name="T41" fmla="*/ 367039 h 487"/>
                      <a:gd name="T42" fmla="*/ 308833 w 355"/>
                      <a:gd name="T43" fmla="*/ 121771 h 487"/>
                      <a:gd name="T44" fmla="*/ 301853 w 355"/>
                      <a:gd name="T45" fmla="*/ 113998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2" name="Group 41"/>
                <p:cNvGrpSpPr/>
                <p:nvPr/>
              </p:nvGrpSpPr>
              <p:grpSpPr bwMode="auto">
                <a:xfrm>
                  <a:off x="3414712" y="3147794"/>
                  <a:ext cx="1120379" cy="1008770"/>
                  <a:chOff x="4553244" y="4196345"/>
                  <a:chExt cx="1493859" cy="1344716"/>
                </a:xfrm>
              </p:grpSpPr>
              <p:sp>
                <p:nvSpPr>
                  <p:cNvPr id="43" name="Freeform 61"/>
                  <p:cNvSpPr/>
                  <p:nvPr/>
                </p:nvSpPr>
                <p:spPr bwMode="auto">
                  <a:xfrm>
                    <a:off x="4553244" y="4196345"/>
                    <a:ext cx="1493859" cy="1344716"/>
                  </a:xfrm>
                  <a:custGeom>
                    <a:avLst/>
                    <a:gdLst/>
                    <a:ahLst/>
                    <a:cxnLst>
                      <a:cxn ang="0">
                        <a:pos x="161" y="22"/>
                      </a:cxn>
                      <a:cxn ang="0">
                        <a:pos x="31" y="100"/>
                      </a:cxn>
                      <a:cxn ang="0">
                        <a:pos x="56" y="171"/>
                      </a:cxn>
                      <a:cxn ang="0">
                        <a:pos x="287" y="293"/>
                      </a:cxn>
                      <a:cxn ang="0">
                        <a:pos x="335" y="270"/>
                      </a:cxn>
                      <a:cxn ang="0">
                        <a:pos x="332" y="108"/>
                      </a:cxn>
                      <a:cxn ang="0">
                        <a:pos x="312" y="77"/>
                      </a:cxn>
                      <a:cxn ang="0">
                        <a:pos x="224" y="32"/>
                      </a:cxn>
                      <a:cxn ang="0">
                        <a:pos x="161" y="22"/>
                      </a:cxn>
                    </a:cxnLst>
                    <a:rect l="0" t="0" r="r" b="b"/>
                    <a:pathLst>
                      <a:path w="336" h="302">
                        <a:moveTo>
                          <a:pt x="161" y="22"/>
                        </a:moveTo>
                        <a:cubicBezTo>
                          <a:pt x="140" y="35"/>
                          <a:pt x="31" y="100"/>
                          <a:pt x="31" y="100"/>
                        </a:cubicBezTo>
                        <a:cubicBezTo>
                          <a:pt x="31" y="100"/>
                          <a:pt x="0" y="113"/>
                          <a:pt x="56" y="171"/>
                        </a:cubicBezTo>
                        <a:cubicBezTo>
                          <a:pt x="111" y="228"/>
                          <a:pt x="187" y="280"/>
                          <a:pt x="287" y="293"/>
                        </a:cubicBezTo>
                        <a:cubicBezTo>
                          <a:pt x="300" y="295"/>
                          <a:pt x="336" y="302"/>
                          <a:pt x="335" y="270"/>
                        </a:cubicBezTo>
                        <a:cubicBezTo>
                          <a:pt x="334" y="237"/>
                          <a:pt x="332" y="108"/>
                          <a:pt x="332" y="108"/>
                        </a:cubicBezTo>
                        <a:cubicBezTo>
                          <a:pt x="332" y="108"/>
                          <a:pt x="332" y="84"/>
                          <a:pt x="312" y="77"/>
                        </a:cubicBezTo>
                        <a:cubicBezTo>
                          <a:pt x="292" y="70"/>
                          <a:pt x="250" y="54"/>
                          <a:pt x="224" y="32"/>
                        </a:cubicBezTo>
                        <a:cubicBezTo>
                          <a:pt x="201" y="12"/>
                          <a:pt x="196" y="0"/>
                          <a:pt x="161" y="22"/>
                        </a:cubicBezTo>
                      </a:path>
                    </a:pathLst>
                  </a:custGeom>
                  <a:solidFill>
                    <a:schemeClr val="accent4"/>
                  </a:solidFill>
                  <a:ln w="9525">
                    <a:noFill/>
                    <a:round/>
                  </a:ln>
                </p:spPr>
                <p:txBody>
                  <a:bodyPr lIns="121920" tIns="60960" rIns="121920" bIns="60960"/>
                  <a:lstStyle/>
                  <a:p>
                    <a:pPr>
                      <a:defRPr/>
                    </a:pPr>
                    <a:endParaRPr lang="en-US" sz="2400">
                      <a:solidFill>
                        <a:schemeClr val="tx1">
                          <a:lumMod val="50000"/>
                          <a:lumOff val="50000"/>
                        </a:schemeClr>
                      </a:solidFill>
                    </a:endParaRPr>
                  </a:p>
                </p:txBody>
              </p:sp>
              <p:sp>
                <p:nvSpPr>
                  <p:cNvPr id="44" name="Freeform 116"/>
                  <p:cNvSpPr>
                    <a:spLocks noChangeArrowheads="1"/>
                  </p:cNvSpPr>
                  <p:nvPr/>
                </p:nvSpPr>
                <p:spPr bwMode="auto">
                  <a:xfrm>
                    <a:off x="5239213" y="4686290"/>
                    <a:ext cx="370665" cy="385342"/>
                  </a:xfrm>
                  <a:custGeom>
                    <a:avLst/>
                    <a:gdLst>
                      <a:gd name="T0" fmla="*/ 333182 w 445"/>
                      <a:gd name="T1" fmla="*/ 132618 h 462"/>
                      <a:gd name="T2" fmla="*/ 333182 w 445"/>
                      <a:gd name="T3" fmla="*/ 132618 h 462"/>
                      <a:gd name="T4" fmla="*/ 221566 w 445"/>
                      <a:gd name="T5" fmla="*/ 6673 h 462"/>
                      <a:gd name="T6" fmla="*/ 29986 w 445"/>
                      <a:gd name="T7" fmla="*/ 206850 h 462"/>
                      <a:gd name="T8" fmla="*/ 7497 w 445"/>
                      <a:gd name="T9" fmla="*/ 266069 h 462"/>
                      <a:gd name="T10" fmla="*/ 67469 w 445"/>
                      <a:gd name="T11" fmla="*/ 296096 h 462"/>
                      <a:gd name="T12" fmla="*/ 81630 w 445"/>
                      <a:gd name="T13" fmla="*/ 288589 h 462"/>
                      <a:gd name="T14" fmla="*/ 111616 w 445"/>
                      <a:gd name="T15" fmla="*/ 310275 h 462"/>
                      <a:gd name="T16" fmla="*/ 133273 w 445"/>
                      <a:gd name="T17" fmla="*/ 361988 h 462"/>
                      <a:gd name="T18" fmla="*/ 155763 w 445"/>
                      <a:gd name="T19" fmla="*/ 377001 h 462"/>
                      <a:gd name="T20" fmla="*/ 199909 w 445"/>
                      <a:gd name="T21" fmla="*/ 361988 h 462"/>
                      <a:gd name="T22" fmla="*/ 207406 w 445"/>
                      <a:gd name="T23" fmla="*/ 346975 h 462"/>
                      <a:gd name="T24" fmla="*/ 192413 w 445"/>
                      <a:gd name="T25" fmla="*/ 325289 h 462"/>
                      <a:gd name="T26" fmla="*/ 169923 w 445"/>
                      <a:gd name="T27" fmla="*/ 281083 h 462"/>
                      <a:gd name="T28" fmla="*/ 192413 w 445"/>
                      <a:gd name="T29" fmla="*/ 258563 h 462"/>
                      <a:gd name="T30" fmla="*/ 347342 w 445"/>
                      <a:gd name="T31" fmla="*/ 296096 h 462"/>
                      <a:gd name="T32" fmla="*/ 333182 w 445"/>
                      <a:gd name="T33" fmla="*/ 132618 h 462"/>
                      <a:gd name="T34" fmla="*/ 324852 w 445"/>
                      <a:gd name="T35" fmla="*/ 258563 h 462"/>
                      <a:gd name="T36" fmla="*/ 324852 w 445"/>
                      <a:gd name="T37" fmla="*/ 258563 h 462"/>
                      <a:gd name="T38" fmla="*/ 251552 w 445"/>
                      <a:gd name="T39" fmla="*/ 170151 h 462"/>
                      <a:gd name="T40" fmla="*/ 236559 w 445"/>
                      <a:gd name="T41" fmla="*/ 51713 h 462"/>
                      <a:gd name="T42" fmla="*/ 303196 w 445"/>
                      <a:gd name="T43" fmla="*/ 147631 h 462"/>
                      <a:gd name="T44" fmla="*/ 324852 w 445"/>
                      <a:gd name="T45" fmla="*/ 258563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5" name="Group 44"/>
                <p:cNvGrpSpPr/>
                <p:nvPr/>
              </p:nvGrpSpPr>
              <p:grpSpPr bwMode="auto">
                <a:xfrm>
                  <a:off x="4616054" y="1464921"/>
                  <a:ext cx="1116806" cy="1015917"/>
                  <a:chOff x="6154677" y="1951889"/>
                  <a:chExt cx="1488968" cy="1354496"/>
                </a:xfrm>
              </p:grpSpPr>
              <p:sp>
                <p:nvSpPr>
                  <p:cNvPr id="46" name="Freeform 59"/>
                  <p:cNvSpPr/>
                  <p:nvPr/>
                </p:nvSpPr>
                <p:spPr bwMode="auto">
                  <a:xfrm>
                    <a:off x="6154677" y="1951889"/>
                    <a:ext cx="1488968" cy="1354496"/>
                  </a:xfrm>
                  <a:custGeom>
                    <a:avLst/>
                    <a:gdLst/>
                    <a:ahLst/>
                    <a:cxnLst>
                      <a:cxn ang="0">
                        <a:pos x="174" y="281"/>
                      </a:cxn>
                      <a:cxn ang="0">
                        <a:pos x="305" y="204"/>
                      </a:cxn>
                      <a:cxn ang="0">
                        <a:pos x="280" y="133"/>
                      </a:cxn>
                      <a:cxn ang="0">
                        <a:pos x="49" y="9"/>
                      </a:cxn>
                      <a:cxn ang="0">
                        <a:pos x="1" y="33"/>
                      </a:cxn>
                      <a:cxn ang="0">
                        <a:pos x="3" y="194"/>
                      </a:cxn>
                      <a:cxn ang="0">
                        <a:pos x="23" y="226"/>
                      </a:cxn>
                      <a:cxn ang="0">
                        <a:pos x="110" y="271"/>
                      </a:cxn>
                      <a:cxn ang="0">
                        <a:pos x="174" y="281"/>
                      </a:cxn>
                    </a:cxnLst>
                    <a:rect l="0" t="0" r="r" b="b"/>
                    <a:pathLst>
                      <a:path w="335" h="304">
                        <a:moveTo>
                          <a:pt x="174" y="281"/>
                        </a:moveTo>
                        <a:cubicBezTo>
                          <a:pt x="195" y="268"/>
                          <a:pt x="305" y="204"/>
                          <a:pt x="305" y="204"/>
                        </a:cubicBezTo>
                        <a:cubicBezTo>
                          <a:pt x="305" y="204"/>
                          <a:pt x="335" y="192"/>
                          <a:pt x="280" y="133"/>
                        </a:cubicBezTo>
                        <a:cubicBezTo>
                          <a:pt x="225" y="76"/>
                          <a:pt x="149" y="24"/>
                          <a:pt x="49" y="9"/>
                        </a:cubicBezTo>
                        <a:cubicBezTo>
                          <a:pt x="36" y="7"/>
                          <a:pt x="0" y="0"/>
                          <a:pt x="1" y="33"/>
                        </a:cubicBezTo>
                        <a:cubicBezTo>
                          <a:pt x="2" y="65"/>
                          <a:pt x="3" y="194"/>
                          <a:pt x="3" y="194"/>
                        </a:cubicBezTo>
                        <a:cubicBezTo>
                          <a:pt x="3" y="194"/>
                          <a:pt x="3" y="219"/>
                          <a:pt x="23" y="226"/>
                        </a:cubicBezTo>
                        <a:cubicBezTo>
                          <a:pt x="43" y="233"/>
                          <a:pt x="85" y="249"/>
                          <a:pt x="110" y="271"/>
                        </a:cubicBezTo>
                        <a:cubicBezTo>
                          <a:pt x="133" y="292"/>
                          <a:pt x="138" y="304"/>
                          <a:pt x="174" y="281"/>
                        </a:cubicBezTo>
                      </a:path>
                    </a:pathLst>
                  </a:custGeom>
                  <a:solidFill>
                    <a:schemeClr val="accent3"/>
                  </a:solidFill>
                  <a:ln w="9525">
                    <a:noFill/>
                    <a:round/>
                  </a:ln>
                </p:spPr>
                <p:txBody>
                  <a:bodyPr lIns="121920" tIns="60960" rIns="121920" bIns="60960"/>
                  <a:lstStyle/>
                  <a:p>
                    <a:pPr>
                      <a:defRPr/>
                    </a:pPr>
                    <a:endParaRPr lang="en-US" sz="2400">
                      <a:solidFill>
                        <a:schemeClr val="tx1">
                          <a:lumMod val="50000"/>
                          <a:lumOff val="50000"/>
                        </a:schemeClr>
                      </a:solidFill>
                    </a:endParaRPr>
                  </a:p>
                </p:txBody>
              </p:sp>
              <p:sp>
                <p:nvSpPr>
                  <p:cNvPr id="47" name="Freeform 100"/>
                  <p:cNvSpPr>
                    <a:spLocks noChangeArrowheads="1"/>
                  </p:cNvSpPr>
                  <p:nvPr/>
                </p:nvSpPr>
                <p:spPr bwMode="auto">
                  <a:xfrm>
                    <a:off x="6523752" y="2465272"/>
                    <a:ext cx="530778" cy="342894"/>
                  </a:xfrm>
                  <a:custGeom>
                    <a:avLst/>
                    <a:gdLst>
                      <a:gd name="T0" fmla="*/ 406077 w 498"/>
                      <a:gd name="T1" fmla="*/ 95367 h 320"/>
                      <a:gd name="T2" fmla="*/ 406077 w 498"/>
                      <a:gd name="T3" fmla="*/ 95367 h 320"/>
                      <a:gd name="T4" fmla="*/ 378366 w 498"/>
                      <a:gd name="T5" fmla="*/ 95367 h 320"/>
                      <a:gd name="T6" fmla="*/ 246204 w 498"/>
                      <a:gd name="T7" fmla="*/ 0 h 320"/>
                      <a:gd name="T8" fmla="*/ 104450 w 498"/>
                      <a:gd name="T9" fmla="*/ 143587 h 320"/>
                      <a:gd name="T10" fmla="*/ 104450 w 498"/>
                      <a:gd name="T11" fmla="*/ 160732 h 320"/>
                      <a:gd name="T12" fmla="*/ 94858 w 498"/>
                      <a:gd name="T13" fmla="*/ 160732 h 320"/>
                      <a:gd name="T14" fmla="*/ 0 w 498"/>
                      <a:gd name="T15" fmla="*/ 257171 h 320"/>
                      <a:gd name="T16" fmla="*/ 94858 w 498"/>
                      <a:gd name="T17" fmla="*/ 341822 h 320"/>
                      <a:gd name="T18" fmla="*/ 406077 w 498"/>
                      <a:gd name="T19" fmla="*/ 341822 h 320"/>
                      <a:gd name="T20" fmla="*/ 529712 w 498"/>
                      <a:gd name="T21" fmla="*/ 218595 h 320"/>
                      <a:gd name="T22" fmla="*/ 406077 w 498"/>
                      <a:gd name="T23" fmla="*/ 95367 h 320"/>
                      <a:gd name="T24" fmla="*/ 302693 w 498"/>
                      <a:gd name="T25" fmla="*/ 208951 h 320"/>
                      <a:gd name="T26" fmla="*/ 302693 w 498"/>
                      <a:gd name="T27" fmla="*/ 208951 h 320"/>
                      <a:gd name="T28" fmla="*/ 227020 w 498"/>
                      <a:gd name="T29" fmla="*/ 294675 h 320"/>
                      <a:gd name="T30" fmla="*/ 207835 w 498"/>
                      <a:gd name="T31" fmla="*/ 294675 h 320"/>
                      <a:gd name="T32" fmla="*/ 207835 w 498"/>
                      <a:gd name="T33" fmla="*/ 285031 h 320"/>
                      <a:gd name="T34" fmla="*/ 207835 w 498"/>
                      <a:gd name="T35" fmla="*/ 275387 h 320"/>
                      <a:gd name="T36" fmla="*/ 236612 w 498"/>
                      <a:gd name="T37" fmla="*/ 218595 h 320"/>
                      <a:gd name="T38" fmla="*/ 217427 w 498"/>
                      <a:gd name="T39" fmla="*/ 208951 h 320"/>
                      <a:gd name="T40" fmla="*/ 217427 w 498"/>
                      <a:gd name="T41" fmla="*/ 208951 h 320"/>
                      <a:gd name="T42" fmla="*/ 198242 w 498"/>
                      <a:gd name="T43" fmla="*/ 190735 h 320"/>
                      <a:gd name="T44" fmla="*/ 207835 w 498"/>
                      <a:gd name="T45" fmla="*/ 171447 h 320"/>
                      <a:gd name="T46" fmla="*/ 274981 w 498"/>
                      <a:gd name="T47" fmla="*/ 95367 h 320"/>
                      <a:gd name="T48" fmla="*/ 293100 w 498"/>
                      <a:gd name="T49" fmla="*/ 85724 h 320"/>
                      <a:gd name="T50" fmla="*/ 302693 w 498"/>
                      <a:gd name="T51" fmla="*/ 95367 h 320"/>
                      <a:gd name="T52" fmla="*/ 293100 w 498"/>
                      <a:gd name="T53" fmla="*/ 113584 h 320"/>
                      <a:gd name="T54" fmla="*/ 265389 w 498"/>
                      <a:gd name="T55" fmla="*/ 171447 h 320"/>
                      <a:gd name="T56" fmla="*/ 293100 w 498"/>
                      <a:gd name="T57" fmla="*/ 181091 h 320"/>
                      <a:gd name="T58" fmla="*/ 293100 w 498"/>
                      <a:gd name="T59" fmla="*/ 181091 h 320"/>
                      <a:gd name="T60" fmla="*/ 312285 w 498"/>
                      <a:gd name="T61" fmla="*/ 200379 h 320"/>
                      <a:gd name="T62" fmla="*/ 302693 w 498"/>
                      <a:gd name="T63" fmla="*/ 208951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cubicBezTo>
                          <a:pt x="284" y="169"/>
                          <a:pt x="293" y="178"/>
                          <a:pt x="293" y="187"/>
                        </a:cubicBezTo>
                        <a:lnTo>
                          <a:pt x="284" y="195"/>
                        </a:lnTo>
                        <a:close/>
                      </a:path>
                    </a:pathLst>
                  </a:custGeom>
                  <a:solidFill>
                    <a:schemeClr val="bg1"/>
                  </a:solid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51" name="Group 50"/>
                <p:cNvGrpSpPr/>
                <p:nvPr/>
              </p:nvGrpSpPr>
              <p:grpSpPr bwMode="auto">
                <a:xfrm>
                  <a:off x="4608910" y="3160894"/>
                  <a:ext cx="1107281" cy="1015917"/>
                  <a:chOff x="6144898" y="4213457"/>
                  <a:chExt cx="1476743" cy="1354496"/>
                </a:xfrm>
              </p:grpSpPr>
              <p:sp>
                <p:nvSpPr>
                  <p:cNvPr id="52" name="Freeform 60"/>
                  <p:cNvSpPr/>
                  <p:nvPr/>
                </p:nvSpPr>
                <p:spPr bwMode="auto">
                  <a:xfrm>
                    <a:off x="6144898" y="4213457"/>
                    <a:ext cx="1476743" cy="1354496"/>
                  </a:xfrm>
                  <a:custGeom>
                    <a:avLst/>
                    <a:gdLst/>
                    <a:ahLst/>
                    <a:cxnLst>
                      <a:cxn ang="0">
                        <a:pos x="2" y="120"/>
                      </a:cxn>
                      <a:cxn ang="0">
                        <a:pos x="7" y="272"/>
                      </a:cxn>
                      <a:cxn ang="0">
                        <a:pos x="81" y="284"/>
                      </a:cxn>
                      <a:cxn ang="0">
                        <a:pos x="300" y="141"/>
                      </a:cxn>
                      <a:cxn ang="0">
                        <a:pos x="303" y="88"/>
                      </a:cxn>
                      <a:cxn ang="0">
                        <a:pos x="160" y="12"/>
                      </a:cxn>
                      <a:cxn ang="0">
                        <a:pos x="123" y="14"/>
                      </a:cxn>
                      <a:cxn ang="0">
                        <a:pos x="41" y="69"/>
                      </a:cxn>
                      <a:cxn ang="0">
                        <a:pos x="2" y="120"/>
                      </a:cxn>
                    </a:cxnLst>
                    <a:rect l="0" t="0" r="r" b="b"/>
                    <a:pathLst>
                      <a:path w="332" h="304">
                        <a:moveTo>
                          <a:pt x="2" y="120"/>
                        </a:moveTo>
                        <a:cubicBezTo>
                          <a:pt x="3" y="145"/>
                          <a:pt x="7" y="272"/>
                          <a:pt x="7" y="272"/>
                        </a:cubicBezTo>
                        <a:cubicBezTo>
                          <a:pt x="7" y="272"/>
                          <a:pt x="4" y="304"/>
                          <a:pt x="81" y="284"/>
                        </a:cubicBezTo>
                        <a:cubicBezTo>
                          <a:pt x="158" y="264"/>
                          <a:pt x="240" y="222"/>
                          <a:pt x="300" y="141"/>
                        </a:cubicBezTo>
                        <a:cubicBezTo>
                          <a:pt x="308" y="131"/>
                          <a:pt x="332" y="102"/>
                          <a:pt x="303" y="88"/>
                        </a:cubicBezTo>
                        <a:cubicBezTo>
                          <a:pt x="274" y="73"/>
                          <a:pt x="160" y="12"/>
                          <a:pt x="160" y="12"/>
                        </a:cubicBezTo>
                        <a:cubicBezTo>
                          <a:pt x="160" y="12"/>
                          <a:pt x="139" y="0"/>
                          <a:pt x="123" y="14"/>
                        </a:cubicBezTo>
                        <a:cubicBezTo>
                          <a:pt x="107" y="29"/>
                          <a:pt x="73" y="58"/>
                          <a:pt x="41" y="69"/>
                        </a:cubicBezTo>
                        <a:cubicBezTo>
                          <a:pt x="12" y="80"/>
                          <a:pt x="0" y="78"/>
                          <a:pt x="2" y="120"/>
                        </a:cubicBezTo>
                      </a:path>
                    </a:pathLst>
                  </a:custGeom>
                  <a:solidFill>
                    <a:schemeClr val="accent5"/>
                  </a:solidFill>
                  <a:ln w="9525">
                    <a:noFill/>
                    <a:round/>
                  </a:ln>
                </p:spPr>
                <p:txBody>
                  <a:bodyPr lIns="121920" tIns="60960" rIns="121920" bIns="60960"/>
                  <a:lstStyle/>
                  <a:p>
                    <a:pPr>
                      <a:defRPr/>
                    </a:pPr>
                    <a:endParaRPr lang="en-US" sz="2400">
                      <a:solidFill>
                        <a:schemeClr val="tx1">
                          <a:lumMod val="50000"/>
                          <a:lumOff val="50000"/>
                        </a:schemeClr>
                      </a:solidFill>
                    </a:endParaRPr>
                  </a:p>
                </p:txBody>
              </p:sp>
              <p:sp>
                <p:nvSpPr>
                  <p:cNvPr id="53" name="Freeform 123"/>
                  <p:cNvSpPr>
                    <a:spLocks noChangeArrowheads="1"/>
                  </p:cNvSpPr>
                  <p:nvPr/>
                </p:nvSpPr>
                <p:spPr bwMode="auto">
                  <a:xfrm>
                    <a:off x="6531183" y="4687484"/>
                    <a:ext cx="401270" cy="409061"/>
                  </a:xfrm>
                  <a:custGeom>
                    <a:avLst/>
                    <a:gdLst>
                      <a:gd name="T0" fmla="*/ 244136 w 452"/>
                      <a:gd name="T1" fmla="*/ 266509 h 462"/>
                      <a:gd name="T2" fmla="*/ 244136 w 452"/>
                      <a:gd name="T3" fmla="*/ 266509 h 462"/>
                      <a:gd name="T4" fmla="*/ 385290 w 452"/>
                      <a:gd name="T5" fmla="*/ 23021 h 462"/>
                      <a:gd name="T6" fmla="*/ 385290 w 452"/>
                      <a:gd name="T7" fmla="*/ 15937 h 462"/>
                      <a:gd name="T8" fmla="*/ 377300 w 452"/>
                      <a:gd name="T9" fmla="*/ 15937 h 462"/>
                      <a:gd name="T10" fmla="*/ 141155 w 452"/>
                      <a:gd name="T11" fmla="*/ 157604 h 462"/>
                      <a:gd name="T12" fmla="*/ 7990 w 452"/>
                      <a:gd name="T13" fmla="*/ 266509 h 462"/>
                      <a:gd name="T14" fmla="*/ 31072 w 452"/>
                      <a:gd name="T15" fmla="*/ 290416 h 462"/>
                      <a:gd name="T16" fmla="*/ 78123 w 452"/>
                      <a:gd name="T17" fmla="*/ 274478 h 462"/>
                      <a:gd name="T18" fmla="*/ 134053 w 452"/>
                      <a:gd name="T19" fmla="*/ 329374 h 462"/>
                      <a:gd name="T20" fmla="*/ 118073 w 452"/>
                      <a:gd name="T21" fmla="*/ 376301 h 462"/>
                      <a:gd name="T22" fmla="*/ 134053 w 452"/>
                      <a:gd name="T23" fmla="*/ 400207 h 462"/>
                      <a:gd name="T24" fmla="*/ 244136 w 452"/>
                      <a:gd name="T25" fmla="*/ 266509 h 462"/>
                      <a:gd name="T26" fmla="*/ 267217 w 452"/>
                      <a:gd name="T27" fmla="*/ 132812 h 462"/>
                      <a:gd name="T28" fmla="*/ 267217 w 452"/>
                      <a:gd name="T29" fmla="*/ 132812 h 462"/>
                      <a:gd name="T30" fmla="*/ 267217 w 452"/>
                      <a:gd name="T31" fmla="*/ 85885 h 462"/>
                      <a:gd name="T32" fmla="*/ 314269 w 452"/>
                      <a:gd name="T33" fmla="*/ 85885 h 462"/>
                      <a:gd name="T34" fmla="*/ 314269 w 452"/>
                      <a:gd name="T35" fmla="*/ 132812 h 462"/>
                      <a:gd name="T36" fmla="*/ 267217 w 452"/>
                      <a:gd name="T37" fmla="*/ 132812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54" name="Group 53"/>
                <p:cNvGrpSpPr/>
                <p:nvPr/>
              </p:nvGrpSpPr>
              <p:grpSpPr bwMode="auto">
                <a:xfrm>
                  <a:off x="4065985" y="2310526"/>
                  <a:ext cx="1006078" cy="1005198"/>
                  <a:chOff x="5421196" y="3079005"/>
                  <a:chExt cx="1342272" cy="1339827"/>
                </a:xfrm>
              </p:grpSpPr>
              <p:sp>
                <p:nvSpPr>
                  <p:cNvPr id="55" name="Oval 63"/>
                  <p:cNvSpPr>
                    <a:spLocks noChangeArrowheads="1"/>
                  </p:cNvSpPr>
                  <p:nvPr/>
                </p:nvSpPr>
                <p:spPr bwMode="auto">
                  <a:xfrm>
                    <a:off x="5421196" y="3079005"/>
                    <a:ext cx="1342272" cy="1339827"/>
                  </a:xfrm>
                  <a:prstGeom prst="ellipse">
                    <a:avLst/>
                  </a:prstGeom>
                  <a:solidFill>
                    <a:schemeClr val="accent2"/>
                  </a:solidFill>
                  <a:ln w="9525">
                    <a:noFill/>
                    <a:round/>
                  </a:ln>
                </p:spPr>
                <p:txBody>
                  <a:bodyPr lIns="121920" tIns="60960" rIns="121920" bIns="6096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sz="2400">
                      <a:solidFill>
                        <a:schemeClr val="tx1">
                          <a:lumMod val="50000"/>
                          <a:lumOff val="50000"/>
                        </a:schemeClr>
                      </a:solidFill>
                    </a:endParaRPr>
                  </a:p>
                </p:txBody>
              </p:sp>
              <p:sp>
                <p:nvSpPr>
                  <p:cNvPr id="56" name="Freeform 65"/>
                  <p:cNvSpPr>
                    <a:spLocks noChangeArrowheads="1"/>
                  </p:cNvSpPr>
                  <p:nvPr/>
                </p:nvSpPr>
                <p:spPr bwMode="auto">
                  <a:xfrm>
                    <a:off x="5860487" y="3528208"/>
                    <a:ext cx="463689" cy="463689"/>
                  </a:xfrm>
                  <a:custGeom>
                    <a:avLst/>
                    <a:gdLst>
                      <a:gd name="T0" fmla="*/ 423658 w 417"/>
                      <a:gd name="T1" fmla="*/ 225729 h 417"/>
                      <a:gd name="T2" fmla="*/ 423658 w 417"/>
                      <a:gd name="T3" fmla="*/ 225729 h 417"/>
                      <a:gd name="T4" fmla="*/ 462577 w 417"/>
                      <a:gd name="T5" fmla="*/ 156787 h 417"/>
                      <a:gd name="T6" fmla="*/ 453681 w 417"/>
                      <a:gd name="T7" fmla="*/ 117868 h 417"/>
                      <a:gd name="T8" fmla="*/ 374732 w 417"/>
                      <a:gd name="T9" fmla="*/ 87845 h 417"/>
                      <a:gd name="T10" fmla="*/ 354717 w 417"/>
                      <a:gd name="T11" fmla="*/ 18903 h 417"/>
                      <a:gd name="T12" fmla="*/ 305790 w 417"/>
                      <a:gd name="T13" fmla="*/ 0 h 417"/>
                      <a:gd name="T14" fmla="*/ 236848 w 417"/>
                      <a:gd name="T15" fmla="*/ 38919 h 417"/>
                      <a:gd name="T16" fmla="*/ 167907 w 417"/>
                      <a:gd name="T17" fmla="*/ 0 h 417"/>
                      <a:gd name="T18" fmla="*/ 118980 w 417"/>
                      <a:gd name="T19" fmla="*/ 18903 h 417"/>
                      <a:gd name="T20" fmla="*/ 98965 w 417"/>
                      <a:gd name="T21" fmla="*/ 87845 h 417"/>
                      <a:gd name="T22" fmla="*/ 20015 w 417"/>
                      <a:gd name="T23" fmla="*/ 117868 h 417"/>
                      <a:gd name="T24" fmla="*/ 0 w 417"/>
                      <a:gd name="T25" fmla="*/ 156787 h 417"/>
                      <a:gd name="T26" fmla="*/ 48926 w 417"/>
                      <a:gd name="T27" fmla="*/ 225729 h 417"/>
                      <a:gd name="T28" fmla="*/ 0 w 417"/>
                      <a:gd name="T29" fmla="*/ 305790 h 417"/>
                      <a:gd name="T30" fmla="*/ 20015 w 417"/>
                      <a:gd name="T31" fmla="*/ 344709 h 417"/>
                      <a:gd name="T32" fmla="*/ 98965 w 417"/>
                      <a:gd name="T33" fmla="*/ 364724 h 417"/>
                      <a:gd name="T34" fmla="*/ 118980 w 417"/>
                      <a:gd name="T35" fmla="*/ 442562 h 417"/>
                      <a:gd name="T36" fmla="*/ 167907 w 417"/>
                      <a:gd name="T37" fmla="*/ 462577 h 417"/>
                      <a:gd name="T38" fmla="*/ 236848 w 417"/>
                      <a:gd name="T39" fmla="*/ 413651 h 417"/>
                      <a:gd name="T40" fmla="*/ 305790 w 417"/>
                      <a:gd name="T41" fmla="*/ 462577 h 417"/>
                      <a:gd name="T42" fmla="*/ 354717 w 417"/>
                      <a:gd name="T43" fmla="*/ 442562 h 417"/>
                      <a:gd name="T44" fmla="*/ 374732 w 417"/>
                      <a:gd name="T45" fmla="*/ 364724 h 417"/>
                      <a:gd name="T46" fmla="*/ 453681 w 417"/>
                      <a:gd name="T47" fmla="*/ 344709 h 417"/>
                      <a:gd name="T48" fmla="*/ 462577 w 417"/>
                      <a:gd name="T49" fmla="*/ 294670 h 417"/>
                      <a:gd name="T50" fmla="*/ 423658 w 417"/>
                      <a:gd name="T51" fmla="*/ 225729 h 417"/>
                      <a:gd name="T52" fmla="*/ 236848 w 417"/>
                      <a:gd name="T53" fmla="*/ 324693 h 417"/>
                      <a:gd name="T54" fmla="*/ 236848 w 417"/>
                      <a:gd name="T55" fmla="*/ 324693 h 417"/>
                      <a:gd name="T56" fmla="*/ 138996 w 417"/>
                      <a:gd name="T57" fmla="*/ 225729 h 417"/>
                      <a:gd name="T58" fmla="*/ 236848 w 417"/>
                      <a:gd name="T59" fmla="*/ 127876 h 417"/>
                      <a:gd name="T60" fmla="*/ 334701 w 417"/>
                      <a:gd name="T61" fmla="*/ 225729 h 417"/>
                      <a:gd name="T62" fmla="*/ 236848 w 417"/>
                      <a:gd name="T63" fmla="*/ 324693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bg1"/>
                  </a:solidFill>
                  <a:ln>
                    <a:noFill/>
                  </a:ln>
                  <a:effectLst/>
                  <a:extLst>
                    <a:ext uri="{91240B29-F687-4F45-9708-019B960494DF}">
                      <a14:hiddenLine xmlns:a14="http://schemas.microsoft.com/office/drawing/2010/main" xmlns="" w="9525">
                        <a:solidFill>
                          <a:srgbClr val="808080"/>
                        </a:solidFill>
                        <a:bevel/>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gr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8" presetClass="entr" presetSubtype="1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strips(downLeft)">
                                      <p:cBhvr>
                                        <p:cTn id="14" dur="500"/>
                                        <p:tgtEl>
                                          <p:spTgt spid="22"/>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99377"/>
                                        </p:tgtEl>
                                        <p:attrNameLst>
                                          <p:attrName>style.visibility</p:attrName>
                                        </p:attrNameLst>
                                      </p:cBhvr>
                                      <p:to>
                                        <p:strVal val="visible"/>
                                      </p:to>
                                    </p:set>
                                    <p:anim calcmode="lin" valueType="num">
                                      <p:cBhvr>
                                        <p:cTn id="18" dur="500" fill="hold"/>
                                        <p:tgtEl>
                                          <p:spTgt spid="99377"/>
                                        </p:tgtEl>
                                        <p:attrNameLst>
                                          <p:attrName>ppt_w</p:attrName>
                                        </p:attrNameLst>
                                      </p:cBhvr>
                                      <p:tavLst>
                                        <p:tav tm="0">
                                          <p:val>
                                            <p:fltVal val="0"/>
                                          </p:val>
                                        </p:tav>
                                        <p:tav tm="100000">
                                          <p:val>
                                            <p:strVal val="#ppt_w"/>
                                          </p:val>
                                        </p:tav>
                                      </p:tavLst>
                                    </p:anim>
                                    <p:anim calcmode="lin" valueType="num">
                                      <p:cBhvr>
                                        <p:cTn id="19" dur="500" fill="hold"/>
                                        <p:tgtEl>
                                          <p:spTgt spid="99377"/>
                                        </p:tgtEl>
                                        <p:attrNameLst>
                                          <p:attrName>ppt_h</p:attrName>
                                        </p:attrNameLst>
                                      </p:cBhvr>
                                      <p:tavLst>
                                        <p:tav tm="0">
                                          <p:val>
                                            <p:fltVal val="0"/>
                                          </p:val>
                                        </p:tav>
                                        <p:tav tm="100000">
                                          <p:val>
                                            <p:strVal val="#ppt_h"/>
                                          </p:val>
                                        </p:tav>
                                      </p:tavLst>
                                    </p:anim>
                                    <p:animEffect transition="in" filter="fade">
                                      <p:cBhvr>
                                        <p:cTn id="20" dur="500"/>
                                        <p:tgtEl>
                                          <p:spTgt spid="99377"/>
                                        </p:tgtEl>
                                      </p:cBhvr>
                                    </p:animEffect>
                                  </p:childTnLst>
                                </p:cTn>
                              </p:par>
                            </p:childTnLst>
                          </p:cTn>
                        </p:par>
                        <p:par>
                          <p:cTn id="21" fill="hold">
                            <p:stCondLst>
                              <p:cond delay="2000"/>
                            </p:stCondLst>
                            <p:childTnLst>
                              <p:par>
                                <p:cTn id="22" presetID="18" presetClass="entr" presetSubtype="6"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strips(downRight)">
                                      <p:cBhvr>
                                        <p:cTn id="24" dur="500"/>
                                        <p:tgtEl>
                                          <p:spTgt spid="25"/>
                                        </p:tgtEl>
                                      </p:cBhvr>
                                    </p:animEffect>
                                  </p:childTnLst>
                                </p:cTn>
                              </p:par>
                            </p:childTnLst>
                          </p:cTn>
                        </p:par>
                        <p:par>
                          <p:cTn id="25" fill="hold">
                            <p:stCondLst>
                              <p:cond delay="2500"/>
                            </p:stCondLst>
                            <p:childTnLst>
                              <p:par>
                                <p:cTn id="26" presetID="53" presetClass="entr" presetSubtype="16"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3000"/>
                            </p:stCondLst>
                            <p:childTnLst>
                              <p:par>
                                <p:cTn id="32" presetID="18" presetClass="entr" presetSubtype="12"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strips(downLeft)">
                                      <p:cBhvr>
                                        <p:cTn id="34" dur="500"/>
                                        <p:tgtEl>
                                          <p:spTgt spid="34"/>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99381"/>
                                        </p:tgtEl>
                                        <p:attrNameLst>
                                          <p:attrName>style.visibility</p:attrName>
                                        </p:attrNameLst>
                                      </p:cBhvr>
                                      <p:to>
                                        <p:strVal val="visible"/>
                                      </p:to>
                                    </p:set>
                                    <p:anim calcmode="lin" valueType="num">
                                      <p:cBhvr>
                                        <p:cTn id="38" dur="500" fill="hold"/>
                                        <p:tgtEl>
                                          <p:spTgt spid="99381"/>
                                        </p:tgtEl>
                                        <p:attrNameLst>
                                          <p:attrName>ppt_w</p:attrName>
                                        </p:attrNameLst>
                                      </p:cBhvr>
                                      <p:tavLst>
                                        <p:tav tm="0">
                                          <p:val>
                                            <p:fltVal val="0"/>
                                          </p:val>
                                        </p:tav>
                                        <p:tav tm="100000">
                                          <p:val>
                                            <p:strVal val="#ppt_w"/>
                                          </p:val>
                                        </p:tav>
                                      </p:tavLst>
                                    </p:anim>
                                    <p:anim calcmode="lin" valueType="num">
                                      <p:cBhvr>
                                        <p:cTn id="39" dur="500" fill="hold"/>
                                        <p:tgtEl>
                                          <p:spTgt spid="99381"/>
                                        </p:tgtEl>
                                        <p:attrNameLst>
                                          <p:attrName>ppt_h</p:attrName>
                                        </p:attrNameLst>
                                      </p:cBhvr>
                                      <p:tavLst>
                                        <p:tav tm="0">
                                          <p:val>
                                            <p:fltVal val="0"/>
                                          </p:val>
                                        </p:tav>
                                        <p:tav tm="100000">
                                          <p:val>
                                            <p:strVal val="#ppt_h"/>
                                          </p:val>
                                        </p:tav>
                                      </p:tavLst>
                                    </p:anim>
                                    <p:animEffect transition="in" filter="fade">
                                      <p:cBhvr>
                                        <p:cTn id="40" dur="500"/>
                                        <p:tgtEl>
                                          <p:spTgt spid="99381"/>
                                        </p:tgtEl>
                                      </p:cBhvr>
                                    </p:animEffect>
                                  </p:childTnLst>
                                </p:cTn>
                              </p:par>
                            </p:childTnLst>
                          </p:cTn>
                        </p:par>
                        <p:par>
                          <p:cTn id="41" fill="hold">
                            <p:stCondLst>
                              <p:cond delay="4000"/>
                            </p:stCondLst>
                            <p:childTnLst>
                              <p:par>
                                <p:cTn id="42" presetID="18" presetClass="entr" presetSubtype="6"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strips(downRight)">
                                      <p:cBhvr>
                                        <p:cTn id="44" dur="500"/>
                                        <p:tgtEl>
                                          <p:spTgt spid="35"/>
                                        </p:tgtEl>
                                      </p:cBhvr>
                                    </p:animEffect>
                                  </p:childTnLst>
                                </p:cTn>
                              </p:par>
                            </p:childTnLst>
                          </p:cTn>
                        </p:par>
                        <p:par>
                          <p:cTn id="45" fill="hold">
                            <p:stCondLst>
                              <p:cond delay="4500"/>
                            </p:stCondLst>
                            <p:childTnLst>
                              <p:par>
                                <p:cTn id="46" presetID="53" presetClass="entr" presetSubtype="16" fill="hold" grpId="0" nodeType="afterEffect">
                                  <p:stCondLst>
                                    <p:cond delay="0"/>
                                  </p:stCondLst>
                                  <p:childTnLst>
                                    <p:set>
                                      <p:cBhvr>
                                        <p:cTn id="47" dur="1" fill="hold">
                                          <p:stCondLst>
                                            <p:cond delay="0"/>
                                          </p:stCondLst>
                                        </p:cTn>
                                        <p:tgtEl>
                                          <p:spTgt spid="99373"/>
                                        </p:tgtEl>
                                        <p:attrNameLst>
                                          <p:attrName>style.visibility</p:attrName>
                                        </p:attrNameLst>
                                      </p:cBhvr>
                                      <p:to>
                                        <p:strVal val="visible"/>
                                      </p:to>
                                    </p:set>
                                    <p:anim calcmode="lin" valueType="num">
                                      <p:cBhvr>
                                        <p:cTn id="48" dur="500" fill="hold"/>
                                        <p:tgtEl>
                                          <p:spTgt spid="99373"/>
                                        </p:tgtEl>
                                        <p:attrNameLst>
                                          <p:attrName>ppt_w</p:attrName>
                                        </p:attrNameLst>
                                      </p:cBhvr>
                                      <p:tavLst>
                                        <p:tav tm="0">
                                          <p:val>
                                            <p:fltVal val="0"/>
                                          </p:val>
                                        </p:tav>
                                        <p:tav tm="100000">
                                          <p:val>
                                            <p:strVal val="#ppt_w"/>
                                          </p:val>
                                        </p:tav>
                                      </p:tavLst>
                                    </p:anim>
                                    <p:anim calcmode="lin" valueType="num">
                                      <p:cBhvr>
                                        <p:cTn id="49" dur="500" fill="hold"/>
                                        <p:tgtEl>
                                          <p:spTgt spid="99373"/>
                                        </p:tgtEl>
                                        <p:attrNameLst>
                                          <p:attrName>ppt_h</p:attrName>
                                        </p:attrNameLst>
                                      </p:cBhvr>
                                      <p:tavLst>
                                        <p:tav tm="0">
                                          <p:val>
                                            <p:fltVal val="0"/>
                                          </p:val>
                                        </p:tav>
                                        <p:tav tm="100000">
                                          <p:val>
                                            <p:strVal val="#ppt_h"/>
                                          </p:val>
                                        </p:tav>
                                      </p:tavLst>
                                    </p:anim>
                                    <p:animEffect transition="in" filter="fade">
                                      <p:cBhvr>
                                        <p:cTn id="50" dur="500"/>
                                        <p:tgtEl>
                                          <p:spTgt spid="99373"/>
                                        </p:tgtEl>
                                      </p:cBhvr>
                                    </p:animEffect>
                                  </p:childTnLst>
                                </p:cTn>
                              </p:par>
                            </p:childTnLst>
                          </p:cTn>
                        </p:par>
                        <p:par>
                          <p:cTn id="51" fill="hold">
                            <p:stCondLst>
                              <p:cond delay="5000"/>
                            </p:stCondLst>
                            <p:childTnLst>
                              <p:par>
                                <p:cTn id="52" presetID="18" presetClass="entr" presetSubtype="12"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strips(downLeft)">
                                      <p:cBhvr>
                                        <p:cTn id="54" dur="500"/>
                                        <p:tgtEl>
                                          <p:spTgt spid="28"/>
                                        </p:tgtEl>
                                      </p:cBhvr>
                                    </p:animEffect>
                                  </p:childTnLst>
                                </p:cTn>
                              </p:par>
                            </p:childTnLst>
                          </p:cTn>
                        </p:par>
                        <p:par>
                          <p:cTn id="55" fill="hold">
                            <p:stCondLst>
                              <p:cond delay="5500"/>
                            </p:stCondLst>
                            <p:childTnLst>
                              <p:par>
                                <p:cTn id="56" presetID="53" presetClass="entr" presetSubtype="16" fill="hold" grpId="0" nodeType="afterEffect">
                                  <p:stCondLst>
                                    <p:cond delay="0"/>
                                  </p:stCondLst>
                                  <p:childTnLst>
                                    <p:set>
                                      <p:cBhvr>
                                        <p:cTn id="57" dur="1" fill="hold">
                                          <p:stCondLst>
                                            <p:cond delay="0"/>
                                          </p:stCondLst>
                                        </p:cTn>
                                        <p:tgtEl>
                                          <p:spTgt spid="99375"/>
                                        </p:tgtEl>
                                        <p:attrNameLst>
                                          <p:attrName>style.visibility</p:attrName>
                                        </p:attrNameLst>
                                      </p:cBhvr>
                                      <p:to>
                                        <p:strVal val="visible"/>
                                      </p:to>
                                    </p:set>
                                    <p:anim calcmode="lin" valueType="num">
                                      <p:cBhvr>
                                        <p:cTn id="58" dur="500" fill="hold"/>
                                        <p:tgtEl>
                                          <p:spTgt spid="99375"/>
                                        </p:tgtEl>
                                        <p:attrNameLst>
                                          <p:attrName>ppt_w</p:attrName>
                                        </p:attrNameLst>
                                      </p:cBhvr>
                                      <p:tavLst>
                                        <p:tav tm="0">
                                          <p:val>
                                            <p:fltVal val="0"/>
                                          </p:val>
                                        </p:tav>
                                        <p:tav tm="100000">
                                          <p:val>
                                            <p:strVal val="#ppt_w"/>
                                          </p:val>
                                        </p:tav>
                                      </p:tavLst>
                                    </p:anim>
                                    <p:anim calcmode="lin" valueType="num">
                                      <p:cBhvr>
                                        <p:cTn id="59" dur="500" fill="hold"/>
                                        <p:tgtEl>
                                          <p:spTgt spid="99375"/>
                                        </p:tgtEl>
                                        <p:attrNameLst>
                                          <p:attrName>ppt_h</p:attrName>
                                        </p:attrNameLst>
                                      </p:cBhvr>
                                      <p:tavLst>
                                        <p:tav tm="0">
                                          <p:val>
                                            <p:fltVal val="0"/>
                                          </p:val>
                                        </p:tav>
                                        <p:tav tm="100000">
                                          <p:val>
                                            <p:strVal val="#ppt_h"/>
                                          </p:val>
                                        </p:tav>
                                      </p:tavLst>
                                    </p:anim>
                                    <p:animEffect transition="in" filter="fade">
                                      <p:cBhvr>
                                        <p:cTn id="60" dur="500"/>
                                        <p:tgtEl>
                                          <p:spTgt spid="99375"/>
                                        </p:tgtEl>
                                      </p:cBhvr>
                                    </p:animEffect>
                                  </p:childTnLst>
                                </p:cTn>
                              </p:par>
                            </p:childTnLst>
                          </p:cTn>
                        </p:par>
                        <p:par>
                          <p:cTn id="61" fill="hold">
                            <p:stCondLst>
                              <p:cond delay="6000"/>
                            </p:stCondLst>
                            <p:childTnLst>
                              <p:par>
                                <p:cTn id="62" presetID="18" presetClass="entr" presetSubtype="3" fill="hold"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strips(upRight)">
                                      <p:cBhvr>
                                        <p:cTn id="64" dur="500"/>
                                        <p:tgtEl>
                                          <p:spTgt spid="31"/>
                                        </p:tgtEl>
                                      </p:cBhvr>
                                    </p:animEffect>
                                  </p:childTnLst>
                                </p:cTn>
                              </p:par>
                            </p:childTnLst>
                          </p:cTn>
                        </p:par>
                        <p:par>
                          <p:cTn id="65" fill="hold">
                            <p:stCondLst>
                              <p:cond delay="6500"/>
                            </p:stCondLst>
                            <p:childTnLst>
                              <p:par>
                                <p:cTn id="66" presetID="53" presetClass="entr" presetSubtype="16" fill="hold" grpId="0" nodeType="afterEffect">
                                  <p:stCondLst>
                                    <p:cond delay="0"/>
                                  </p:stCondLst>
                                  <p:childTnLst>
                                    <p:set>
                                      <p:cBhvr>
                                        <p:cTn id="67" dur="1" fill="hold">
                                          <p:stCondLst>
                                            <p:cond delay="0"/>
                                          </p:stCondLst>
                                        </p:cTn>
                                        <p:tgtEl>
                                          <p:spTgt spid="99383"/>
                                        </p:tgtEl>
                                        <p:attrNameLst>
                                          <p:attrName>style.visibility</p:attrName>
                                        </p:attrNameLst>
                                      </p:cBhvr>
                                      <p:to>
                                        <p:strVal val="visible"/>
                                      </p:to>
                                    </p:set>
                                    <p:anim calcmode="lin" valueType="num">
                                      <p:cBhvr>
                                        <p:cTn id="68" dur="500" fill="hold"/>
                                        <p:tgtEl>
                                          <p:spTgt spid="99383"/>
                                        </p:tgtEl>
                                        <p:attrNameLst>
                                          <p:attrName>ppt_w</p:attrName>
                                        </p:attrNameLst>
                                      </p:cBhvr>
                                      <p:tavLst>
                                        <p:tav tm="0">
                                          <p:val>
                                            <p:fltVal val="0"/>
                                          </p:val>
                                        </p:tav>
                                        <p:tav tm="100000">
                                          <p:val>
                                            <p:strVal val="#ppt_w"/>
                                          </p:val>
                                        </p:tav>
                                      </p:tavLst>
                                    </p:anim>
                                    <p:anim calcmode="lin" valueType="num">
                                      <p:cBhvr>
                                        <p:cTn id="69" dur="500" fill="hold"/>
                                        <p:tgtEl>
                                          <p:spTgt spid="99383"/>
                                        </p:tgtEl>
                                        <p:attrNameLst>
                                          <p:attrName>ppt_h</p:attrName>
                                        </p:attrNameLst>
                                      </p:cBhvr>
                                      <p:tavLst>
                                        <p:tav tm="0">
                                          <p:val>
                                            <p:fltVal val="0"/>
                                          </p:val>
                                        </p:tav>
                                        <p:tav tm="100000">
                                          <p:val>
                                            <p:strVal val="#ppt_h"/>
                                          </p:val>
                                        </p:tav>
                                      </p:tavLst>
                                    </p:anim>
                                    <p:animEffect transition="in" filter="fade">
                                      <p:cBhvr>
                                        <p:cTn id="70" dur="500"/>
                                        <p:tgtEl>
                                          <p:spTgt spid="99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83" grpId="0"/>
      <p:bldP spid="99381" grpId="0"/>
      <p:bldP spid="11" grpId="0"/>
      <p:bldP spid="99377" grpId="0"/>
      <p:bldP spid="99375" grpId="0"/>
      <p:bldP spid="9937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AutoShape 5"/>
          <p:cNvSpPr/>
          <p:nvPr/>
        </p:nvSpPr>
        <p:spPr bwMode="auto">
          <a:xfrm>
            <a:off x="1514236" y="1362144"/>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a:t>
            </a:r>
          </a:p>
        </p:txBody>
      </p:sp>
      <p:sp>
        <p:nvSpPr>
          <p:cNvPr id="38918" name="AutoShape 6"/>
          <p:cNvSpPr/>
          <p:nvPr/>
        </p:nvSpPr>
        <p:spPr bwMode="auto">
          <a:xfrm flipH="1">
            <a:off x="7576902" y="4232299"/>
            <a:ext cx="1826181" cy="1824831"/>
          </a:xfrm>
          <a:custGeom>
            <a:avLst/>
            <a:gdLst>
              <a:gd name="T0" fmla="*/ 1826419 w 21600"/>
              <a:gd name="T1" fmla="*/ 1824832 h 21600"/>
              <a:gd name="T2" fmla="*/ 1826419 w 21600"/>
              <a:gd name="T3" fmla="*/ 1824832 h 21600"/>
              <a:gd name="T4" fmla="*/ 1826419 w 21600"/>
              <a:gd name="T5" fmla="*/ 1824832 h 21600"/>
              <a:gd name="T6" fmla="*/ 1826419 w 21600"/>
              <a:gd name="T7" fmla="*/ 1824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006" y="6511"/>
                </a:moveTo>
                <a:cubicBezTo>
                  <a:pt x="5261" y="14770"/>
                  <a:pt x="12461" y="20845"/>
                  <a:pt x="21125" y="21600"/>
                </a:cubicBezTo>
                <a:cubicBezTo>
                  <a:pt x="21600" y="15922"/>
                  <a:pt x="21600" y="15922"/>
                  <a:pt x="21600" y="15922"/>
                </a:cubicBezTo>
                <a:cubicBezTo>
                  <a:pt x="15349" y="15405"/>
                  <a:pt x="10325" y="11117"/>
                  <a:pt x="8545" y="5479"/>
                </a:cubicBezTo>
                <a:cubicBezTo>
                  <a:pt x="11907" y="4844"/>
                  <a:pt x="11907" y="4844"/>
                  <a:pt x="11907" y="4844"/>
                </a:cubicBezTo>
                <a:cubicBezTo>
                  <a:pt x="4826" y="0"/>
                  <a:pt x="4826" y="0"/>
                  <a:pt x="4826" y="0"/>
                </a:cubicBezTo>
                <a:cubicBezTo>
                  <a:pt x="0" y="7107"/>
                  <a:pt x="0" y="7107"/>
                  <a:pt x="0" y="7107"/>
                </a:cubicBezTo>
                <a:lnTo>
                  <a:pt x="3006" y="6511"/>
                </a:lnTo>
                <a:close/>
              </a:path>
            </a:pathLst>
          </a:custGeom>
          <a:solidFill>
            <a:schemeClr val="accent5"/>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19" name="AutoShape 7"/>
          <p:cNvSpPr/>
          <p:nvPr/>
        </p:nvSpPr>
        <p:spPr bwMode="auto">
          <a:xfrm flipH="1">
            <a:off x="7627697" y="2162199"/>
            <a:ext cx="1696023" cy="1885950"/>
          </a:xfrm>
          <a:custGeom>
            <a:avLst/>
            <a:gdLst>
              <a:gd name="T0" fmla="*/ 1696244 w 21600"/>
              <a:gd name="T1" fmla="*/ 1885950 h 21600"/>
              <a:gd name="T2" fmla="*/ 1696244 w 21600"/>
              <a:gd name="T3" fmla="*/ 1885950 h 21600"/>
              <a:gd name="T4" fmla="*/ 1696244 w 21600"/>
              <a:gd name="T5" fmla="*/ 1885950 h 21600"/>
              <a:gd name="T6" fmla="*/ 1696244 w 21600"/>
              <a:gd name="T7" fmla="*/ 18859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485" y="2877"/>
                </a:moveTo>
                <a:cubicBezTo>
                  <a:pt x="5836" y="5754"/>
                  <a:pt x="0" y="13197"/>
                  <a:pt x="0" y="21599"/>
                </a:cubicBezTo>
                <a:cubicBezTo>
                  <a:pt x="6049" y="21599"/>
                  <a:pt x="6049" y="21599"/>
                  <a:pt x="6049" y="21599"/>
                </a:cubicBezTo>
                <a:cubicBezTo>
                  <a:pt x="6049" y="15538"/>
                  <a:pt x="10224" y="10320"/>
                  <a:pt x="16104" y="8171"/>
                </a:cubicBezTo>
                <a:cubicBezTo>
                  <a:pt x="17084" y="11356"/>
                  <a:pt x="17084" y="11356"/>
                  <a:pt x="17084" y="11356"/>
                </a:cubicBezTo>
                <a:cubicBezTo>
                  <a:pt x="21599" y="4105"/>
                  <a:pt x="21599" y="4105"/>
                  <a:pt x="21599" y="4105"/>
                </a:cubicBezTo>
                <a:cubicBezTo>
                  <a:pt x="13590" y="0"/>
                  <a:pt x="13590" y="0"/>
                  <a:pt x="13590" y="0"/>
                </a:cubicBezTo>
                <a:lnTo>
                  <a:pt x="14485" y="2877"/>
                </a:lnTo>
                <a:close/>
              </a:path>
            </a:pathLst>
          </a:custGeom>
          <a:solidFill>
            <a:schemeClr val="accent1"/>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0" name="AutoShape 8"/>
          <p:cNvSpPr/>
          <p:nvPr/>
        </p:nvSpPr>
        <p:spPr bwMode="auto">
          <a:xfrm flipH="1">
            <a:off x="5694372" y="4232298"/>
            <a:ext cx="1696023" cy="1888332"/>
          </a:xfrm>
          <a:custGeom>
            <a:avLst/>
            <a:gdLst>
              <a:gd name="T0" fmla="*/ 1696244 w 21600"/>
              <a:gd name="T1" fmla="*/ 1888332 h 21600"/>
              <a:gd name="T2" fmla="*/ 1696244 w 21600"/>
              <a:gd name="T3" fmla="*/ 1888332 h 21600"/>
              <a:gd name="T4" fmla="*/ 1696244 w 21600"/>
              <a:gd name="T5" fmla="*/ 1888332 h 21600"/>
              <a:gd name="T6" fmla="*/ 1696244 w 21600"/>
              <a:gd name="T7" fmla="*/ 1888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14" y="18722"/>
                </a:moveTo>
                <a:cubicBezTo>
                  <a:pt x="15763" y="15845"/>
                  <a:pt x="21599" y="8402"/>
                  <a:pt x="21599" y="0"/>
                </a:cubicBezTo>
                <a:cubicBezTo>
                  <a:pt x="15507" y="0"/>
                  <a:pt x="15507" y="0"/>
                  <a:pt x="15507" y="0"/>
                </a:cubicBezTo>
                <a:cubicBezTo>
                  <a:pt x="15507" y="6061"/>
                  <a:pt x="11375" y="11279"/>
                  <a:pt x="5495" y="13428"/>
                </a:cubicBezTo>
                <a:cubicBezTo>
                  <a:pt x="4515" y="10282"/>
                  <a:pt x="4515" y="10282"/>
                  <a:pt x="4515" y="10282"/>
                </a:cubicBezTo>
                <a:cubicBezTo>
                  <a:pt x="0" y="17494"/>
                  <a:pt x="0" y="17494"/>
                  <a:pt x="0" y="17494"/>
                </a:cubicBezTo>
                <a:cubicBezTo>
                  <a:pt x="8009" y="21600"/>
                  <a:pt x="8009" y="21600"/>
                  <a:pt x="8009" y="21600"/>
                </a:cubicBezTo>
                <a:lnTo>
                  <a:pt x="7114" y="18722"/>
                </a:lnTo>
                <a:close/>
              </a:path>
            </a:pathLst>
          </a:custGeom>
          <a:solidFill>
            <a:schemeClr val="accent4"/>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1" name="AutoShape 9"/>
          <p:cNvSpPr/>
          <p:nvPr/>
        </p:nvSpPr>
        <p:spPr bwMode="auto">
          <a:xfrm flipH="1">
            <a:off x="4426124" y="2217762"/>
            <a:ext cx="1882530" cy="1830387"/>
          </a:xfrm>
          <a:custGeom>
            <a:avLst/>
            <a:gdLst>
              <a:gd name="T0" fmla="*/ 1882775 w 21600"/>
              <a:gd name="T1" fmla="*/ 1887972 h 21265"/>
              <a:gd name="T2" fmla="*/ 1882775 w 21600"/>
              <a:gd name="T3" fmla="*/ 1887972 h 21265"/>
              <a:gd name="T4" fmla="*/ 1882775 w 21600"/>
              <a:gd name="T5" fmla="*/ 1887972 h 21265"/>
              <a:gd name="T6" fmla="*/ 1882775 w 21600"/>
              <a:gd name="T7" fmla="*/ 1887972 h 21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65">
                <a:moveTo>
                  <a:pt x="2762" y="13987"/>
                </a:moveTo>
                <a:cubicBezTo>
                  <a:pt x="5908" y="5308"/>
                  <a:pt x="13389" y="-335"/>
                  <a:pt x="21599" y="15"/>
                </a:cubicBezTo>
                <a:cubicBezTo>
                  <a:pt x="21369" y="6164"/>
                  <a:pt x="21369" y="6164"/>
                  <a:pt x="21369" y="6164"/>
                </a:cubicBezTo>
                <a:cubicBezTo>
                  <a:pt x="15461" y="5930"/>
                  <a:pt x="10205" y="9939"/>
                  <a:pt x="7865" y="15816"/>
                </a:cubicBezTo>
                <a:cubicBezTo>
                  <a:pt x="10934" y="16944"/>
                  <a:pt x="10934" y="16944"/>
                  <a:pt x="10934" y="16944"/>
                </a:cubicBezTo>
                <a:cubicBezTo>
                  <a:pt x="3683" y="21264"/>
                  <a:pt x="3683" y="21264"/>
                  <a:pt x="3683" y="21264"/>
                </a:cubicBezTo>
                <a:cubicBezTo>
                  <a:pt x="0" y="12975"/>
                  <a:pt x="0" y="12975"/>
                  <a:pt x="0" y="12975"/>
                </a:cubicBezTo>
                <a:lnTo>
                  <a:pt x="2762" y="13987"/>
                </a:lnTo>
                <a:close/>
              </a:path>
            </a:pathLst>
          </a:custGeom>
          <a:solidFill>
            <a:schemeClr val="accent3"/>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2" name="AutoShape 10"/>
          <p:cNvSpPr/>
          <p:nvPr/>
        </p:nvSpPr>
        <p:spPr bwMode="auto">
          <a:xfrm flipH="1">
            <a:off x="2358674" y="2209031"/>
            <a:ext cx="1886498" cy="1839119"/>
          </a:xfrm>
          <a:custGeom>
            <a:avLst/>
            <a:gdLst>
              <a:gd name="T0" fmla="*/ 1886744 w 21600"/>
              <a:gd name="T1" fmla="*/ 1839119 h 21600"/>
              <a:gd name="T2" fmla="*/ 1886744 w 21600"/>
              <a:gd name="T3" fmla="*/ 1839119 h 21600"/>
              <a:gd name="T4" fmla="*/ 1886744 w 21600"/>
              <a:gd name="T5" fmla="*/ 1839119 h 21600"/>
              <a:gd name="T6" fmla="*/ 1886744 w 21600"/>
              <a:gd name="T7" fmla="*/ 18391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61" y="2832"/>
                </a:moveTo>
                <a:cubicBezTo>
                  <a:pt x="15778" y="5744"/>
                  <a:pt x="21600" y="13180"/>
                  <a:pt x="21600" y="21600"/>
                </a:cubicBezTo>
                <a:cubicBezTo>
                  <a:pt x="15548" y="21600"/>
                  <a:pt x="15548" y="21600"/>
                  <a:pt x="15548" y="21600"/>
                </a:cubicBezTo>
                <a:cubicBezTo>
                  <a:pt x="15510" y="15540"/>
                  <a:pt x="11374" y="10308"/>
                  <a:pt x="5514" y="8144"/>
                </a:cubicBezTo>
                <a:cubicBezTo>
                  <a:pt x="4557" y="11331"/>
                  <a:pt x="4557" y="11331"/>
                  <a:pt x="4557" y="11331"/>
                </a:cubicBezTo>
                <a:cubicBezTo>
                  <a:pt x="0" y="4091"/>
                  <a:pt x="0" y="4091"/>
                  <a:pt x="0" y="4091"/>
                </a:cubicBezTo>
                <a:cubicBezTo>
                  <a:pt x="8004" y="0"/>
                  <a:pt x="8004" y="0"/>
                  <a:pt x="8004" y="0"/>
                </a:cubicBezTo>
                <a:lnTo>
                  <a:pt x="7161" y="2832"/>
                </a:lnTo>
                <a:close/>
              </a:path>
            </a:pathLst>
          </a:custGeom>
          <a:solidFill>
            <a:schemeClr val="accent2"/>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3" name="AutoShape 11"/>
          <p:cNvSpPr/>
          <p:nvPr/>
        </p:nvSpPr>
        <p:spPr bwMode="auto">
          <a:xfrm flipH="1">
            <a:off x="2178518" y="4232299"/>
            <a:ext cx="1837293" cy="1892300"/>
          </a:xfrm>
          <a:custGeom>
            <a:avLst/>
            <a:gdLst>
              <a:gd name="T0" fmla="*/ 1837532 w 21600"/>
              <a:gd name="T1" fmla="*/ 1892300 h 21600"/>
              <a:gd name="T2" fmla="*/ 1837532 w 21600"/>
              <a:gd name="T3" fmla="*/ 1892300 h 21600"/>
              <a:gd name="T4" fmla="*/ 1837532 w 21600"/>
              <a:gd name="T5" fmla="*/ 1892300 h 21600"/>
              <a:gd name="T6" fmla="*/ 1837532 w 21600"/>
              <a:gd name="T7" fmla="*/ 1892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767" y="7123"/>
                </a:moveTo>
                <a:cubicBezTo>
                  <a:pt x="15895" y="15778"/>
                  <a:pt x="8419" y="21600"/>
                  <a:pt x="0" y="21600"/>
                </a:cubicBezTo>
                <a:cubicBezTo>
                  <a:pt x="0" y="15510"/>
                  <a:pt x="0" y="15510"/>
                  <a:pt x="0" y="15510"/>
                </a:cubicBezTo>
                <a:cubicBezTo>
                  <a:pt x="6059" y="15510"/>
                  <a:pt x="11291" y="11374"/>
                  <a:pt x="13455" y="5514"/>
                </a:cubicBezTo>
                <a:cubicBezTo>
                  <a:pt x="10268" y="4557"/>
                  <a:pt x="10268" y="4557"/>
                  <a:pt x="10268" y="4557"/>
                </a:cubicBezTo>
                <a:cubicBezTo>
                  <a:pt x="17508" y="0"/>
                  <a:pt x="17508" y="0"/>
                  <a:pt x="17508" y="0"/>
                </a:cubicBezTo>
                <a:cubicBezTo>
                  <a:pt x="21599" y="8004"/>
                  <a:pt x="21599" y="8004"/>
                  <a:pt x="21599" y="8004"/>
                </a:cubicBezTo>
                <a:lnTo>
                  <a:pt x="18767" y="7123"/>
                </a:lnTo>
                <a:close/>
              </a:path>
            </a:pathLst>
          </a:custGeom>
          <a:solidFill>
            <a:schemeClr val="accent1"/>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4" name="AutoShape 12"/>
          <p:cNvSpPr/>
          <p:nvPr/>
        </p:nvSpPr>
        <p:spPr bwMode="auto">
          <a:xfrm>
            <a:off x="3492794" y="3987825"/>
            <a:ext cx="1695230" cy="5587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在此输入您的图表说明文字，在此输入您的图表说明文字</a:t>
            </a:r>
          </a:p>
        </p:txBody>
      </p:sp>
      <p:sp>
        <p:nvSpPr>
          <p:cNvPr id="38925" name="AutoShape 13"/>
          <p:cNvSpPr/>
          <p:nvPr/>
        </p:nvSpPr>
        <p:spPr bwMode="auto">
          <a:xfrm>
            <a:off x="6515001" y="4025923"/>
            <a:ext cx="173967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在此输入您的图表说明文字，在此输入您的图表说明文字</a:t>
            </a:r>
          </a:p>
        </p:txBody>
      </p:sp>
      <p:sp>
        <p:nvSpPr>
          <p:cNvPr id="38926" name="AutoShape 14"/>
          <p:cNvSpPr/>
          <p:nvPr/>
        </p:nvSpPr>
        <p:spPr bwMode="auto">
          <a:xfrm>
            <a:off x="4295967" y="5602312"/>
            <a:ext cx="634917" cy="635000"/>
          </a:xfrm>
          <a:custGeom>
            <a:avLst/>
            <a:gdLst>
              <a:gd name="T0" fmla="*/ 635000 w 21600"/>
              <a:gd name="T1" fmla="*/ 635000 h 21600"/>
              <a:gd name="T2" fmla="*/ 635000 w 21600"/>
              <a:gd name="T3" fmla="*/ 635000 h 21600"/>
              <a:gd name="T4" fmla="*/ 635000 w 21600"/>
              <a:gd name="T5" fmla="*/ 635000 h 21600"/>
              <a:gd name="T6" fmla="*/ 635000 w 21600"/>
              <a:gd name="T7" fmla="*/ 635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600" y="19177"/>
                  <a:pt x="21600" y="19436"/>
                </a:cubicBezTo>
                <a:cubicBezTo>
                  <a:pt x="21600" y="19580"/>
                  <a:pt x="21518" y="19775"/>
                  <a:pt x="21357" y="20018"/>
                </a:cubicBezTo>
                <a:cubicBezTo>
                  <a:pt x="21193" y="20261"/>
                  <a:pt x="20989" y="20504"/>
                  <a:pt x="20746" y="20741"/>
                </a:cubicBezTo>
                <a:cubicBezTo>
                  <a:pt x="20503" y="20978"/>
                  <a:pt x="20260" y="21184"/>
                  <a:pt x="20023" y="21348"/>
                </a:cubicBezTo>
                <a:cubicBezTo>
                  <a:pt x="19783" y="21518"/>
                  <a:pt x="19593" y="21600"/>
                  <a:pt x="19447" y="21600"/>
                </a:cubicBezTo>
                <a:cubicBezTo>
                  <a:pt x="19189" y="21600"/>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2"/>
          </a:solidFill>
          <a:ln>
            <a:noFill/>
          </a:ln>
          <a:effectLst/>
        </p:spPr>
        <p:txBody>
          <a:bodyPr lIns="19046" tIns="19046" rIns="19046" bIns="19046" anchor="ctr"/>
          <a:lstStyle/>
          <a:p>
            <a:endParaRPr lang="zh-CN" altLang="en-US">
              <a:solidFill>
                <a:schemeClr val="tx1">
                  <a:lumMod val="50000"/>
                  <a:lumOff val="50000"/>
                </a:schemeClr>
              </a:solidFill>
            </a:endParaRPr>
          </a:p>
        </p:txBody>
      </p:sp>
      <p:sp>
        <p:nvSpPr>
          <p:cNvPr id="38927" name="AutoShape 15"/>
          <p:cNvSpPr/>
          <p:nvPr/>
        </p:nvSpPr>
        <p:spPr bwMode="auto">
          <a:xfrm>
            <a:off x="6784843" y="2216175"/>
            <a:ext cx="634917" cy="529431"/>
          </a:xfrm>
          <a:custGeom>
            <a:avLst/>
            <a:gdLst>
              <a:gd name="T0" fmla="*/ 635000 w 21600"/>
              <a:gd name="T1" fmla="*/ 529407 h 21579"/>
              <a:gd name="T2" fmla="*/ 635000 w 21600"/>
              <a:gd name="T3" fmla="*/ 529407 h 21579"/>
              <a:gd name="T4" fmla="*/ 635000 w 21600"/>
              <a:gd name="T5" fmla="*/ 529407 h 21579"/>
              <a:gd name="T6" fmla="*/ 635000 w 21600"/>
              <a:gd name="T7" fmla="*/ 52940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chemeClr val="accent1"/>
          </a:solidFill>
          <a:ln>
            <a:noFill/>
          </a:ln>
          <a:effectLst/>
        </p:spPr>
        <p:txBody>
          <a:bodyPr lIns="19046" tIns="19046" rIns="19046" bIns="19046" anchor="ctr"/>
          <a:lstStyle/>
          <a:p>
            <a:endParaRPr lang="zh-CN" altLang="en-US">
              <a:solidFill>
                <a:schemeClr val="tx1">
                  <a:lumMod val="50000"/>
                  <a:lumOff val="50000"/>
                </a:schemeClr>
              </a:solidFill>
            </a:endParaRPr>
          </a:p>
        </p:txBody>
      </p:sp>
      <p:sp>
        <p:nvSpPr>
          <p:cNvPr id="38928" name="AutoShape 16"/>
          <p:cNvSpPr/>
          <p:nvPr/>
        </p:nvSpPr>
        <p:spPr bwMode="auto">
          <a:xfrm>
            <a:off x="3161846" y="3570244"/>
            <a:ext cx="22015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r>
              <a:rPr lang="zh-CN" altLang="en-US" dirty="0">
                <a:solidFill>
                  <a:schemeClr val="tx1">
                    <a:lumMod val="50000"/>
                    <a:lumOff val="50000"/>
                  </a:schemeClr>
                </a:solidFill>
                <a:ea typeface="微软雅黑" panose="020B0503020204020204" pitchFamily="34" charset="-122"/>
              </a:rPr>
              <a:t>标题</a:t>
            </a:r>
            <a:endParaRPr lang="es-ES" altLang="zh-CN" dirty="0">
              <a:solidFill>
                <a:schemeClr val="tx1">
                  <a:lumMod val="50000"/>
                  <a:lumOff val="50000"/>
                </a:schemeClr>
              </a:solidFill>
              <a:ea typeface="微软雅黑" panose="020B0503020204020204" pitchFamily="34" charset="-122"/>
            </a:endParaRPr>
          </a:p>
        </p:txBody>
      </p:sp>
      <p:sp>
        <p:nvSpPr>
          <p:cNvPr id="38929" name="AutoShape 17"/>
          <p:cNvSpPr/>
          <p:nvPr/>
        </p:nvSpPr>
        <p:spPr bwMode="auto">
          <a:xfrm>
            <a:off x="6336433" y="3570244"/>
            <a:ext cx="22015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r>
              <a:rPr lang="zh-CN" altLang="en-US" dirty="0">
                <a:solidFill>
                  <a:schemeClr val="tx1">
                    <a:lumMod val="50000"/>
                    <a:lumOff val="50000"/>
                  </a:schemeClr>
                </a:solidFill>
                <a:ea typeface="微软雅黑" panose="020B0503020204020204" pitchFamily="34" charset="-122"/>
              </a:rPr>
              <a:t>标题</a:t>
            </a:r>
            <a:endParaRPr lang="es-ES" altLang="zh-CN" dirty="0">
              <a:solidFill>
                <a:schemeClr val="tx1">
                  <a:lumMod val="50000"/>
                  <a:lumOff val="50000"/>
                </a:schemeClr>
              </a:solidFill>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wipe(left)">
                                      <p:cBhvr>
                                        <p:cTn id="7" dur="500"/>
                                        <p:tgtEl>
                                          <p:spTgt spid="389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926"/>
                                        </p:tgtEl>
                                        <p:attrNameLst>
                                          <p:attrName>style.visibility</p:attrName>
                                        </p:attrNameLst>
                                      </p:cBhvr>
                                      <p:to>
                                        <p:strVal val="visible"/>
                                      </p:to>
                                    </p:set>
                                    <p:animEffect transition="in" filter="fade">
                                      <p:cBhvr>
                                        <p:cTn id="11" dur="500"/>
                                        <p:tgtEl>
                                          <p:spTgt spid="3892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8923"/>
                                        </p:tgtEl>
                                        <p:attrNameLst>
                                          <p:attrName>style.visibility</p:attrName>
                                        </p:attrNameLst>
                                      </p:cBhvr>
                                      <p:to>
                                        <p:strVal val="visible"/>
                                      </p:to>
                                    </p:set>
                                    <p:animEffect transition="in" filter="wipe(right)">
                                      <p:cBhvr>
                                        <p:cTn id="15" dur="500"/>
                                        <p:tgtEl>
                                          <p:spTgt spid="389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8922"/>
                                        </p:tgtEl>
                                        <p:attrNameLst>
                                          <p:attrName>style.visibility</p:attrName>
                                        </p:attrNameLst>
                                      </p:cBhvr>
                                      <p:to>
                                        <p:strVal val="visible"/>
                                      </p:to>
                                    </p:set>
                                    <p:animEffect transition="in" filter="wipe(left)">
                                      <p:cBhvr>
                                        <p:cTn id="19" dur="500"/>
                                        <p:tgtEl>
                                          <p:spTgt spid="389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8921"/>
                                        </p:tgtEl>
                                        <p:attrNameLst>
                                          <p:attrName>style.visibility</p:attrName>
                                        </p:attrNameLst>
                                      </p:cBhvr>
                                      <p:to>
                                        <p:strVal val="visible"/>
                                      </p:to>
                                    </p:set>
                                    <p:animEffect transition="in" filter="wipe(left)">
                                      <p:cBhvr>
                                        <p:cTn id="23" dur="500"/>
                                        <p:tgtEl>
                                          <p:spTgt spid="389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8920"/>
                                        </p:tgtEl>
                                        <p:attrNameLst>
                                          <p:attrName>style.visibility</p:attrName>
                                        </p:attrNameLst>
                                      </p:cBhvr>
                                      <p:to>
                                        <p:strVal val="visible"/>
                                      </p:to>
                                    </p:set>
                                    <p:animEffect transition="in" filter="wipe(left)">
                                      <p:cBhvr>
                                        <p:cTn id="27" dur="500"/>
                                        <p:tgtEl>
                                          <p:spTgt spid="3892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8918"/>
                                        </p:tgtEl>
                                        <p:attrNameLst>
                                          <p:attrName>style.visibility</p:attrName>
                                        </p:attrNameLst>
                                      </p:cBhvr>
                                      <p:to>
                                        <p:strVal val="visible"/>
                                      </p:to>
                                    </p:set>
                                    <p:animEffect transition="in" filter="wipe(left)">
                                      <p:cBhvr>
                                        <p:cTn id="31" dur="500"/>
                                        <p:tgtEl>
                                          <p:spTgt spid="38918"/>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8919"/>
                                        </p:tgtEl>
                                        <p:attrNameLst>
                                          <p:attrName>style.visibility</p:attrName>
                                        </p:attrNameLst>
                                      </p:cBhvr>
                                      <p:to>
                                        <p:strVal val="visible"/>
                                      </p:to>
                                    </p:set>
                                    <p:animEffect transition="in" filter="wipe(down)">
                                      <p:cBhvr>
                                        <p:cTn id="35" dur="500"/>
                                        <p:tgtEl>
                                          <p:spTgt spid="3891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927"/>
                                        </p:tgtEl>
                                        <p:attrNameLst>
                                          <p:attrName>style.visibility</p:attrName>
                                        </p:attrNameLst>
                                      </p:cBhvr>
                                      <p:to>
                                        <p:strVal val="visible"/>
                                      </p:to>
                                    </p:set>
                                    <p:animEffect transition="in" filter="fade">
                                      <p:cBhvr>
                                        <p:cTn id="39" dur="250"/>
                                        <p:tgtEl>
                                          <p:spTgt spid="38927"/>
                                        </p:tgtEl>
                                      </p:cBhvr>
                                    </p:animEffect>
                                  </p:childTnLst>
                                </p:cTn>
                              </p:par>
                            </p:childTnLst>
                          </p:cTn>
                        </p:par>
                        <p:par>
                          <p:cTn id="40" fill="hold">
                            <p:stCondLst>
                              <p:cond delay="4500"/>
                            </p:stCondLst>
                            <p:childTnLst>
                              <p:par>
                                <p:cTn id="41" presetID="2" presetClass="entr" presetSubtype="2" fill="hold" grpId="0" nodeType="afterEffect">
                                  <p:stCondLst>
                                    <p:cond delay="0"/>
                                  </p:stCondLst>
                                  <p:childTnLst>
                                    <p:set>
                                      <p:cBhvr>
                                        <p:cTn id="42" dur="1" fill="hold">
                                          <p:stCondLst>
                                            <p:cond delay="0"/>
                                          </p:stCondLst>
                                        </p:cTn>
                                        <p:tgtEl>
                                          <p:spTgt spid="38928"/>
                                        </p:tgtEl>
                                        <p:attrNameLst>
                                          <p:attrName>style.visibility</p:attrName>
                                        </p:attrNameLst>
                                      </p:cBhvr>
                                      <p:to>
                                        <p:strVal val="visible"/>
                                      </p:to>
                                    </p:set>
                                    <p:anim calcmode="lin" valueType="num">
                                      <p:cBhvr additive="base">
                                        <p:cTn id="43" dur="500" fill="hold"/>
                                        <p:tgtEl>
                                          <p:spTgt spid="38928"/>
                                        </p:tgtEl>
                                        <p:attrNameLst>
                                          <p:attrName>ppt_x</p:attrName>
                                        </p:attrNameLst>
                                      </p:cBhvr>
                                      <p:tavLst>
                                        <p:tav tm="0">
                                          <p:val>
                                            <p:strVal val="1+#ppt_w/2"/>
                                          </p:val>
                                        </p:tav>
                                        <p:tav tm="100000">
                                          <p:val>
                                            <p:strVal val="#ppt_x"/>
                                          </p:val>
                                        </p:tav>
                                      </p:tavLst>
                                    </p:anim>
                                    <p:anim calcmode="lin" valueType="num">
                                      <p:cBhvr additive="base">
                                        <p:cTn id="44" dur="500" fill="hold"/>
                                        <p:tgtEl>
                                          <p:spTgt spid="38928"/>
                                        </p:tgtEl>
                                        <p:attrNameLst>
                                          <p:attrName>ppt_y</p:attrName>
                                        </p:attrNameLst>
                                      </p:cBhvr>
                                      <p:tavLst>
                                        <p:tav tm="0">
                                          <p:val>
                                            <p:strVal val="#ppt_y"/>
                                          </p:val>
                                        </p:tav>
                                        <p:tav tm="100000">
                                          <p:val>
                                            <p:strVal val="#ppt_y"/>
                                          </p:val>
                                        </p:tav>
                                      </p:tavLst>
                                    </p:anim>
                                  </p:childTnLst>
                                </p:cTn>
                              </p:par>
                            </p:childTnLst>
                          </p:cTn>
                        </p:par>
                        <p:par>
                          <p:cTn id="45" fill="hold">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38924"/>
                                        </p:tgtEl>
                                        <p:attrNameLst>
                                          <p:attrName>style.visibility</p:attrName>
                                        </p:attrNameLst>
                                      </p:cBhvr>
                                      <p:to>
                                        <p:strVal val="visible"/>
                                      </p:to>
                                    </p:set>
                                    <p:animEffect transition="in" filter="dissolve">
                                      <p:cBhvr>
                                        <p:cTn id="48" dur="500"/>
                                        <p:tgtEl>
                                          <p:spTgt spid="38924"/>
                                        </p:tgtEl>
                                      </p:cBhvr>
                                    </p:animEffect>
                                  </p:childTnLst>
                                </p:cTn>
                              </p:par>
                            </p:childTnLst>
                          </p:cTn>
                        </p:par>
                        <p:par>
                          <p:cTn id="49" fill="hold">
                            <p:stCondLst>
                              <p:cond delay="5500"/>
                            </p:stCondLst>
                            <p:childTnLst>
                              <p:par>
                                <p:cTn id="50" presetID="2" presetClass="entr" presetSubtype="2" fill="hold" grpId="0" nodeType="afterEffect">
                                  <p:stCondLst>
                                    <p:cond delay="0"/>
                                  </p:stCondLst>
                                  <p:childTnLst>
                                    <p:set>
                                      <p:cBhvr>
                                        <p:cTn id="51" dur="1" fill="hold">
                                          <p:stCondLst>
                                            <p:cond delay="0"/>
                                          </p:stCondLst>
                                        </p:cTn>
                                        <p:tgtEl>
                                          <p:spTgt spid="38929"/>
                                        </p:tgtEl>
                                        <p:attrNameLst>
                                          <p:attrName>style.visibility</p:attrName>
                                        </p:attrNameLst>
                                      </p:cBhvr>
                                      <p:to>
                                        <p:strVal val="visible"/>
                                      </p:to>
                                    </p:set>
                                    <p:anim calcmode="lin" valueType="num">
                                      <p:cBhvr additive="base">
                                        <p:cTn id="52" dur="500" fill="hold"/>
                                        <p:tgtEl>
                                          <p:spTgt spid="38929"/>
                                        </p:tgtEl>
                                        <p:attrNameLst>
                                          <p:attrName>ppt_x</p:attrName>
                                        </p:attrNameLst>
                                      </p:cBhvr>
                                      <p:tavLst>
                                        <p:tav tm="0">
                                          <p:val>
                                            <p:strVal val="1+#ppt_w/2"/>
                                          </p:val>
                                        </p:tav>
                                        <p:tav tm="100000">
                                          <p:val>
                                            <p:strVal val="#ppt_x"/>
                                          </p:val>
                                        </p:tav>
                                      </p:tavLst>
                                    </p:anim>
                                    <p:anim calcmode="lin" valueType="num">
                                      <p:cBhvr additive="base">
                                        <p:cTn id="53" dur="500" fill="hold"/>
                                        <p:tgtEl>
                                          <p:spTgt spid="38929"/>
                                        </p:tgtEl>
                                        <p:attrNameLst>
                                          <p:attrName>ppt_y</p:attrName>
                                        </p:attrNameLst>
                                      </p:cBhvr>
                                      <p:tavLst>
                                        <p:tav tm="0">
                                          <p:val>
                                            <p:strVal val="#ppt_y"/>
                                          </p:val>
                                        </p:tav>
                                        <p:tav tm="100000">
                                          <p:val>
                                            <p:strVal val="#ppt_y"/>
                                          </p:val>
                                        </p:tav>
                                      </p:tavLst>
                                    </p:anim>
                                  </p:childTnLst>
                                </p:cTn>
                              </p:par>
                            </p:childTnLst>
                          </p:cTn>
                        </p:par>
                        <p:par>
                          <p:cTn id="54" fill="hold">
                            <p:stCondLst>
                              <p:cond delay="6000"/>
                            </p:stCondLst>
                            <p:childTnLst>
                              <p:par>
                                <p:cTn id="55" presetID="9" presetClass="entr" presetSubtype="0" fill="hold" grpId="0" nodeType="afterEffect">
                                  <p:stCondLst>
                                    <p:cond delay="0"/>
                                  </p:stCondLst>
                                  <p:childTnLst>
                                    <p:set>
                                      <p:cBhvr>
                                        <p:cTn id="56" dur="1" fill="hold">
                                          <p:stCondLst>
                                            <p:cond delay="0"/>
                                          </p:stCondLst>
                                        </p:cTn>
                                        <p:tgtEl>
                                          <p:spTgt spid="38925"/>
                                        </p:tgtEl>
                                        <p:attrNameLst>
                                          <p:attrName>style.visibility</p:attrName>
                                        </p:attrNameLst>
                                      </p:cBhvr>
                                      <p:to>
                                        <p:strVal val="visible"/>
                                      </p:to>
                                    </p:set>
                                    <p:animEffect transition="in" filter="dissolve">
                                      <p:cBhvr>
                                        <p:cTn id="57" dur="500"/>
                                        <p:tgtEl>
                                          <p:spTgt spid="38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0" animBg="1"/>
      <p:bldP spid="38919" grpId="0" animBg="1"/>
      <p:bldP spid="38920" grpId="0" animBg="1"/>
      <p:bldP spid="38921" grpId="0" animBg="1"/>
      <p:bldP spid="38922" grpId="0" animBg="1"/>
      <p:bldP spid="38923" grpId="0" animBg="1"/>
      <p:bldP spid="38924" grpId="0" autoUpdateAnimBg="0"/>
      <p:bldP spid="38925" grpId="0" autoUpdateAnimBg="0"/>
      <p:bldP spid="38926" grpId="0" animBg="1"/>
      <p:bldP spid="38927" grpId="0" animBg="1"/>
      <p:bldP spid="38928" grpId="0" autoUpdateAnimBg="0"/>
      <p:bldP spid="3892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AutoShape 5"/>
          <p:cNvSpPr/>
          <p:nvPr/>
        </p:nvSpPr>
        <p:spPr bwMode="auto">
          <a:xfrm>
            <a:off x="2210307" y="3261297"/>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4342" name="AutoShape 6"/>
          <p:cNvSpPr/>
          <p:nvPr/>
        </p:nvSpPr>
        <p:spPr bwMode="auto">
          <a:xfrm>
            <a:off x="1355551" y="1777578"/>
            <a:ext cx="9406301" cy="1184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spcAft>
                <a:spcPts val="800"/>
              </a:spcAft>
            </a:pPr>
            <a:r>
              <a:rPr lang="zh-CN" altLang="en-US" sz="1200" dirty="0">
                <a:solidFill>
                  <a:schemeClr val="tx1">
                    <a:lumMod val="50000"/>
                    <a:lumOff val="50000"/>
                  </a:schemeClr>
                </a:solidFill>
                <a:ea typeface="微软雅黑" panose="020B0503020204020204" pitchFamily="34" charset="-122"/>
              </a:rPr>
              <a:t>在此输入您的图表说明文字，在此输入您的图表说明文字，在此输入您的图表说明文字在此输入您的图表说明文字，在此输入您的图表说明文字，在此输入您的图表说明文字</a:t>
            </a:r>
          </a:p>
          <a:p>
            <a:pPr>
              <a:spcAft>
                <a:spcPts val="800"/>
              </a:spcAft>
            </a:pPr>
            <a:r>
              <a:rPr lang="zh-CN" altLang="en-US" sz="1200" dirty="0">
                <a:solidFill>
                  <a:schemeClr val="tx1">
                    <a:lumMod val="50000"/>
                    <a:lumOff val="50000"/>
                  </a:schemeClr>
                </a:solidFill>
                <a:ea typeface="微软雅黑" panose="020B0503020204020204" pitchFamily="34" charset="-122"/>
              </a:rPr>
              <a:t>在此输入您的图表说明文字，在此输入您的图表说明文字，在此输入您的图表说明文字在此输入您的图表说明文字，在此输入您的图表说明文字，在此输入您的图表说明文字</a:t>
            </a:r>
          </a:p>
          <a:p>
            <a:pPr>
              <a:spcAft>
                <a:spcPts val="800"/>
              </a:spcAft>
            </a:pPr>
            <a:endParaRPr lang="zh-CN" altLang="en-US" sz="1200" dirty="0">
              <a:solidFill>
                <a:schemeClr val="tx1">
                  <a:lumMod val="50000"/>
                  <a:lumOff val="50000"/>
                </a:schemeClr>
              </a:solidFill>
              <a:ea typeface="微软雅黑" panose="020B0503020204020204" pitchFamily="34" charset="-122"/>
            </a:endParaRPr>
          </a:p>
        </p:txBody>
      </p:sp>
      <p:grpSp>
        <p:nvGrpSpPr>
          <p:cNvPr id="2" name="组合 1"/>
          <p:cNvGrpSpPr/>
          <p:nvPr/>
        </p:nvGrpSpPr>
        <p:grpSpPr>
          <a:xfrm>
            <a:off x="1378566" y="2920776"/>
            <a:ext cx="743647" cy="744538"/>
            <a:chOff x="1033463" y="2133663"/>
            <a:chExt cx="557808" cy="558576"/>
          </a:xfrm>
        </p:grpSpPr>
        <p:sp>
          <p:nvSpPr>
            <p:cNvPr id="14343" name="AutoShape 7"/>
            <p:cNvSpPr/>
            <p:nvPr/>
          </p:nvSpPr>
          <p:spPr bwMode="auto">
            <a:xfrm>
              <a:off x="1033463" y="2133663"/>
              <a:ext cx="557808" cy="558576"/>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4344" name="AutoShape 8"/>
            <p:cNvSpPr/>
            <p:nvPr/>
          </p:nvSpPr>
          <p:spPr bwMode="auto">
            <a:xfrm>
              <a:off x="1186458" y="2294447"/>
              <a:ext cx="257770" cy="214379"/>
            </a:xfrm>
            <a:custGeom>
              <a:avLst/>
              <a:gdLst>
                <a:gd name="T0" fmla="*/ 343694 w 21600"/>
                <a:gd name="T1" fmla="*/ 285750 h 21600"/>
                <a:gd name="T2" fmla="*/ 343694 w 21600"/>
                <a:gd name="T3" fmla="*/ 285750 h 21600"/>
                <a:gd name="T4" fmla="*/ 343694 w 21600"/>
                <a:gd name="T5" fmla="*/ 285750 h 21600"/>
                <a:gd name="T6" fmla="*/ 343694 w 21600"/>
                <a:gd name="T7" fmla="*/ 285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grpSp>
        <p:nvGrpSpPr>
          <p:cNvPr id="3" name="组合 2"/>
          <p:cNvGrpSpPr/>
          <p:nvPr/>
        </p:nvGrpSpPr>
        <p:grpSpPr>
          <a:xfrm>
            <a:off x="1378566" y="3966145"/>
            <a:ext cx="743647" cy="744538"/>
            <a:chOff x="1033463" y="2917932"/>
            <a:chExt cx="557808" cy="558576"/>
          </a:xfrm>
        </p:grpSpPr>
        <p:sp>
          <p:nvSpPr>
            <p:cNvPr id="14345" name="AutoShape 9"/>
            <p:cNvSpPr/>
            <p:nvPr/>
          </p:nvSpPr>
          <p:spPr bwMode="auto">
            <a:xfrm>
              <a:off x="1033463" y="2917932"/>
              <a:ext cx="557808" cy="558576"/>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4347" name="AutoShape 11"/>
            <p:cNvSpPr/>
            <p:nvPr/>
          </p:nvSpPr>
          <p:spPr bwMode="auto">
            <a:xfrm>
              <a:off x="1191221" y="3101345"/>
              <a:ext cx="257175" cy="214379"/>
            </a:xfrm>
            <a:custGeom>
              <a:avLst/>
              <a:gdLst>
                <a:gd name="T0" fmla="*/ 342900 w 21600"/>
                <a:gd name="T1" fmla="*/ 285750 h 21600"/>
                <a:gd name="T2" fmla="*/ 342900 w 21600"/>
                <a:gd name="T3" fmla="*/ 285750 h 21600"/>
                <a:gd name="T4" fmla="*/ 342900 w 21600"/>
                <a:gd name="T5" fmla="*/ 285750 h 21600"/>
                <a:gd name="T6" fmla="*/ 342900 w 21600"/>
                <a:gd name="T7" fmla="*/ 285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0"/>
                  </a:moveTo>
                  <a:cubicBezTo>
                    <a:pt x="20630" y="0"/>
                    <a:pt x="20943" y="161"/>
                    <a:pt x="21205" y="478"/>
                  </a:cubicBezTo>
                  <a:cubicBezTo>
                    <a:pt x="21467" y="798"/>
                    <a:pt x="21600" y="1177"/>
                    <a:pt x="21600" y="1618"/>
                  </a:cubicBezTo>
                  <a:lnTo>
                    <a:pt x="21600" y="19981"/>
                  </a:lnTo>
                  <a:cubicBezTo>
                    <a:pt x="21600"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3"/>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grpSp>
        <p:nvGrpSpPr>
          <p:cNvPr id="4" name="组合 3"/>
          <p:cNvGrpSpPr/>
          <p:nvPr/>
        </p:nvGrpSpPr>
        <p:grpSpPr>
          <a:xfrm>
            <a:off x="1378566" y="5060726"/>
            <a:ext cx="743647" cy="744538"/>
            <a:chOff x="1033463" y="3739121"/>
            <a:chExt cx="557808" cy="558576"/>
          </a:xfrm>
        </p:grpSpPr>
        <p:sp>
          <p:nvSpPr>
            <p:cNvPr id="14346" name="AutoShape 10"/>
            <p:cNvSpPr/>
            <p:nvPr/>
          </p:nvSpPr>
          <p:spPr bwMode="auto">
            <a:xfrm>
              <a:off x="1033463" y="3739121"/>
              <a:ext cx="557808" cy="558576"/>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3"/>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4348" name="AutoShape 12"/>
            <p:cNvSpPr/>
            <p:nvPr/>
          </p:nvSpPr>
          <p:spPr bwMode="auto">
            <a:xfrm>
              <a:off x="1187648" y="3885613"/>
              <a:ext cx="256580" cy="256659"/>
            </a:xfrm>
            <a:custGeom>
              <a:avLst/>
              <a:gdLst>
                <a:gd name="T0" fmla="*/ 342106 w 21600"/>
                <a:gd name="T1" fmla="*/ 342106 h 21600"/>
                <a:gd name="T2" fmla="*/ 342106 w 21600"/>
                <a:gd name="T3" fmla="*/ 342106 h 21600"/>
                <a:gd name="T4" fmla="*/ 342106 w 21600"/>
                <a:gd name="T5" fmla="*/ 342106 h 21600"/>
                <a:gd name="T6" fmla="*/ 342106 w 21600"/>
                <a:gd name="T7" fmla="*/ 3421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97" y="0"/>
                  </a:moveTo>
                  <a:cubicBezTo>
                    <a:pt x="19649" y="0"/>
                    <a:pt x="20287" y="264"/>
                    <a:pt x="20812" y="796"/>
                  </a:cubicBezTo>
                  <a:cubicBezTo>
                    <a:pt x="21335" y="1321"/>
                    <a:pt x="21600" y="1962"/>
                    <a:pt x="21600" y="2711"/>
                  </a:cubicBezTo>
                  <a:lnTo>
                    <a:pt x="21600" y="18882"/>
                  </a:lnTo>
                  <a:cubicBezTo>
                    <a:pt x="21600"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600"/>
                  </a:lnTo>
                  <a:lnTo>
                    <a:pt x="2684" y="21600"/>
                  </a:lnTo>
                  <a:cubicBezTo>
                    <a:pt x="2320" y="21600"/>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lnTo>
                    <a:pt x="18897" y="0"/>
                  </a:lnTo>
                  <a:close/>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grpSp>
        <p:nvGrpSpPr>
          <p:cNvPr id="5" name="组合 4"/>
          <p:cNvGrpSpPr/>
          <p:nvPr/>
        </p:nvGrpSpPr>
        <p:grpSpPr>
          <a:xfrm>
            <a:off x="4580931" y="2920776"/>
            <a:ext cx="744440" cy="744538"/>
            <a:chOff x="3435549" y="2133663"/>
            <a:chExt cx="558403" cy="558576"/>
          </a:xfrm>
        </p:grpSpPr>
        <p:sp>
          <p:nvSpPr>
            <p:cNvPr id="14349" name="AutoShape 13"/>
            <p:cNvSpPr/>
            <p:nvPr/>
          </p:nvSpPr>
          <p:spPr bwMode="auto">
            <a:xfrm>
              <a:off x="3435549" y="2133663"/>
              <a:ext cx="558403" cy="558576"/>
            </a:xfrm>
            <a:custGeom>
              <a:avLst/>
              <a:gdLst>
                <a:gd name="T0" fmla="*/ 744500 w 19679"/>
                <a:gd name="T1" fmla="*/ 817217 h 19679"/>
                <a:gd name="T2" fmla="*/ 744500 w 19679"/>
                <a:gd name="T3" fmla="*/ 817217 h 19679"/>
                <a:gd name="T4" fmla="*/ 744500 w 19679"/>
                <a:gd name="T5" fmla="*/ 817217 h 19679"/>
                <a:gd name="T6" fmla="*/ 744500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4352" name="AutoShape 16"/>
            <p:cNvSpPr/>
            <p:nvPr/>
          </p:nvSpPr>
          <p:spPr bwMode="auto">
            <a:xfrm>
              <a:off x="3599259" y="2293257"/>
              <a:ext cx="257175" cy="214974"/>
            </a:xfrm>
            <a:custGeom>
              <a:avLst/>
              <a:gdLst>
                <a:gd name="T0" fmla="*/ 342900 w 21600"/>
                <a:gd name="T1" fmla="*/ 286530 h 21579"/>
                <a:gd name="T2" fmla="*/ 342900 w 21600"/>
                <a:gd name="T3" fmla="*/ 286530 h 21579"/>
                <a:gd name="T4" fmla="*/ 342900 w 21600"/>
                <a:gd name="T5" fmla="*/ 286530 h 21579"/>
                <a:gd name="T6" fmla="*/ 342900 w 21600"/>
                <a:gd name="T7" fmla="*/ 286530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600"/>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grpSp>
        <p:nvGrpSpPr>
          <p:cNvPr id="6" name="组合 5"/>
          <p:cNvGrpSpPr/>
          <p:nvPr/>
        </p:nvGrpSpPr>
        <p:grpSpPr>
          <a:xfrm>
            <a:off x="4580931" y="3966145"/>
            <a:ext cx="744440" cy="744538"/>
            <a:chOff x="3435549" y="2917932"/>
            <a:chExt cx="558403" cy="558576"/>
          </a:xfrm>
        </p:grpSpPr>
        <p:sp>
          <p:nvSpPr>
            <p:cNvPr id="14350" name="AutoShape 14"/>
            <p:cNvSpPr/>
            <p:nvPr/>
          </p:nvSpPr>
          <p:spPr bwMode="auto">
            <a:xfrm>
              <a:off x="3435549" y="2917932"/>
              <a:ext cx="558403" cy="558576"/>
            </a:xfrm>
            <a:custGeom>
              <a:avLst/>
              <a:gdLst>
                <a:gd name="T0" fmla="*/ 744500 w 19679"/>
                <a:gd name="T1" fmla="*/ 817217 h 19679"/>
                <a:gd name="T2" fmla="*/ 744500 w 19679"/>
                <a:gd name="T3" fmla="*/ 817217 h 19679"/>
                <a:gd name="T4" fmla="*/ 744500 w 19679"/>
                <a:gd name="T5" fmla="*/ 817217 h 19679"/>
                <a:gd name="T6" fmla="*/ 744500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4353" name="AutoShape 17"/>
            <p:cNvSpPr/>
            <p:nvPr/>
          </p:nvSpPr>
          <p:spPr bwMode="auto">
            <a:xfrm>
              <a:off x="3599259" y="3070975"/>
              <a:ext cx="257175" cy="257254"/>
            </a:xfrm>
            <a:custGeom>
              <a:avLst/>
              <a:gdLst>
                <a:gd name="T0" fmla="*/ 342900 w 21600"/>
                <a:gd name="T1" fmla="*/ 342900 h 21600"/>
                <a:gd name="T2" fmla="*/ 342900 w 21600"/>
                <a:gd name="T3" fmla="*/ 342900 h 21600"/>
                <a:gd name="T4" fmla="*/ 342900 w 21600"/>
                <a:gd name="T5" fmla="*/ 342900 h 21600"/>
                <a:gd name="T6" fmla="*/ 342900 w 21600"/>
                <a:gd name="T7" fmla="*/ 3429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600" y="19177"/>
                    <a:pt x="21600" y="19436"/>
                  </a:cubicBezTo>
                  <a:cubicBezTo>
                    <a:pt x="21600"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grpSp>
        <p:nvGrpSpPr>
          <p:cNvPr id="7" name="组合 6"/>
          <p:cNvGrpSpPr/>
          <p:nvPr/>
        </p:nvGrpSpPr>
        <p:grpSpPr>
          <a:xfrm>
            <a:off x="4580931" y="5060726"/>
            <a:ext cx="744440" cy="744538"/>
            <a:chOff x="3435549" y="3739121"/>
            <a:chExt cx="558403" cy="558576"/>
          </a:xfrm>
        </p:grpSpPr>
        <p:sp>
          <p:nvSpPr>
            <p:cNvPr id="14351" name="AutoShape 15"/>
            <p:cNvSpPr/>
            <p:nvPr/>
          </p:nvSpPr>
          <p:spPr bwMode="auto">
            <a:xfrm>
              <a:off x="3435549" y="3739121"/>
              <a:ext cx="558403" cy="558576"/>
            </a:xfrm>
            <a:custGeom>
              <a:avLst/>
              <a:gdLst>
                <a:gd name="T0" fmla="*/ 744500 w 19679"/>
                <a:gd name="T1" fmla="*/ 817217 h 19679"/>
                <a:gd name="T2" fmla="*/ 744500 w 19679"/>
                <a:gd name="T3" fmla="*/ 817217 h 19679"/>
                <a:gd name="T4" fmla="*/ 744500 w 19679"/>
                <a:gd name="T5" fmla="*/ 817217 h 19679"/>
                <a:gd name="T6" fmla="*/ 744500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4354" name="AutoShape 18"/>
            <p:cNvSpPr/>
            <p:nvPr/>
          </p:nvSpPr>
          <p:spPr bwMode="auto">
            <a:xfrm>
              <a:off x="3595092" y="3883232"/>
              <a:ext cx="257175" cy="257850"/>
            </a:xfrm>
            <a:custGeom>
              <a:avLst/>
              <a:gdLst>
                <a:gd name="T0" fmla="*/ 342900 w 21600"/>
                <a:gd name="T1" fmla="*/ 343694 h 21600"/>
                <a:gd name="T2" fmla="*/ 342900 w 21600"/>
                <a:gd name="T3" fmla="*/ 343694 h 21600"/>
                <a:gd name="T4" fmla="*/ 342900 w 21600"/>
                <a:gd name="T5" fmla="*/ 343694 h 21600"/>
                <a:gd name="T6" fmla="*/ 342900 w 21600"/>
                <a:gd name="T7" fmla="*/ 3436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600"/>
                    <a:pt x="14380" y="21600"/>
                  </a:cubicBezTo>
                  <a:cubicBezTo>
                    <a:pt x="13730" y="21600"/>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3"/>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grpSp>
        <p:nvGrpSpPr>
          <p:cNvPr id="8" name="组合 7"/>
          <p:cNvGrpSpPr/>
          <p:nvPr/>
        </p:nvGrpSpPr>
        <p:grpSpPr>
          <a:xfrm>
            <a:off x="7809485" y="2920776"/>
            <a:ext cx="743647" cy="744538"/>
            <a:chOff x="5857280" y="2133663"/>
            <a:chExt cx="557808" cy="558576"/>
          </a:xfrm>
        </p:grpSpPr>
        <p:sp>
          <p:nvSpPr>
            <p:cNvPr id="14355" name="AutoShape 19"/>
            <p:cNvSpPr/>
            <p:nvPr/>
          </p:nvSpPr>
          <p:spPr bwMode="auto">
            <a:xfrm>
              <a:off x="5857280" y="2133663"/>
              <a:ext cx="557808" cy="558576"/>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3"/>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4356" name="AutoShape 20"/>
            <p:cNvSpPr/>
            <p:nvPr/>
          </p:nvSpPr>
          <p:spPr bwMode="auto">
            <a:xfrm>
              <a:off x="6010275" y="2294447"/>
              <a:ext cx="257771" cy="214379"/>
            </a:xfrm>
            <a:custGeom>
              <a:avLst/>
              <a:gdLst>
                <a:gd name="T0" fmla="*/ 343694 w 21600"/>
                <a:gd name="T1" fmla="*/ 285750 h 21600"/>
                <a:gd name="T2" fmla="*/ 343694 w 21600"/>
                <a:gd name="T3" fmla="*/ 285750 h 21600"/>
                <a:gd name="T4" fmla="*/ 343694 w 21600"/>
                <a:gd name="T5" fmla="*/ 285750 h 21600"/>
                <a:gd name="T6" fmla="*/ 343694 w 21600"/>
                <a:gd name="T7" fmla="*/ 285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grpSp>
        <p:nvGrpSpPr>
          <p:cNvPr id="9" name="组合 8"/>
          <p:cNvGrpSpPr/>
          <p:nvPr/>
        </p:nvGrpSpPr>
        <p:grpSpPr>
          <a:xfrm>
            <a:off x="7809485" y="3966145"/>
            <a:ext cx="743647" cy="744538"/>
            <a:chOff x="5857280" y="2917932"/>
            <a:chExt cx="557808" cy="558576"/>
          </a:xfrm>
        </p:grpSpPr>
        <p:sp>
          <p:nvSpPr>
            <p:cNvPr id="14357" name="AutoShape 21"/>
            <p:cNvSpPr/>
            <p:nvPr/>
          </p:nvSpPr>
          <p:spPr bwMode="auto">
            <a:xfrm>
              <a:off x="5857280" y="2917932"/>
              <a:ext cx="557808" cy="558576"/>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4359" name="AutoShape 23"/>
            <p:cNvSpPr/>
            <p:nvPr/>
          </p:nvSpPr>
          <p:spPr bwMode="auto">
            <a:xfrm>
              <a:off x="6015038" y="3101345"/>
              <a:ext cx="257175" cy="214379"/>
            </a:xfrm>
            <a:custGeom>
              <a:avLst/>
              <a:gdLst>
                <a:gd name="T0" fmla="*/ 342900 w 21600"/>
                <a:gd name="T1" fmla="*/ 285750 h 21600"/>
                <a:gd name="T2" fmla="*/ 342900 w 21600"/>
                <a:gd name="T3" fmla="*/ 285750 h 21600"/>
                <a:gd name="T4" fmla="*/ 342900 w 21600"/>
                <a:gd name="T5" fmla="*/ 285750 h 21600"/>
                <a:gd name="T6" fmla="*/ 342900 w 21600"/>
                <a:gd name="T7" fmla="*/ 2857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0"/>
                  </a:moveTo>
                  <a:cubicBezTo>
                    <a:pt x="20630" y="0"/>
                    <a:pt x="20943" y="161"/>
                    <a:pt x="21205" y="478"/>
                  </a:cubicBezTo>
                  <a:cubicBezTo>
                    <a:pt x="21467" y="798"/>
                    <a:pt x="21600" y="1177"/>
                    <a:pt x="21600" y="1618"/>
                  </a:cubicBezTo>
                  <a:lnTo>
                    <a:pt x="21600" y="19981"/>
                  </a:lnTo>
                  <a:cubicBezTo>
                    <a:pt x="21600"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3"/>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grpSp>
        <p:nvGrpSpPr>
          <p:cNvPr id="10" name="组合 9"/>
          <p:cNvGrpSpPr/>
          <p:nvPr/>
        </p:nvGrpSpPr>
        <p:grpSpPr>
          <a:xfrm>
            <a:off x="7809485" y="5060726"/>
            <a:ext cx="743647" cy="744538"/>
            <a:chOff x="5857280" y="3739121"/>
            <a:chExt cx="557808" cy="558576"/>
          </a:xfrm>
        </p:grpSpPr>
        <p:sp>
          <p:nvSpPr>
            <p:cNvPr id="14358" name="AutoShape 22"/>
            <p:cNvSpPr/>
            <p:nvPr/>
          </p:nvSpPr>
          <p:spPr bwMode="auto">
            <a:xfrm>
              <a:off x="5857280" y="3739121"/>
              <a:ext cx="557808" cy="558576"/>
            </a:xfrm>
            <a:custGeom>
              <a:avLst/>
              <a:gdLst>
                <a:gd name="T0" fmla="*/ 743706 w 19679"/>
                <a:gd name="T1" fmla="*/ 817217 h 19679"/>
                <a:gd name="T2" fmla="*/ 743706 w 19679"/>
                <a:gd name="T3" fmla="*/ 817217 h 19679"/>
                <a:gd name="T4" fmla="*/ 743706 w 19679"/>
                <a:gd name="T5" fmla="*/ 817217 h 19679"/>
                <a:gd name="T6" fmla="*/ 743706 w 19679"/>
                <a:gd name="T7" fmla="*/ 8172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4360" name="AutoShape 24"/>
            <p:cNvSpPr/>
            <p:nvPr/>
          </p:nvSpPr>
          <p:spPr bwMode="auto">
            <a:xfrm>
              <a:off x="6011466" y="3885613"/>
              <a:ext cx="256580" cy="256659"/>
            </a:xfrm>
            <a:custGeom>
              <a:avLst/>
              <a:gdLst>
                <a:gd name="T0" fmla="*/ 342107 w 21600"/>
                <a:gd name="T1" fmla="*/ 342106 h 21600"/>
                <a:gd name="T2" fmla="*/ 342107 w 21600"/>
                <a:gd name="T3" fmla="*/ 342106 h 21600"/>
                <a:gd name="T4" fmla="*/ 342107 w 21600"/>
                <a:gd name="T5" fmla="*/ 342106 h 21600"/>
                <a:gd name="T6" fmla="*/ 342107 w 21600"/>
                <a:gd name="T7" fmla="*/ 3421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97" y="0"/>
                  </a:moveTo>
                  <a:cubicBezTo>
                    <a:pt x="19649" y="0"/>
                    <a:pt x="20287" y="264"/>
                    <a:pt x="20812" y="796"/>
                  </a:cubicBezTo>
                  <a:cubicBezTo>
                    <a:pt x="21335" y="1321"/>
                    <a:pt x="21600" y="1962"/>
                    <a:pt x="21600" y="2711"/>
                  </a:cubicBezTo>
                  <a:lnTo>
                    <a:pt x="21600" y="18882"/>
                  </a:lnTo>
                  <a:cubicBezTo>
                    <a:pt x="21600"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600"/>
                  </a:lnTo>
                  <a:lnTo>
                    <a:pt x="2684" y="21600"/>
                  </a:lnTo>
                  <a:cubicBezTo>
                    <a:pt x="2320" y="21600"/>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lnTo>
                    <a:pt x="18897" y="0"/>
                  </a:lnTo>
                  <a:close/>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sp>
        <p:nvSpPr>
          <p:cNvPr id="14361" name="AutoShape 25"/>
          <p:cNvSpPr/>
          <p:nvPr/>
        </p:nvSpPr>
        <p:spPr bwMode="auto">
          <a:xfrm>
            <a:off x="2211101" y="2954115"/>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es-ES" altLang="zh-CN" sz="1700" dirty="0">
                <a:solidFill>
                  <a:schemeClr val="tx1">
                    <a:lumMod val="50000"/>
                    <a:lumOff val="50000"/>
                  </a:schemeClr>
                </a:solidFill>
              </a:rPr>
              <a:t>RESEARCH</a:t>
            </a:r>
            <a:endParaRPr lang="es-ES" altLang="zh-CN" dirty="0">
              <a:solidFill>
                <a:schemeClr val="tx1">
                  <a:lumMod val="50000"/>
                  <a:lumOff val="50000"/>
                </a:schemeClr>
              </a:solidFill>
            </a:endParaRPr>
          </a:p>
        </p:txBody>
      </p:sp>
      <p:sp>
        <p:nvSpPr>
          <p:cNvPr id="14362" name="AutoShape 26"/>
          <p:cNvSpPr/>
          <p:nvPr/>
        </p:nvSpPr>
        <p:spPr bwMode="auto">
          <a:xfrm>
            <a:off x="5476957" y="3261297"/>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4363" name="AutoShape 27"/>
          <p:cNvSpPr/>
          <p:nvPr/>
        </p:nvSpPr>
        <p:spPr bwMode="auto">
          <a:xfrm>
            <a:off x="5477750" y="2954115"/>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es-ES" altLang="zh-CN" sz="1700">
                <a:solidFill>
                  <a:schemeClr val="tx1">
                    <a:lumMod val="50000"/>
                    <a:lumOff val="50000"/>
                  </a:schemeClr>
                </a:solidFill>
              </a:rPr>
              <a:t>RESEARCH</a:t>
            </a:r>
            <a:endParaRPr lang="es-ES" altLang="zh-CN">
              <a:solidFill>
                <a:schemeClr val="tx1">
                  <a:lumMod val="50000"/>
                  <a:lumOff val="50000"/>
                </a:schemeClr>
              </a:solidFill>
            </a:endParaRPr>
          </a:p>
        </p:txBody>
      </p:sp>
      <p:sp>
        <p:nvSpPr>
          <p:cNvPr id="14364" name="AutoShape 28"/>
          <p:cNvSpPr/>
          <p:nvPr/>
        </p:nvSpPr>
        <p:spPr bwMode="auto">
          <a:xfrm>
            <a:off x="8744401" y="3261297"/>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4365" name="AutoShape 29"/>
          <p:cNvSpPr/>
          <p:nvPr/>
        </p:nvSpPr>
        <p:spPr bwMode="auto">
          <a:xfrm>
            <a:off x="8745193" y="2954115"/>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es-ES" altLang="zh-CN" sz="1700">
                <a:solidFill>
                  <a:schemeClr val="tx1">
                    <a:lumMod val="50000"/>
                    <a:lumOff val="50000"/>
                  </a:schemeClr>
                </a:solidFill>
              </a:rPr>
              <a:t>RESEARCH</a:t>
            </a:r>
            <a:endParaRPr lang="es-ES" altLang="zh-CN">
              <a:solidFill>
                <a:schemeClr val="tx1">
                  <a:lumMod val="50000"/>
                  <a:lumOff val="50000"/>
                </a:schemeClr>
              </a:solidFill>
            </a:endParaRPr>
          </a:p>
        </p:txBody>
      </p:sp>
      <p:sp>
        <p:nvSpPr>
          <p:cNvPr id="14366" name="AutoShape 30"/>
          <p:cNvSpPr/>
          <p:nvPr/>
        </p:nvSpPr>
        <p:spPr bwMode="auto">
          <a:xfrm>
            <a:off x="2210307" y="4332066"/>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4367" name="AutoShape 31"/>
          <p:cNvSpPr/>
          <p:nvPr/>
        </p:nvSpPr>
        <p:spPr bwMode="auto">
          <a:xfrm>
            <a:off x="2211101" y="4024883"/>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es-ES" altLang="zh-CN" sz="1700">
                <a:solidFill>
                  <a:schemeClr val="tx1">
                    <a:lumMod val="50000"/>
                    <a:lumOff val="50000"/>
                  </a:schemeClr>
                </a:solidFill>
              </a:rPr>
              <a:t>RESEARCH</a:t>
            </a:r>
            <a:endParaRPr lang="es-ES" altLang="zh-CN">
              <a:solidFill>
                <a:schemeClr val="tx1">
                  <a:lumMod val="50000"/>
                  <a:lumOff val="50000"/>
                </a:schemeClr>
              </a:solidFill>
            </a:endParaRPr>
          </a:p>
        </p:txBody>
      </p:sp>
      <p:sp>
        <p:nvSpPr>
          <p:cNvPr id="14368" name="AutoShape 32"/>
          <p:cNvSpPr/>
          <p:nvPr/>
        </p:nvSpPr>
        <p:spPr bwMode="auto">
          <a:xfrm>
            <a:off x="5476957" y="4332066"/>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4369" name="AutoShape 33"/>
          <p:cNvSpPr/>
          <p:nvPr/>
        </p:nvSpPr>
        <p:spPr bwMode="auto">
          <a:xfrm>
            <a:off x="5477750" y="4024883"/>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es-ES" altLang="zh-CN" sz="1700">
                <a:solidFill>
                  <a:schemeClr val="tx1">
                    <a:lumMod val="50000"/>
                    <a:lumOff val="50000"/>
                  </a:schemeClr>
                </a:solidFill>
              </a:rPr>
              <a:t>RESEARCH</a:t>
            </a:r>
            <a:endParaRPr lang="es-ES" altLang="zh-CN">
              <a:solidFill>
                <a:schemeClr val="tx1">
                  <a:lumMod val="50000"/>
                  <a:lumOff val="50000"/>
                </a:schemeClr>
              </a:solidFill>
            </a:endParaRPr>
          </a:p>
        </p:txBody>
      </p:sp>
      <p:sp>
        <p:nvSpPr>
          <p:cNvPr id="14370" name="AutoShape 34"/>
          <p:cNvSpPr/>
          <p:nvPr/>
        </p:nvSpPr>
        <p:spPr bwMode="auto">
          <a:xfrm>
            <a:off x="8744401" y="4332066"/>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4371" name="AutoShape 35"/>
          <p:cNvSpPr/>
          <p:nvPr/>
        </p:nvSpPr>
        <p:spPr bwMode="auto">
          <a:xfrm>
            <a:off x="8745193" y="4024883"/>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es-ES" altLang="zh-CN" sz="1700">
                <a:solidFill>
                  <a:schemeClr val="tx1">
                    <a:lumMod val="50000"/>
                    <a:lumOff val="50000"/>
                  </a:schemeClr>
                </a:solidFill>
              </a:rPr>
              <a:t>RESEARCH</a:t>
            </a:r>
            <a:endParaRPr lang="es-ES" altLang="zh-CN">
              <a:solidFill>
                <a:schemeClr val="tx1">
                  <a:lumMod val="50000"/>
                  <a:lumOff val="50000"/>
                </a:schemeClr>
              </a:solidFill>
            </a:endParaRPr>
          </a:p>
        </p:txBody>
      </p:sp>
      <p:sp>
        <p:nvSpPr>
          <p:cNvPr id="14372" name="AutoShape 36"/>
          <p:cNvSpPr/>
          <p:nvPr/>
        </p:nvSpPr>
        <p:spPr bwMode="auto">
          <a:xfrm>
            <a:off x="2210307" y="5435379"/>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4373" name="AutoShape 37"/>
          <p:cNvSpPr/>
          <p:nvPr/>
        </p:nvSpPr>
        <p:spPr bwMode="auto">
          <a:xfrm>
            <a:off x="2211101" y="5128196"/>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es-ES" altLang="zh-CN" sz="1700">
                <a:solidFill>
                  <a:schemeClr val="tx1">
                    <a:lumMod val="50000"/>
                    <a:lumOff val="50000"/>
                  </a:schemeClr>
                </a:solidFill>
              </a:rPr>
              <a:t>RESEARCH</a:t>
            </a:r>
            <a:endParaRPr lang="es-ES" altLang="zh-CN">
              <a:solidFill>
                <a:schemeClr val="tx1">
                  <a:lumMod val="50000"/>
                  <a:lumOff val="50000"/>
                </a:schemeClr>
              </a:solidFill>
            </a:endParaRPr>
          </a:p>
        </p:txBody>
      </p:sp>
      <p:sp>
        <p:nvSpPr>
          <p:cNvPr id="14374" name="AutoShape 38"/>
          <p:cNvSpPr/>
          <p:nvPr/>
        </p:nvSpPr>
        <p:spPr bwMode="auto">
          <a:xfrm>
            <a:off x="5476957" y="5435379"/>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4375" name="AutoShape 39"/>
          <p:cNvSpPr/>
          <p:nvPr/>
        </p:nvSpPr>
        <p:spPr bwMode="auto">
          <a:xfrm>
            <a:off x="5477750" y="5128196"/>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es-ES" altLang="zh-CN" sz="1700">
                <a:solidFill>
                  <a:schemeClr val="tx1">
                    <a:lumMod val="50000"/>
                    <a:lumOff val="50000"/>
                  </a:schemeClr>
                </a:solidFill>
              </a:rPr>
              <a:t>RESEARCH</a:t>
            </a:r>
            <a:endParaRPr lang="es-ES" altLang="zh-CN">
              <a:solidFill>
                <a:schemeClr val="tx1">
                  <a:lumMod val="50000"/>
                  <a:lumOff val="50000"/>
                </a:schemeClr>
              </a:solidFill>
            </a:endParaRPr>
          </a:p>
        </p:txBody>
      </p:sp>
      <p:sp>
        <p:nvSpPr>
          <p:cNvPr id="14376" name="AutoShape 40"/>
          <p:cNvSpPr/>
          <p:nvPr/>
        </p:nvSpPr>
        <p:spPr bwMode="auto">
          <a:xfrm>
            <a:off x="8744401" y="5435379"/>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4377" name="AutoShape 41"/>
          <p:cNvSpPr/>
          <p:nvPr/>
        </p:nvSpPr>
        <p:spPr bwMode="auto">
          <a:xfrm>
            <a:off x="8745193" y="5128196"/>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es-ES" altLang="zh-CN" sz="1700">
                <a:solidFill>
                  <a:schemeClr val="tx1">
                    <a:lumMod val="50000"/>
                    <a:lumOff val="50000"/>
                  </a:schemeClr>
                </a:solidFill>
              </a:rPr>
              <a:t>RESEARCH</a:t>
            </a:r>
            <a:endParaRPr lang="es-ES" altLang="zh-CN">
              <a:solidFill>
                <a:schemeClr val="tx1">
                  <a:lumMod val="50000"/>
                  <a:lumOff val="50000"/>
                </a:schemeClr>
              </a:solidFill>
            </a:endParaRPr>
          </a:p>
        </p:txBody>
      </p:sp>
      <p:sp>
        <p:nvSpPr>
          <p:cNvPr id="11" name="标题 10"/>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wipe(left)">
                                      <p:cBhvr>
                                        <p:cTn id="7" dur="500"/>
                                        <p:tgtEl>
                                          <p:spTgt spid="1434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50" fill="hold"/>
                                        <p:tgtEl>
                                          <p:spTgt spid="2"/>
                                        </p:tgtEl>
                                        <p:attrNameLst>
                                          <p:attrName>ppt_w</p:attrName>
                                        </p:attrNameLst>
                                      </p:cBhvr>
                                      <p:tavLst>
                                        <p:tav tm="0">
                                          <p:val>
                                            <p:fltVal val="0"/>
                                          </p:val>
                                        </p:tav>
                                        <p:tav tm="100000">
                                          <p:val>
                                            <p:strVal val="#ppt_w"/>
                                          </p:val>
                                        </p:tav>
                                      </p:tavLst>
                                    </p:anim>
                                    <p:anim calcmode="lin" valueType="num">
                                      <p:cBhvr>
                                        <p:cTn id="12" dur="250" fill="hold"/>
                                        <p:tgtEl>
                                          <p:spTgt spid="2"/>
                                        </p:tgtEl>
                                        <p:attrNameLst>
                                          <p:attrName>ppt_h</p:attrName>
                                        </p:attrNameLst>
                                      </p:cBhvr>
                                      <p:tavLst>
                                        <p:tav tm="0">
                                          <p:val>
                                            <p:fltVal val="0"/>
                                          </p:val>
                                        </p:tav>
                                        <p:tav tm="100000">
                                          <p:val>
                                            <p:strVal val="#ppt_h"/>
                                          </p:val>
                                        </p:tav>
                                      </p:tavLst>
                                    </p:anim>
                                    <p:anim calcmode="lin" valueType="num">
                                      <p:cBhvr>
                                        <p:cTn id="13" dur="250" fill="hold"/>
                                        <p:tgtEl>
                                          <p:spTgt spid="2"/>
                                        </p:tgtEl>
                                        <p:attrNameLst>
                                          <p:attrName>style.rotation</p:attrName>
                                        </p:attrNameLst>
                                      </p:cBhvr>
                                      <p:tavLst>
                                        <p:tav tm="0">
                                          <p:val>
                                            <p:fltVal val="90"/>
                                          </p:val>
                                        </p:tav>
                                        <p:tav tm="100000">
                                          <p:val>
                                            <p:fltVal val="0"/>
                                          </p:val>
                                        </p:tav>
                                      </p:tavLst>
                                    </p:anim>
                                    <p:animEffect transition="in" filter="fade">
                                      <p:cBhvr>
                                        <p:cTn id="14" dur="250"/>
                                        <p:tgtEl>
                                          <p:spTgt spid="2"/>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14341"/>
                                        </p:tgtEl>
                                        <p:attrNameLst>
                                          <p:attrName>style.visibility</p:attrName>
                                        </p:attrNameLst>
                                      </p:cBhvr>
                                      <p:to>
                                        <p:strVal val="visible"/>
                                      </p:to>
                                    </p:set>
                                    <p:animEffect transition="in" filter="dissolve">
                                      <p:cBhvr>
                                        <p:cTn id="18" dur="250"/>
                                        <p:tgtEl>
                                          <p:spTgt spid="14341"/>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4361"/>
                                        </p:tgtEl>
                                        <p:attrNameLst>
                                          <p:attrName>style.visibility</p:attrName>
                                        </p:attrNameLst>
                                      </p:cBhvr>
                                      <p:to>
                                        <p:strVal val="visible"/>
                                      </p:to>
                                    </p:set>
                                    <p:anim calcmode="lin" valueType="num">
                                      <p:cBhvr additive="base">
                                        <p:cTn id="22" dur="250" fill="hold"/>
                                        <p:tgtEl>
                                          <p:spTgt spid="14361"/>
                                        </p:tgtEl>
                                        <p:attrNameLst>
                                          <p:attrName>ppt_x</p:attrName>
                                        </p:attrNameLst>
                                      </p:cBhvr>
                                      <p:tavLst>
                                        <p:tav tm="0">
                                          <p:val>
                                            <p:strVal val="1+#ppt_w/2"/>
                                          </p:val>
                                        </p:tav>
                                        <p:tav tm="100000">
                                          <p:val>
                                            <p:strVal val="#ppt_x"/>
                                          </p:val>
                                        </p:tav>
                                      </p:tavLst>
                                    </p:anim>
                                    <p:anim calcmode="lin" valueType="num">
                                      <p:cBhvr additive="base">
                                        <p:cTn id="23" dur="250" fill="hold"/>
                                        <p:tgtEl>
                                          <p:spTgt spid="1436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250" fill="hold"/>
                                        <p:tgtEl>
                                          <p:spTgt spid="5"/>
                                        </p:tgtEl>
                                        <p:attrNameLst>
                                          <p:attrName>ppt_w</p:attrName>
                                        </p:attrNameLst>
                                      </p:cBhvr>
                                      <p:tavLst>
                                        <p:tav tm="0">
                                          <p:val>
                                            <p:fltVal val="0"/>
                                          </p:val>
                                        </p:tav>
                                        <p:tav tm="100000">
                                          <p:val>
                                            <p:strVal val="#ppt_w"/>
                                          </p:val>
                                        </p:tav>
                                      </p:tavLst>
                                    </p:anim>
                                    <p:anim calcmode="lin" valueType="num">
                                      <p:cBhvr>
                                        <p:cTn id="28" dur="250" fill="hold"/>
                                        <p:tgtEl>
                                          <p:spTgt spid="5"/>
                                        </p:tgtEl>
                                        <p:attrNameLst>
                                          <p:attrName>ppt_h</p:attrName>
                                        </p:attrNameLst>
                                      </p:cBhvr>
                                      <p:tavLst>
                                        <p:tav tm="0">
                                          <p:val>
                                            <p:fltVal val="0"/>
                                          </p:val>
                                        </p:tav>
                                        <p:tav tm="100000">
                                          <p:val>
                                            <p:strVal val="#ppt_h"/>
                                          </p:val>
                                        </p:tav>
                                      </p:tavLst>
                                    </p:anim>
                                    <p:anim calcmode="lin" valueType="num">
                                      <p:cBhvr>
                                        <p:cTn id="29" dur="250" fill="hold"/>
                                        <p:tgtEl>
                                          <p:spTgt spid="5"/>
                                        </p:tgtEl>
                                        <p:attrNameLst>
                                          <p:attrName>style.rotation</p:attrName>
                                        </p:attrNameLst>
                                      </p:cBhvr>
                                      <p:tavLst>
                                        <p:tav tm="0">
                                          <p:val>
                                            <p:fltVal val="90"/>
                                          </p:val>
                                        </p:tav>
                                        <p:tav tm="100000">
                                          <p:val>
                                            <p:fltVal val="0"/>
                                          </p:val>
                                        </p:tav>
                                      </p:tavLst>
                                    </p:anim>
                                    <p:animEffect transition="in" filter="fade">
                                      <p:cBhvr>
                                        <p:cTn id="30" dur="250"/>
                                        <p:tgtEl>
                                          <p:spTgt spid="5"/>
                                        </p:tgtEl>
                                      </p:cBhvr>
                                    </p:animEffect>
                                  </p:childTnLst>
                                </p:cTn>
                              </p:par>
                            </p:childTnLst>
                          </p:cTn>
                        </p:par>
                        <p:par>
                          <p:cTn id="31" fill="hold">
                            <p:stCondLst>
                              <p:cond delay="2500"/>
                            </p:stCondLst>
                            <p:childTnLst>
                              <p:par>
                                <p:cTn id="32" presetID="9" presetClass="entr" presetSubtype="0" fill="hold" grpId="0" nodeType="afterEffect">
                                  <p:stCondLst>
                                    <p:cond delay="0"/>
                                  </p:stCondLst>
                                  <p:childTnLst>
                                    <p:set>
                                      <p:cBhvr>
                                        <p:cTn id="33" dur="1" fill="hold">
                                          <p:stCondLst>
                                            <p:cond delay="0"/>
                                          </p:stCondLst>
                                        </p:cTn>
                                        <p:tgtEl>
                                          <p:spTgt spid="14362"/>
                                        </p:tgtEl>
                                        <p:attrNameLst>
                                          <p:attrName>style.visibility</p:attrName>
                                        </p:attrNameLst>
                                      </p:cBhvr>
                                      <p:to>
                                        <p:strVal val="visible"/>
                                      </p:to>
                                    </p:set>
                                    <p:animEffect transition="in" filter="dissolve">
                                      <p:cBhvr>
                                        <p:cTn id="34" dur="250"/>
                                        <p:tgtEl>
                                          <p:spTgt spid="14362"/>
                                        </p:tgtEl>
                                      </p:cBhvr>
                                    </p:animEffect>
                                  </p:childTnLst>
                                </p:cTn>
                              </p:par>
                            </p:childTnLst>
                          </p:cTn>
                        </p:par>
                        <p:par>
                          <p:cTn id="35" fill="hold">
                            <p:stCondLst>
                              <p:cond delay="3000"/>
                            </p:stCondLst>
                            <p:childTnLst>
                              <p:par>
                                <p:cTn id="36" presetID="2" presetClass="entr" presetSubtype="2" fill="hold" grpId="0" nodeType="afterEffect">
                                  <p:stCondLst>
                                    <p:cond delay="0"/>
                                  </p:stCondLst>
                                  <p:childTnLst>
                                    <p:set>
                                      <p:cBhvr>
                                        <p:cTn id="37" dur="1" fill="hold">
                                          <p:stCondLst>
                                            <p:cond delay="0"/>
                                          </p:stCondLst>
                                        </p:cTn>
                                        <p:tgtEl>
                                          <p:spTgt spid="14363"/>
                                        </p:tgtEl>
                                        <p:attrNameLst>
                                          <p:attrName>style.visibility</p:attrName>
                                        </p:attrNameLst>
                                      </p:cBhvr>
                                      <p:to>
                                        <p:strVal val="visible"/>
                                      </p:to>
                                    </p:set>
                                    <p:anim calcmode="lin" valueType="num">
                                      <p:cBhvr additive="base">
                                        <p:cTn id="38" dur="250" fill="hold"/>
                                        <p:tgtEl>
                                          <p:spTgt spid="14363"/>
                                        </p:tgtEl>
                                        <p:attrNameLst>
                                          <p:attrName>ppt_x</p:attrName>
                                        </p:attrNameLst>
                                      </p:cBhvr>
                                      <p:tavLst>
                                        <p:tav tm="0">
                                          <p:val>
                                            <p:strVal val="1+#ppt_w/2"/>
                                          </p:val>
                                        </p:tav>
                                        <p:tav tm="100000">
                                          <p:val>
                                            <p:strVal val="#ppt_x"/>
                                          </p:val>
                                        </p:tav>
                                      </p:tavLst>
                                    </p:anim>
                                    <p:anim calcmode="lin" valueType="num">
                                      <p:cBhvr additive="base">
                                        <p:cTn id="39" dur="250" fill="hold"/>
                                        <p:tgtEl>
                                          <p:spTgt spid="14363"/>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31"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250" fill="hold"/>
                                        <p:tgtEl>
                                          <p:spTgt spid="8"/>
                                        </p:tgtEl>
                                        <p:attrNameLst>
                                          <p:attrName>ppt_w</p:attrName>
                                        </p:attrNameLst>
                                      </p:cBhvr>
                                      <p:tavLst>
                                        <p:tav tm="0">
                                          <p:val>
                                            <p:fltVal val="0"/>
                                          </p:val>
                                        </p:tav>
                                        <p:tav tm="100000">
                                          <p:val>
                                            <p:strVal val="#ppt_w"/>
                                          </p:val>
                                        </p:tav>
                                      </p:tavLst>
                                    </p:anim>
                                    <p:anim calcmode="lin" valueType="num">
                                      <p:cBhvr>
                                        <p:cTn id="44" dur="250" fill="hold"/>
                                        <p:tgtEl>
                                          <p:spTgt spid="8"/>
                                        </p:tgtEl>
                                        <p:attrNameLst>
                                          <p:attrName>ppt_h</p:attrName>
                                        </p:attrNameLst>
                                      </p:cBhvr>
                                      <p:tavLst>
                                        <p:tav tm="0">
                                          <p:val>
                                            <p:fltVal val="0"/>
                                          </p:val>
                                        </p:tav>
                                        <p:tav tm="100000">
                                          <p:val>
                                            <p:strVal val="#ppt_h"/>
                                          </p:val>
                                        </p:tav>
                                      </p:tavLst>
                                    </p:anim>
                                    <p:anim calcmode="lin" valueType="num">
                                      <p:cBhvr>
                                        <p:cTn id="45" dur="250" fill="hold"/>
                                        <p:tgtEl>
                                          <p:spTgt spid="8"/>
                                        </p:tgtEl>
                                        <p:attrNameLst>
                                          <p:attrName>style.rotation</p:attrName>
                                        </p:attrNameLst>
                                      </p:cBhvr>
                                      <p:tavLst>
                                        <p:tav tm="0">
                                          <p:val>
                                            <p:fltVal val="90"/>
                                          </p:val>
                                        </p:tav>
                                        <p:tav tm="100000">
                                          <p:val>
                                            <p:fltVal val="0"/>
                                          </p:val>
                                        </p:tav>
                                      </p:tavLst>
                                    </p:anim>
                                    <p:animEffect transition="in" filter="fade">
                                      <p:cBhvr>
                                        <p:cTn id="46" dur="250"/>
                                        <p:tgtEl>
                                          <p:spTgt spid="8"/>
                                        </p:tgtEl>
                                      </p:cBhvr>
                                    </p:animEffect>
                                  </p:childTnLst>
                                </p:cTn>
                              </p:par>
                            </p:childTnLst>
                          </p:cTn>
                        </p:par>
                        <p:par>
                          <p:cTn id="47" fill="hold">
                            <p:stCondLst>
                              <p:cond delay="4000"/>
                            </p:stCondLst>
                            <p:childTnLst>
                              <p:par>
                                <p:cTn id="48" presetID="9" presetClass="entr" presetSubtype="0" fill="hold" grpId="0" nodeType="afterEffect">
                                  <p:stCondLst>
                                    <p:cond delay="0"/>
                                  </p:stCondLst>
                                  <p:childTnLst>
                                    <p:set>
                                      <p:cBhvr>
                                        <p:cTn id="49" dur="1" fill="hold">
                                          <p:stCondLst>
                                            <p:cond delay="0"/>
                                          </p:stCondLst>
                                        </p:cTn>
                                        <p:tgtEl>
                                          <p:spTgt spid="14364"/>
                                        </p:tgtEl>
                                        <p:attrNameLst>
                                          <p:attrName>style.visibility</p:attrName>
                                        </p:attrNameLst>
                                      </p:cBhvr>
                                      <p:to>
                                        <p:strVal val="visible"/>
                                      </p:to>
                                    </p:set>
                                    <p:animEffect transition="in" filter="dissolve">
                                      <p:cBhvr>
                                        <p:cTn id="50" dur="250"/>
                                        <p:tgtEl>
                                          <p:spTgt spid="14364"/>
                                        </p:tgtEl>
                                      </p:cBhvr>
                                    </p:animEffect>
                                  </p:childTnLst>
                                </p:cTn>
                              </p:par>
                            </p:childTnLst>
                          </p:cTn>
                        </p:par>
                        <p:par>
                          <p:cTn id="51" fill="hold">
                            <p:stCondLst>
                              <p:cond delay="4500"/>
                            </p:stCondLst>
                            <p:childTnLst>
                              <p:par>
                                <p:cTn id="52" presetID="2" presetClass="entr" presetSubtype="2" fill="hold" grpId="0" nodeType="afterEffect">
                                  <p:stCondLst>
                                    <p:cond delay="0"/>
                                  </p:stCondLst>
                                  <p:childTnLst>
                                    <p:set>
                                      <p:cBhvr>
                                        <p:cTn id="53" dur="1" fill="hold">
                                          <p:stCondLst>
                                            <p:cond delay="0"/>
                                          </p:stCondLst>
                                        </p:cTn>
                                        <p:tgtEl>
                                          <p:spTgt spid="14365"/>
                                        </p:tgtEl>
                                        <p:attrNameLst>
                                          <p:attrName>style.visibility</p:attrName>
                                        </p:attrNameLst>
                                      </p:cBhvr>
                                      <p:to>
                                        <p:strVal val="visible"/>
                                      </p:to>
                                    </p:set>
                                    <p:anim calcmode="lin" valueType="num">
                                      <p:cBhvr additive="base">
                                        <p:cTn id="54" dur="250" fill="hold"/>
                                        <p:tgtEl>
                                          <p:spTgt spid="14365"/>
                                        </p:tgtEl>
                                        <p:attrNameLst>
                                          <p:attrName>ppt_x</p:attrName>
                                        </p:attrNameLst>
                                      </p:cBhvr>
                                      <p:tavLst>
                                        <p:tav tm="0">
                                          <p:val>
                                            <p:strVal val="1+#ppt_w/2"/>
                                          </p:val>
                                        </p:tav>
                                        <p:tav tm="100000">
                                          <p:val>
                                            <p:strVal val="#ppt_x"/>
                                          </p:val>
                                        </p:tav>
                                      </p:tavLst>
                                    </p:anim>
                                    <p:anim calcmode="lin" valueType="num">
                                      <p:cBhvr additive="base">
                                        <p:cTn id="55" dur="250" fill="hold"/>
                                        <p:tgtEl>
                                          <p:spTgt spid="14365"/>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31" presetClass="entr" presetSubtype="0"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250" fill="hold"/>
                                        <p:tgtEl>
                                          <p:spTgt spid="3"/>
                                        </p:tgtEl>
                                        <p:attrNameLst>
                                          <p:attrName>ppt_w</p:attrName>
                                        </p:attrNameLst>
                                      </p:cBhvr>
                                      <p:tavLst>
                                        <p:tav tm="0">
                                          <p:val>
                                            <p:fltVal val="0"/>
                                          </p:val>
                                        </p:tav>
                                        <p:tav tm="100000">
                                          <p:val>
                                            <p:strVal val="#ppt_w"/>
                                          </p:val>
                                        </p:tav>
                                      </p:tavLst>
                                    </p:anim>
                                    <p:anim calcmode="lin" valueType="num">
                                      <p:cBhvr>
                                        <p:cTn id="60" dur="250" fill="hold"/>
                                        <p:tgtEl>
                                          <p:spTgt spid="3"/>
                                        </p:tgtEl>
                                        <p:attrNameLst>
                                          <p:attrName>ppt_h</p:attrName>
                                        </p:attrNameLst>
                                      </p:cBhvr>
                                      <p:tavLst>
                                        <p:tav tm="0">
                                          <p:val>
                                            <p:fltVal val="0"/>
                                          </p:val>
                                        </p:tav>
                                        <p:tav tm="100000">
                                          <p:val>
                                            <p:strVal val="#ppt_h"/>
                                          </p:val>
                                        </p:tav>
                                      </p:tavLst>
                                    </p:anim>
                                    <p:anim calcmode="lin" valueType="num">
                                      <p:cBhvr>
                                        <p:cTn id="61" dur="250" fill="hold"/>
                                        <p:tgtEl>
                                          <p:spTgt spid="3"/>
                                        </p:tgtEl>
                                        <p:attrNameLst>
                                          <p:attrName>style.rotation</p:attrName>
                                        </p:attrNameLst>
                                      </p:cBhvr>
                                      <p:tavLst>
                                        <p:tav tm="0">
                                          <p:val>
                                            <p:fltVal val="90"/>
                                          </p:val>
                                        </p:tav>
                                        <p:tav tm="100000">
                                          <p:val>
                                            <p:fltVal val="0"/>
                                          </p:val>
                                        </p:tav>
                                      </p:tavLst>
                                    </p:anim>
                                    <p:animEffect transition="in" filter="fade">
                                      <p:cBhvr>
                                        <p:cTn id="62" dur="250"/>
                                        <p:tgtEl>
                                          <p:spTgt spid="3"/>
                                        </p:tgtEl>
                                      </p:cBhvr>
                                    </p:animEffect>
                                  </p:childTnLst>
                                </p:cTn>
                              </p:par>
                            </p:childTnLst>
                          </p:cTn>
                        </p:par>
                        <p:par>
                          <p:cTn id="63" fill="hold">
                            <p:stCondLst>
                              <p:cond delay="5500"/>
                            </p:stCondLst>
                            <p:childTnLst>
                              <p:par>
                                <p:cTn id="64" presetID="9" presetClass="entr" presetSubtype="0" fill="hold" grpId="0" nodeType="afterEffect">
                                  <p:stCondLst>
                                    <p:cond delay="0"/>
                                  </p:stCondLst>
                                  <p:childTnLst>
                                    <p:set>
                                      <p:cBhvr>
                                        <p:cTn id="65" dur="1" fill="hold">
                                          <p:stCondLst>
                                            <p:cond delay="0"/>
                                          </p:stCondLst>
                                        </p:cTn>
                                        <p:tgtEl>
                                          <p:spTgt spid="14366"/>
                                        </p:tgtEl>
                                        <p:attrNameLst>
                                          <p:attrName>style.visibility</p:attrName>
                                        </p:attrNameLst>
                                      </p:cBhvr>
                                      <p:to>
                                        <p:strVal val="visible"/>
                                      </p:to>
                                    </p:set>
                                    <p:animEffect transition="in" filter="dissolve">
                                      <p:cBhvr>
                                        <p:cTn id="66" dur="250"/>
                                        <p:tgtEl>
                                          <p:spTgt spid="14366"/>
                                        </p:tgtEl>
                                      </p:cBhvr>
                                    </p:animEffect>
                                  </p:childTnLst>
                                </p:cTn>
                              </p:par>
                            </p:childTnLst>
                          </p:cTn>
                        </p:par>
                        <p:par>
                          <p:cTn id="67" fill="hold">
                            <p:stCondLst>
                              <p:cond delay="6000"/>
                            </p:stCondLst>
                            <p:childTnLst>
                              <p:par>
                                <p:cTn id="68" presetID="2" presetClass="entr" presetSubtype="2" fill="hold" grpId="0" nodeType="afterEffect">
                                  <p:stCondLst>
                                    <p:cond delay="0"/>
                                  </p:stCondLst>
                                  <p:childTnLst>
                                    <p:set>
                                      <p:cBhvr>
                                        <p:cTn id="69" dur="1" fill="hold">
                                          <p:stCondLst>
                                            <p:cond delay="0"/>
                                          </p:stCondLst>
                                        </p:cTn>
                                        <p:tgtEl>
                                          <p:spTgt spid="14367"/>
                                        </p:tgtEl>
                                        <p:attrNameLst>
                                          <p:attrName>style.visibility</p:attrName>
                                        </p:attrNameLst>
                                      </p:cBhvr>
                                      <p:to>
                                        <p:strVal val="visible"/>
                                      </p:to>
                                    </p:set>
                                    <p:anim calcmode="lin" valueType="num">
                                      <p:cBhvr additive="base">
                                        <p:cTn id="70" dur="250" fill="hold"/>
                                        <p:tgtEl>
                                          <p:spTgt spid="14367"/>
                                        </p:tgtEl>
                                        <p:attrNameLst>
                                          <p:attrName>ppt_x</p:attrName>
                                        </p:attrNameLst>
                                      </p:cBhvr>
                                      <p:tavLst>
                                        <p:tav tm="0">
                                          <p:val>
                                            <p:strVal val="1+#ppt_w/2"/>
                                          </p:val>
                                        </p:tav>
                                        <p:tav tm="100000">
                                          <p:val>
                                            <p:strVal val="#ppt_x"/>
                                          </p:val>
                                        </p:tav>
                                      </p:tavLst>
                                    </p:anim>
                                    <p:anim calcmode="lin" valueType="num">
                                      <p:cBhvr additive="base">
                                        <p:cTn id="71" dur="250" fill="hold"/>
                                        <p:tgtEl>
                                          <p:spTgt spid="14367"/>
                                        </p:tgtEl>
                                        <p:attrNameLst>
                                          <p:attrName>ppt_y</p:attrName>
                                        </p:attrNameLst>
                                      </p:cBhvr>
                                      <p:tavLst>
                                        <p:tav tm="0">
                                          <p:val>
                                            <p:strVal val="#ppt_y"/>
                                          </p:val>
                                        </p:tav>
                                        <p:tav tm="100000">
                                          <p:val>
                                            <p:strVal val="#ppt_y"/>
                                          </p:val>
                                        </p:tav>
                                      </p:tavLst>
                                    </p:anim>
                                  </p:childTnLst>
                                </p:cTn>
                              </p:par>
                            </p:childTnLst>
                          </p:cTn>
                        </p:par>
                        <p:par>
                          <p:cTn id="72" fill="hold">
                            <p:stCondLst>
                              <p:cond delay="6500"/>
                            </p:stCondLst>
                            <p:childTnLst>
                              <p:par>
                                <p:cTn id="73" presetID="31" presetClass="entr" presetSubtype="0" fill="hold" nodeType="after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250" fill="hold"/>
                                        <p:tgtEl>
                                          <p:spTgt spid="6"/>
                                        </p:tgtEl>
                                        <p:attrNameLst>
                                          <p:attrName>ppt_w</p:attrName>
                                        </p:attrNameLst>
                                      </p:cBhvr>
                                      <p:tavLst>
                                        <p:tav tm="0">
                                          <p:val>
                                            <p:fltVal val="0"/>
                                          </p:val>
                                        </p:tav>
                                        <p:tav tm="100000">
                                          <p:val>
                                            <p:strVal val="#ppt_w"/>
                                          </p:val>
                                        </p:tav>
                                      </p:tavLst>
                                    </p:anim>
                                    <p:anim calcmode="lin" valueType="num">
                                      <p:cBhvr>
                                        <p:cTn id="76" dur="250" fill="hold"/>
                                        <p:tgtEl>
                                          <p:spTgt spid="6"/>
                                        </p:tgtEl>
                                        <p:attrNameLst>
                                          <p:attrName>ppt_h</p:attrName>
                                        </p:attrNameLst>
                                      </p:cBhvr>
                                      <p:tavLst>
                                        <p:tav tm="0">
                                          <p:val>
                                            <p:fltVal val="0"/>
                                          </p:val>
                                        </p:tav>
                                        <p:tav tm="100000">
                                          <p:val>
                                            <p:strVal val="#ppt_h"/>
                                          </p:val>
                                        </p:tav>
                                      </p:tavLst>
                                    </p:anim>
                                    <p:anim calcmode="lin" valueType="num">
                                      <p:cBhvr>
                                        <p:cTn id="77" dur="250" fill="hold"/>
                                        <p:tgtEl>
                                          <p:spTgt spid="6"/>
                                        </p:tgtEl>
                                        <p:attrNameLst>
                                          <p:attrName>style.rotation</p:attrName>
                                        </p:attrNameLst>
                                      </p:cBhvr>
                                      <p:tavLst>
                                        <p:tav tm="0">
                                          <p:val>
                                            <p:fltVal val="90"/>
                                          </p:val>
                                        </p:tav>
                                        <p:tav tm="100000">
                                          <p:val>
                                            <p:fltVal val="0"/>
                                          </p:val>
                                        </p:tav>
                                      </p:tavLst>
                                    </p:anim>
                                    <p:animEffect transition="in" filter="fade">
                                      <p:cBhvr>
                                        <p:cTn id="78" dur="250"/>
                                        <p:tgtEl>
                                          <p:spTgt spid="6"/>
                                        </p:tgtEl>
                                      </p:cBhvr>
                                    </p:animEffect>
                                  </p:childTnLst>
                                </p:cTn>
                              </p:par>
                            </p:childTnLst>
                          </p:cTn>
                        </p:par>
                        <p:par>
                          <p:cTn id="79" fill="hold">
                            <p:stCondLst>
                              <p:cond delay="7000"/>
                            </p:stCondLst>
                            <p:childTnLst>
                              <p:par>
                                <p:cTn id="80" presetID="9" presetClass="entr" presetSubtype="0" fill="hold" grpId="0" nodeType="afterEffect">
                                  <p:stCondLst>
                                    <p:cond delay="0"/>
                                  </p:stCondLst>
                                  <p:childTnLst>
                                    <p:set>
                                      <p:cBhvr>
                                        <p:cTn id="81" dur="1" fill="hold">
                                          <p:stCondLst>
                                            <p:cond delay="0"/>
                                          </p:stCondLst>
                                        </p:cTn>
                                        <p:tgtEl>
                                          <p:spTgt spid="14368"/>
                                        </p:tgtEl>
                                        <p:attrNameLst>
                                          <p:attrName>style.visibility</p:attrName>
                                        </p:attrNameLst>
                                      </p:cBhvr>
                                      <p:to>
                                        <p:strVal val="visible"/>
                                      </p:to>
                                    </p:set>
                                    <p:animEffect transition="in" filter="dissolve">
                                      <p:cBhvr>
                                        <p:cTn id="82" dur="250"/>
                                        <p:tgtEl>
                                          <p:spTgt spid="14368"/>
                                        </p:tgtEl>
                                      </p:cBhvr>
                                    </p:animEffect>
                                  </p:childTnLst>
                                </p:cTn>
                              </p:par>
                            </p:childTnLst>
                          </p:cTn>
                        </p:par>
                        <p:par>
                          <p:cTn id="83" fill="hold">
                            <p:stCondLst>
                              <p:cond delay="7500"/>
                            </p:stCondLst>
                            <p:childTnLst>
                              <p:par>
                                <p:cTn id="84" presetID="2" presetClass="entr" presetSubtype="2" fill="hold" grpId="0" nodeType="afterEffect">
                                  <p:stCondLst>
                                    <p:cond delay="0"/>
                                  </p:stCondLst>
                                  <p:childTnLst>
                                    <p:set>
                                      <p:cBhvr>
                                        <p:cTn id="85" dur="1" fill="hold">
                                          <p:stCondLst>
                                            <p:cond delay="0"/>
                                          </p:stCondLst>
                                        </p:cTn>
                                        <p:tgtEl>
                                          <p:spTgt spid="14369"/>
                                        </p:tgtEl>
                                        <p:attrNameLst>
                                          <p:attrName>style.visibility</p:attrName>
                                        </p:attrNameLst>
                                      </p:cBhvr>
                                      <p:to>
                                        <p:strVal val="visible"/>
                                      </p:to>
                                    </p:set>
                                    <p:anim calcmode="lin" valueType="num">
                                      <p:cBhvr additive="base">
                                        <p:cTn id="86" dur="250" fill="hold"/>
                                        <p:tgtEl>
                                          <p:spTgt spid="14369"/>
                                        </p:tgtEl>
                                        <p:attrNameLst>
                                          <p:attrName>ppt_x</p:attrName>
                                        </p:attrNameLst>
                                      </p:cBhvr>
                                      <p:tavLst>
                                        <p:tav tm="0">
                                          <p:val>
                                            <p:strVal val="1+#ppt_w/2"/>
                                          </p:val>
                                        </p:tav>
                                        <p:tav tm="100000">
                                          <p:val>
                                            <p:strVal val="#ppt_x"/>
                                          </p:val>
                                        </p:tav>
                                      </p:tavLst>
                                    </p:anim>
                                    <p:anim calcmode="lin" valueType="num">
                                      <p:cBhvr additive="base">
                                        <p:cTn id="87" dur="250" fill="hold"/>
                                        <p:tgtEl>
                                          <p:spTgt spid="14369"/>
                                        </p:tgtEl>
                                        <p:attrNameLst>
                                          <p:attrName>ppt_y</p:attrName>
                                        </p:attrNameLst>
                                      </p:cBhvr>
                                      <p:tavLst>
                                        <p:tav tm="0">
                                          <p:val>
                                            <p:strVal val="#ppt_y"/>
                                          </p:val>
                                        </p:tav>
                                        <p:tav tm="100000">
                                          <p:val>
                                            <p:strVal val="#ppt_y"/>
                                          </p:val>
                                        </p:tav>
                                      </p:tavLst>
                                    </p:anim>
                                  </p:childTnLst>
                                </p:cTn>
                              </p:par>
                            </p:childTnLst>
                          </p:cTn>
                        </p:par>
                        <p:par>
                          <p:cTn id="88" fill="hold">
                            <p:stCondLst>
                              <p:cond delay="8000"/>
                            </p:stCondLst>
                            <p:childTnLst>
                              <p:par>
                                <p:cTn id="89" presetID="31" presetClass="entr" presetSubtype="0" fill="hold" nodeType="afterEffect">
                                  <p:stCondLst>
                                    <p:cond delay="0"/>
                                  </p:stCondLst>
                                  <p:childTnLst>
                                    <p:set>
                                      <p:cBhvr>
                                        <p:cTn id="90" dur="1" fill="hold">
                                          <p:stCondLst>
                                            <p:cond delay="0"/>
                                          </p:stCondLst>
                                        </p:cTn>
                                        <p:tgtEl>
                                          <p:spTgt spid="9"/>
                                        </p:tgtEl>
                                        <p:attrNameLst>
                                          <p:attrName>style.visibility</p:attrName>
                                        </p:attrNameLst>
                                      </p:cBhvr>
                                      <p:to>
                                        <p:strVal val="visible"/>
                                      </p:to>
                                    </p:set>
                                    <p:anim calcmode="lin" valueType="num">
                                      <p:cBhvr>
                                        <p:cTn id="91" dur="250" fill="hold"/>
                                        <p:tgtEl>
                                          <p:spTgt spid="9"/>
                                        </p:tgtEl>
                                        <p:attrNameLst>
                                          <p:attrName>ppt_w</p:attrName>
                                        </p:attrNameLst>
                                      </p:cBhvr>
                                      <p:tavLst>
                                        <p:tav tm="0">
                                          <p:val>
                                            <p:fltVal val="0"/>
                                          </p:val>
                                        </p:tav>
                                        <p:tav tm="100000">
                                          <p:val>
                                            <p:strVal val="#ppt_w"/>
                                          </p:val>
                                        </p:tav>
                                      </p:tavLst>
                                    </p:anim>
                                    <p:anim calcmode="lin" valueType="num">
                                      <p:cBhvr>
                                        <p:cTn id="92" dur="250" fill="hold"/>
                                        <p:tgtEl>
                                          <p:spTgt spid="9"/>
                                        </p:tgtEl>
                                        <p:attrNameLst>
                                          <p:attrName>ppt_h</p:attrName>
                                        </p:attrNameLst>
                                      </p:cBhvr>
                                      <p:tavLst>
                                        <p:tav tm="0">
                                          <p:val>
                                            <p:fltVal val="0"/>
                                          </p:val>
                                        </p:tav>
                                        <p:tav tm="100000">
                                          <p:val>
                                            <p:strVal val="#ppt_h"/>
                                          </p:val>
                                        </p:tav>
                                      </p:tavLst>
                                    </p:anim>
                                    <p:anim calcmode="lin" valueType="num">
                                      <p:cBhvr>
                                        <p:cTn id="93" dur="250" fill="hold"/>
                                        <p:tgtEl>
                                          <p:spTgt spid="9"/>
                                        </p:tgtEl>
                                        <p:attrNameLst>
                                          <p:attrName>style.rotation</p:attrName>
                                        </p:attrNameLst>
                                      </p:cBhvr>
                                      <p:tavLst>
                                        <p:tav tm="0">
                                          <p:val>
                                            <p:fltVal val="90"/>
                                          </p:val>
                                        </p:tav>
                                        <p:tav tm="100000">
                                          <p:val>
                                            <p:fltVal val="0"/>
                                          </p:val>
                                        </p:tav>
                                      </p:tavLst>
                                    </p:anim>
                                    <p:animEffect transition="in" filter="fade">
                                      <p:cBhvr>
                                        <p:cTn id="94" dur="250"/>
                                        <p:tgtEl>
                                          <p:spTgt spid="9"/>
                                        </p:tgtEl>
                                      </p:cBhvr>
                                    </p:animEffect>
                                  </p:childTnLst>
                                </p:cTn>
                              </p:par>
                            </p:childTnLst>
                          </p:cTn>
                        </p:par>
                        <p:par>
                          <p:cTn id="95" fill="hold">
                            <p:stCondLst>
                              <p:cond delay="8500"/>
                            </p:stCondLst>
                            <p:childTnLst>
                              <p:par>
                                <p:cTn id="96" presetID="9" presetClass="entr" presetSubtype="0" fill="hold" grpId="0" nodeType="afterEffect">
                                  <p:stCondLst>
                                    <p:cond delay="0"/>
                                  </p:stCondLst>
                                  <p:childTnLst>
                                    <p:set>
                                      <p:cBhvr>
                                        <p:cTn id="97" dur="1" fill="hold">
                                          <p:stCondLst>
                                            <p:cond delay="0"/>
                                          </p:stCondLst>
                                        </p:cTn>
                                        <p:tgtEl>
                                          <p:spTgt spid="14370"/>
                                        </p:tgtEl>
                                        <p:attrNameLst>
                                          <p:attrName>style.visibility</p:attrName>
                                        </p:attrNameLst>
                                      </p:cBhvr>
                                      <p:to>
                                        <p:strVal val="visible"/>
                                      </p:to>
                                    </p:set>
                                    <p:animEffect transition="in" filter="dissolve">
                                      <p:cBhvr>
                                        <p:cTn id="98" dur="250"/>
                                        <p:tgtEl>
                                          <p:spTgt spid="14370"/>
                                        </p:tgtEl>
                                      </p:cBhvr>
                                    </p:animEffect>
                                  </p:childTnLst>
                                </p:cTn>
                              </p:par>
                            </p:childTnLst>
                          </p:cTn>
                        </p:par>
                        <p:par>
                          <p:cTn id="99" fill="hold">
                            <p:stCondLst>
                              <p:cond delay="9000"/>
                            </p:stCondLst>
                            <p:childTnLst>
                              <p:par>
                                <p:cTn id="100" presetID="2" presetClass="entr" presetSubtype="2" fill="hold" grpId="0" nodeType="afterEffect">
                                  <p:stCondLst>
                                    <p:cond delay="0"/>
                                  </p:stCondLst>
                                  <p:childTnLst>
                                    <p:set>
                                      <p:cBhvr>
                                        <p:cTn id="101" dur="1" fill="hold">
                                          <p:stCondLst>
                                            <p:cond delay="0"/>
                                          </p:stCondLst>
                                        </p:cTn>
                                        <p:tgtEl>
                                          <p:spTgt spid="14371"/>
                                        </p:tgtEl>
                                        <p:attrNameLst>
                                          <p:attrName>style.visibility</p:attrName>
                                        </p:attrNameLst>
                                      </p:cBhvr>
                                      <p:to>
                                        <p:strVal val="visible"/>
                                      </p:to>
                                    </p:set>
                                    <p:anim calcmode="lin" valueType="num">
                                      <p:cBhvr additive="base">
                                        <p:cTn id="102" dur="250" fill="hold"/>
                                        <p:tgtEl>
                                          <p:spTgt spid="14371"/>
                                        </p:tgtEl>
                                        <p:attrNameLst>
                                          <p:attrName>ppt_x</p:attrName>
                                        </p:attrNameLst>
                                      </p:cBhvr>
                                      <p:tavLst>
                                        <p:tav tm="0">
                                          <p:val>
                                            <p:strVal val="1+#ppt_w/2"/>
                                          </p:val>
                                        </p:tav>
                                        <p:tav tm="100000">
                                          <p:val>
                                            <p:strVal val="#ppt_x"/>
                                          </p:val>
                                        </p:tav>
                                      </p:tavLst>
                                    </p:anim>
                                    <p:anim calcmode="lin" valueType="num">
                                      <p:cBhvr additive="base">
                                        <p:cTn id="103" dur="250" fill="hold"/>
                                        <p:tgtEl>
                                          <p:spTgt spid="14371"/>
                                        </p:tgtEl>
                                        <p:attrNameLst>
                                          <p:attrName>ppt_y</p:attrName>
                                        </p:attrNameLst>
                                      </p:cBhvr>
                                      <p:tavLst>
                                        <p:tav tm="0">
                                          <p:val>
                                            <p:strVal val="#ppt_y"/>
                                          </p:val>
                                        </p:tav>
                                        <p:tav tm="100000">
                                          <p:val>
                                            <p:strVal val="#ppt_y"/>
                                          </p:val>
                                        </p:tav>
                                      </p:tavLst>
                                    </p:anim>
                                  </p:childTnLst>
                                </p:cTn>
                              </p:par>
                            </p:childTnLst>
                          </p:cTn>
                        </p:par>
                        <p:par>
                          <p:cTn id="104" fill="hold">
                            <p:stCondLst>
                              <p:cond delay="9500"/>
                            </p:stCondLst>
                            <p:childTnLst>
                              <p:par>
                                <p:cTn id="105" presetID="31" presetClass="entr" presetSubtype="0" fill="hold" nodeType="after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250" fill="hold"/>
                                        <p:tgtEl>
                                          <p:spTgt spid="4"/>
                                        </p:tgtEl>
                                        <p:attrNameLst>
                                          <p:attrName>ppt_w</p:attrName>
                                        </p:attrNameLst>
                                      </p:cBhvr>
                                      <p:tavLst>
                                        <p:tav tm="0">
                                          <p:val>
                                            <p:fltVal val="0"/>
                                          </p:val>
                                        </p:tav>
                                        <p:tav tm="100000">
                                          <p:val>
                                            <p:strVal val="#ppt_w"/>
                                          </p:val>
                                        </p:tav>
                                      </p:tavLst>
                                    </p:anim>
                                    <p:anim calcmode="lin" valueType="num">
                                      <p:cBhvr>
                                        <p:cTn id="108" dur="250" fill="hold"/>
                                        <p:tgtEl>
                                          <p:spTgt spid="4"/>
                                        </p:tgtEl>
                                        <p:attrNameLst>
                                          <p:attrName>ppt_h</p:attrName>
                                        </p:attrNameLst>
                                      </p:cBhvr>
                                      <p:tavLst>
                                        <p:tav tm="0">
                                          <p:val>
                                            <p:fltVal val="0"/>
                                          </p:val>
                                        </p:tav>
                                        <p:tav tm="100000">
                                          <p:val>
                                            <p:strVal val="#ppt_h"/>
                                          </p:val>
                                        </p:tav>
                                      </p:tavLst>
                                    </p:anim>
                                    <p:anim calcmode="lin" valueType="num">
                                      <p:cBhvr>
                                        <p:cTn id="109" dur="250" fill="hold"/>
                                        <p:tgtEl>
                                          <p:spTgt spid="4"/>
                                        </p:tgtEl>
                                        <p:attrNameLst>
                                          <p:attrName>style.rotation</p:attrName>
                                        </p:attrNameLst>
                                      </p:cBhvr>
                                      <p:tavLst>
                                        <p:tav tm="0">
                                          <p:val>
                                            <p:fltVal val="90"/>
                                          </p:val>
                                        </p:tav>
                                        <p:tav tm="100000">
                                          <p:val>
                                            <p:fltVal val="0"/>
                                          </p:val>
                                        </p:tav>
                                      </p:tavLst>
                                    </p:anim>
                                    <p:animEffect transition="in" filter="fade">
                                      <p:cBhvr>
                                        <p:cTn id="110" dur="250"/>
                                        <p:tgtEl>
                                          <p:spTgt spid="4"/>
                                        </p:tgtEl>
                                      </p:cBhvr>
                                    </p:animEffect>
                                  </p:childTnLst>
                                </p:cTn>
                              </p:par>
                            </p:childTnLst>
                          </p:cTn>
                        </p:par>
                        <p:par>
                          <p:cTn id="111" fill="hold">
                            <p:stCondLst>
                              <p:cond delay="10000"/>
                            </p:stCondLst>
                            <p:childTnLst>
                              <p:par>
                                <p:cTn id="112" presetID="9" presetClass="entr" presetSubtype="0" fill="hold" grpId="0" nodeType="afterEffect">
                                  <p:stCondLst>
                                    <p:cond delay="0"/>
                                  </p:stCondLst>
                                  <p:childTnLst>
                                    <p:set>
                                      <p:cBhvr>
                                        <p:cTn id="113" dur="1" fill="hold">
                                          <p:stCondLst>
                                            <p:cond delay="0"/>
                                          </p:stCondLst>
                                        </p:cTn>
                                        <p:tgtEl>
                                          <p:spTgt spid="14372"/>
                                        </p:tgtEl>
                                        <p:attrNameLst>
                                          <p:attrName>style.visibility</p:attrName>
                                        </p:attrNameLst>
                                      </p:cBhvr>
                                      <p:to>
                                        <p:strVal val="visible"/>
                                      </p:to>
                                    </p:set>
                                    <p:animEffect transition="in" filter="dissolve">
                                      <p:cBhvr>
                                        <p:cTn id="114" dur="250"/>
                                        <p:tgtEl>
                                          <p:spTgt spid="14372"/>
                                        </p:tgtEl>
                                      </p:cBhvr>
                                    </p:animEffect>
                                  </p:childTnLst>
                                </p:cTn>
                              </p:par>
                            </p:childTnLst>
                          </p:cTn>
                        </p:par>
                        <p:par>
                          <p:cTn id="115" fill="hold">
                            <p:stCondLst>
                              <p:cond delay="10500"/>
                            </p:stCondLst>
                            <p:childTnLst>
                              <p:par>
                                <p:cTn id="116" presetID="2" presetClass="entr" presetSubtype="2" fill="hold" grpId="0" nodeType="afterEffect">
                                  <p:stCondLst>
                                    <p:cond delay="0"/>
                                  </p:stCondLst>
                                  <p:childTnLst>
                                    <p:set>
                                      <p:cBhvr>
                                        <p:cTn id="117" dur="1" fill="hold">
                                          <p:stCondLst>
                                            <p:cond delay="0"/>
                                          </p:stCondLst>
                                        </p:cTn>
                                        <p:tgtEl>
                                          <p:spTgt spid="14373"/>
                                        </p:tgtEl>
                                        <p:attrNameLst>
                                          <p:attrName>style.visibility</p:attrName>
                                        </p:attrNameLst>
                                      </p:cBhvr>
                                      <p:to>
                                        <p:strVal val="visible"/>
                                      </p:to>
                                    </p:set>
                                    <p:anim calcmode="lin" valueType="num">
                                      <p:cBhvr additive="base">
                                        <p:cTn id="118" dur="250" fill="hold"/>
                                        <p:tgtEl>
                                          <p:spTgt spid="14373"/>
                                        </p:tgtEl>
                                        <p:attrNameLst>
                                          <p:attrName>ppt_x</p:attrName>
                                        </p:attrNameLst>
                                      </p:cBhvr>
                                      <p:tavLst>
                                        <p:tav tm="0">
                                          <p:val>
                                            <p:strVal val="1+#ppt_w/2"/>
                                          </p:val>
                                        </p:tav>
                                        <p:tav tm="100000">
                                          <p:val>
                                            <p:strVal val="#ppt_x"/>
                                          </p:val>
                                        </p:tav>
                                      </p:tavLst>
                                    </p:anim>
                                    <p:anim calcmode="lin" valueType="num">
                                      <p:cBhvr additive="base">
                                        <p:cTn id="119" dur="250" fill="hold"/>
                                        <p:tgtEl>
                                          <p:spTgt spid="14373"/>
                                        </p:tgtEl>
                                        <p:attrNameLst>
                                          <p:attrName>ppt_y</p:attrName>
                                        </p:attrNameLst>
                                      </p:cBhvr>
                                      <p:tavLst>
                                        <p:tav tm="0">
                                          <p:val>
                                            <p:strVal val="#ppt_y"/>
                                          </p:val>
                                        </p:tav>
                                        <p:tav tm="100000">
                                          <p:val>
                                            <p:strVal val="#ppt_y"/>
                                          </p:val>
                                        </p:tav>
                                      </p:tavLst>
                                    </p:anim>
                                  </p:childTnLst>
                                </p:cTn>
                              </p:par>
                            </p:childTnLst>
                          </p:cTn>
                        </p:par>
                        <p:par>
                          <p:cTn id="120" fill="hold">
                            <p:stCondLst>
                              <p:cond delay="11000"/>
                            </p:stCondLst>
                            <p:childTnLst>
                              <p:par>
                                <p:cTn id="121" presetID="31" presetClass="entr" presetSubtype="0" fill="hold" nodeType="afterEffect">
                                  <p:stCondLst>
                                    <p:cond delay="0"/>
                                  </p:stCondLst>
                                  <p:childTnLst>
                                    <p:set>
                                      <p:cBhvr>
                                        <p:cTn id="122" dur="1" fill="hold">
                                          <p:stCondLst>
                                            <p:cond delay="0"/>
                                          </p:stCondLst>
                                        </p:cTn>
                                        <p:tgtEl>
                                          <p:spTgt spid="7"/>
                                        </p:tgtEl>
                                        <p:attrNameLst>
                                          <p:attrName>style.visibility</p:attrName>
                                        </p:attrNameLst>
                                      </p:cBhvr>
                                      <p:to>
                                        <p:strVal val="visible"/>
                                      </p:to>
                                    </p:set>
                                    <p:anim calcmode="lin" valueType="num">
                                      <p:cBhvr>
                                        <p:cTn id="123" dur="250" fill="hold"/>
                                        <p:tgtEl>
                                          <p:spTgt spid="7"/>
                                        </p:tgtEl>
                                        <p:attrNameLst>
                                          <p:attrName>ppt_w</p:attrName>
                                        </p:attrNameLst>
                                      </p:cBhvr>
                                      <p:tavLst>
                                        <p:tav tm="0">
                                          <p:val>
                                            <p:fltVal val="0"/>
                                          </p:val>
                                        </p:tav>
                                        <p:tav tm="100000">
                                          <p:val>
                                            <p:strVal val="#ppt_w"/>
                                          </p:val>
                                        </p:tav>
                                      </p:tavLst>
                                    </p:anim>
                                    <p:anim calcmode="lin" valueType="num">
                                      <p:cBhvr>
                                        <p:cTn id="124" dur="250" fill="hold"/>
                                        <p:tgtEl>
                                          <p:spTgt spid="7"/>
                                        </p:tgtEl>
                                        <p:attrNameLst>
                                          <p:attrName>ppt_h</p:attrName>
                                        </p:attrNameLst>
                                      </p:cBhvr>
                                      <p:tavLst>
                                        <p:tav tm="0">
                                          <p:val>
                                            <p:fltVal val="0"/>
                                          </p:val>
                                        </p:tav>
                                        <p:tav tm="100000">
                                          <p:val>
                                            <p:strVal val="#ppt_h"/>
                                          </p:val>
                                        </p:tav>
                                      </p:tavLst>
                                    </p:anim>
                                    <p:anim calcmode="lin" valueType="num">
                                      <p:cBhvr>
                                        <p:cTn id="125" dur="250" fill="hold"/>
                                        <p:tgtEl>
                                          <p:spTgt spid="7"/>
                                        </p:tgtEl>
                                        <p:attrNameLst>
                                          <p:attrName>style.rotation</p:attrName>
                                        </p:attrNameLst>
                                      </p:cBhvr>
                                      <p:tavLst>
                                        <p:tav tm="0">
                                          <p:val>
                                            <p:fltVal val="90"/>
                                          </p:val>
                                        </p:tav>
                                        <p:tav tm="100000">
                                          <p:val>
                                            <p:fltVal val="0"/>
                                          </p:val>
                                        </p:tav>
                                      </p:tavLst>
                                    </p:anim>
                                    <p:animEffect transition="in" filter="fade">
                                      <p:cBhvr>
                                        <p:cTn id="126" dur="250"/>
                                        <p:tgtEl>
                                          <p:spTgt spid="7"/>
                                        </p:tgtEl>
                                      </p:cBhvr>
                                    </p:animEffect>
                                  </p:childTnLst>
                                </p:cTn>
                              </p:par>
                            </p:childTnLst>
                          </p:cTn>
                        </p:par>
                        <p:par>
                          <p:cTn id="127" fill="hold">
                            <p:stCondLst>
                              <p:cond delay="11500"/>
                            </p:stCondLst>
                            <p:childTnLst>
                              <p:par>
                                <p:cTn id="128" presetID="9" presetClass="entr" presetSubtype="0" fill="hold" grpId="0" nodeType="afterEffect">
                                  <p:stCondLst>
                                    <p:cond delay="0"/>
                                  </p:stCondLst>
                                  <p:childTnLst>
                                    <p:set>
                                      <p:cBhvr>
                                        <p:cTn id="129" dur="1" fill="hold">
                                          <p:stCondLst>
                                            <p:cond delay="0"/>
                                          </p:stCondLst>
                                        </p:cTn>
                                        <p:tgtEl>
                                          <p:spTgt spid="14374"/>
                                        </p:tgtEl>
                                        <p:attrNameLst>
                                          <p:attrName>style.visibility</p:attrName>
                                        </p:attrNameLst>
                                      </p:cBhvr>
                                      <p:to>
                                        <p:strVal val="visible"/>
                                      </p:to>
                                    </p:set>
                                    <p:animEffect transition="in" filter="dissolve">
                                      <p:cBhvr>
                                        <p:cTn id="130" dur="250"/>
                                        <p:tgtEl>
                                          <p:spTgt spid="14374"/>
                                        </p:tgtEl>
                                      </p:cBhvr>
                                    </p:animEffect>
                                  </p:childTnLst>
                                </p:cTn>
                              </p:par>
                            </p:childTnLst>
                          </p:cTn>
                        </p:par>
                        <p:par>
                          <p:cTn id="131" fill="hold">
                            <p:stCondLst>
                              <p:cond delay="12000"/>
                            </p:stCondLst>
                            <p:childTnLst>
                              <p:par>
                                <p:cTn id="132" presetID="2" presetClass="entr" presetSubtype="2" fill="hold" grpId="0" nodeType="afterEffect">
                                  <p:stCondLst>
                                    <p:cond delay="0"/>
                                  </p:stCondLst>
                                  <p:childTnLst>
                                    <p:set>
                                      <p:cBhvr>
                                        <p:cTn id="133" dur="1" fill="hold">
                                          <p:stCondLst>
                                            <p:cond delay="0"/>
                                          </p:stCondLst>
                                        </p:cTn>
                                        <p:tgtEl>
                                          <p:spTgt spid="14375"/>
                                        </p:tgtEl>
                                        <p:attrNameLst>
                                          <p:attrName>style.visibility</p:attrName>
                                        </p:attrNameLst>
                                      </p:cBhvr>
                                      <p:to>
                                        <p:strVal val="visible"/>
                                      </p:to>
                                    </p:set>
                                    <p:anim calcmode="lin" valueType="num">
                                      <p:cBhvr additive="base">
                                        <p:cTn id="134" dur="250" fill="hold"/>
                                        <p:tgtEl>
                                          <p:spTgt spid="14375"/>
                                        </p:tgtEl>
                                        <p:attrNameLst>
                                          <p:attrName>ppt_x</p:attrName>
                                        </p:attrNameLst>
                                      </p:cBhvr>
                                      <p:tavLst>
                                        <p:tav tm="0">
                                          <p:val>
                                            <p:strVal val="1+#ppt_w/2"/>
                                          </p:val>
                                        </p:tav>
                                        <p:tav tm="100000">
                                          <p:val>
                                            <p:strVal val="#ppt_x"/>
                                          </p:val>
                                        </p:tav>
                                      </p:tavLst>
                                    </p:anim>
                                    <p:anim calcmode="lin" valueType="num">
                                      <p:cBhvr additive="base">
                                        <p:cTn id="135" dur="250" fill="hold"/>
                                        <p:tgtEl>
                                          <p:spTgt spid="14375"/>
                                        </p:tgtEl>
                                        <p:attrNameLst>
                                          <p:attrName>ppt_y</p:attrName>
                                        </p:attrNameLst>
                                      </p:cBhvr>
                                      <p:tavLst>
                                        <p:tav tm="0">
                                          <p:val>
                                            <p:strVal val="#ppt_y"/>
                                          </p:val>
                                        </p:tav>
                                        <p:tav tm="100000">
                                          <p:val>
                                            <p:strVal val="#ppt_y"/>
                                          </p:val>
                                        </p:tav>
                                      </p:tavLst>
                                    </p:anim>
                                  </p:childTnLst>
                                </p:cTn>
                              </p:par>
                            </p:childTnLst>
                          </p:cTn>
                        </p:par>
                        <p:par>
                          <p:cTn id="136" fill="hold">
                            <p:stCondLst>
                              <p:cond delay="12500"/>
                            </p:stCondLst>
                            <p:childTnLst>
                              <p:par>
                                <p:cTn id="137" presetID="31" presetClass="entr" presetSubtype="0" fill="hold" nodeType="afterEffect">
                                  <p:stCondLst>
                                    <p:cond delay="0"/>
                                  </p:stCondLst>
                                  <p:childTnLst>
                                    <p:set>
                                      <p:cBhvr>
                                        <p:cTn id="138" dur="1" fill="hold">
                                          <p:stCondLst>
                                            <p:cond delay="0"/>
                                          </p:stCondLst>
                                        </p:cTn>
                                        <p:tgtEl>
                                          <p:spTgt spid="10"/>
                                        </p:tgtEl>
                                        <p:attrNameLst>
                                          <p:attrName>style.visibility</p:attrName>
                                        </p:attrNameLst>
                                      </p:cBhvr>
                                      <p:to>
                                        <p:strVal val="visible"/>
                                      </p:to>
                                    </p:set>
                                    <p:anim calcmode="lin" valueType="num">
                                      <p:cBhvr>
                                        <p:cTn id="139" dur="250" fill="hold"/>
                                        <p:tgtEl>
                                          <p:spTgt spid="10"/>
                                        </p:tgtEl>
                                        <p:attrNameLst>
                                          <p:attrName>ppt_w</p:attrName>
                                        </p:attrNameLst>
                                      </p:cBhvr>
                                      <p:tavLst>
                                        <p:tav tm="0">
                                          <p:val>
                                            <p:fltVal val="0"/>
                                          </p:val>
                                        </p:tav>
                                        <p:tav tm="100000">
                                          <p:val>
                                            <p:strVal val="#ppt_w"/>
                                          </p:val>
                                        </p:tav>
                                      </p:tavLst>
                                    </p:anim>
                                    <p:anim calcmode="lin" valueType="num">
                                      <p:cBhvr>
                                        <p:cTn id="140" dur="250" fill="hold"/>
                                        <p:tgtEl>
                                          <p:spTgt spid="10"/>
                                        </p:tgtEl>
                                        <p:attrNameLst>
                                          <p:attrName>ppt_h</p:attrName>
                                        </p:attrNameLst>
                                      </p:cBhvr>
                                      <p:tavLst>
                                        <p:tav tm="0">
                                          <p:val>
                                            <p:fltVal val="0"/>
                                          </p:val>
                                        </p:tav>
                                        <p:tav tm="100000">
                                          <p:val>
                                            <p:strVal val="#ppt_h"/>
                                          </p:val>
                                        </p:tav>
                                      </p:tavLst>
                                    </p:anim>
                                    <p:anim calcmode="lin" valueType="num">
                                      <p:cBhvr>
                                        <p:cTn id="141" dur="250" fill="hold"/>
                                        <p:tgtEl>
                                          <p:spTgt spid="10"/>
                                        </p:tgtEl>
                                        <p:attrNameLst>
                                          <p:attrName>style.rotation</p:attrName>
                                        </p:attrNameLst>
                                      </p:cBhvr>
                                      <p:tavLst>
                                        <p:tav tm="0">
                                          <p:val>
                                            <p:fltVal val="90"/>
                                          </p:val>
                                        </p:tav>
                                        <p:tav tm="100000">
                                          <p:val>
                                            <p:fltVal val="0"/>
                                          </p:val>
                                        </p:tav>
                                      </p:tavLst>
                                    </p:anim>
                                    <p:animEffect transition="in" filter="fade">
                                      <p:cBhvr>
                                        <p:cTn id="142" dur="250"/>
                                        <p:tgtEl>
                                          <p:spTgt spid="10"/>
                                        </p:tgtEl>
                                      </p:cBhvr>
                                    </p:animEffect>
                                  </p:childTnLst>
                                </p:cTn>
                              </p:par>
                            </p:childTnLst>
                          </p:cTn>
                        </p:par>
                        <p:par>
                          <p:cTn id="143" fill="hold">
                            <p:stCondLst>
                              <p:cond delay="13000"/>
                            </p:stCondLst>
                            <p:childTnLst>
                              <p:par>
                                <p:cTn id="144" presetID="9" presetClass="entr" presetSubtype="0" fill="hold" grpId="0" nodeType="afterEffect">
                                  <p:stCondLst>
                                    <p:cond delay="0"/>
                                  </p:stCondLst>
                                  <p:childTnLst>
                                    <p:set>
                                      <p:cBhvr>
                                        <p:cTn id="145" dur="1" fill="hold">
                                          <p:stCondLst>
                                            <p:cond delay="0"/>
                                          </p:stCondLst>
                                        </p:cTn>
                                        <p:tgtEl>
                                          <p:spTgt spid="14376"/>
                                        </p:tgtEl>
                                        <p:attrNameLst>
                                          <p:attrName>style.visibility</p:attrName>
                                        </p:attrNameLst>
                                      </p:cBhvr>
                                      <p:to>
                                        <p:strVal val="visible"/>
                                      </p:to>
                                    </p:set>
                                    <p:animEffect transition="in" filter="dissolve">
                                      <p:cBhvr>
                                        <p:cTn id="146" dur="250"/>
                                        <p:tgtEl>
                                          <p:spTgt spid="14376"/>
                                        </p:tgtEl>
                                      </p:cBhvr>
                                    </p:animEffect>
                                  </p:childTnLst>
                                </p:cTn>
                              </p:par>
                            </p:childTnLst>
                          </p:cTn>
                        </p:par>
                        <p:par>
                          <p:cTn id="147" fill="hold">
                            <p:stCondLst>
                              <p:cond delay="13500"/>
                            </p:stCondLst>
                            <p:childTnLst>
                              <p:par>
                                <p:cTn id="148" presetID="2" presetClass="entr" presetSubtype="2" fill="hold" grpId="0" nodeType="afterEffect">
                                  <p:stCondLst>
                                    <p:cond delay="0"/>
                                  </p:stCondLst>
                                  <p:childTnLst>
                                    <p:set>
                                      <p:cBhvr>
                                        <p:cTn id="149" dur="1" fill="hold">
                                          <p:stCondLst>
                                            <p:cond delay="0"/>
                                          </p:stCondLst>
                                        </p:cTn>
                                        <p:tgtEl>
                                          <p:spTgt spid="14377"/>
                                        </p:tgtEl>
                                        <p:attrNameLst>
                                          <p:attrName>style.visibility</p:attrName>
                                        </p:attrNameLst>
                                      </p:cBhvr>
                                      <p:to>
                                        <p:strVal val="visible"/>
                                      </p:to>
                                    </p:set>
                                    <p:anim calcmode="lin" valueType="num">
                                      <p:cBhvr additive="base">
                                        <p:cTn id="150" dur="250" fill="hold"/>
                                        <p:tgtEl>
                                          <p:spTgt spid="14377"/>
                                        </p:tgtEl>
                                        <p:attrNameLst>
                                          <p:attrName>ppt_x</p:attrName>
                                        </p:attrNameLst>
                                      </p:cBhvr>
                                      <p:tavLst>
                                        <p:tav tm="0">
                                          <p:val>
                                            <p:strVal val="1+#ppt_w/2"/>
                                          </p:val>
                                        </p:tav>
                                        <p:tav tm="100000">
                                          <p:val>
                                            <p:strVal val="#ppt_x"/>
                                          </p:val>
                                        </p:tav>
                                      </p:tavLst>
                                    </p:anim>
                                    <p:anim calcmode="lin" valueType="num">
                                      <p:cBhvr additive="base">
                                        <p:cTn id="151" dur="250" fill="hold"/>
                                        <p:tgtEl>
                                          <p:spTgt spid="143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2" grpId="0"/>
      <p:bldP spid="14361" grpId="0" autoUpdateAnimBg="0"/>
      <p:bldP spid="14362" grpId="0" autoUpdateAnimBg="0"/>
      <p:bldP spid="14363" grpId="0" autoUpdateAnimBg="0"/>
      <p:bldP spid="14364" grpId="0" autoUpdateAnimBg="0"/>
      <p:bldP spid="14365" grpId="0" autoUpdateAnimBg="0"/>
      <p:bldP spid="14366" grpId="0" autoUpdateAnimBg="0"/>
      <p:bldP spid="14367" grpId="0" autoUpdateAnimBg="0"/>
      <p:bldP spid="14368" grpId="0" autoUpdateAnimBg="0"/>
      <p:bldP spid="14369" grpId="0" autoUpdateAnimBg="0"/>
      <p:bldP spid="14370" grpId="0" autoUpdateAnimBg="0"/>
      <p:bldP spid="14371" grpId="0" autoUpdateAnimBg="0"/>
      <p:bldP spid="14372" grpId="0" autoUpdateAnimBg="0"/>
      <p:bldP spid="14373" grpId="0" autoUpdateAnimBg="0"/>
      <p:bldP spid="14374" grpId="0" autoUpdateAnimBg="0"/>
      <p:bldP spid="14375" grpId="0" autoUpdateAnimBg="0"/>
      <p:bldP spid="14376" grpId="0" autoUpdateAnimBg="0"/>
      <p:bldP spid="14377"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AutoShape 5"/>
          <p:cNvSpPr/>
          <p:nvPr/>
        </p:nvSpPr>
        <p:spPr bwMode="auto">
          <a:xfrm>
            <a:off x="1355551" y="1886415"/>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此处添加详细文本描述，建议与</a:t>
            </a:r>
            <a:r>
              <a:rPr lang="zh-CN" altLang="en-US" sz="1200" dirty="0" smtClean="0">
                <a:solidFill>
                  <a:schemeClr val="tx1">
                    <a:lumMod val="50000"/>
                    <a:lumOff val="50000"/>
                  </a:schemeClr>
                </a:solidFill>
                <a:latin typeface="+mn-ea"/>
              </a:rPr>
              <a:t>标亮亮图文旗舰店</a:t>
            </a:r>
            <a:r>
              <a:rPr lang="en-US" altLang="zh-CN" sz="1200" dirty="0" smtClean="0">
                <a:solidFill>
                  <a:schemeClr val="tx1">
                    <a:lumMod val="50000"/>
                    <a:lumOff val="50000"/>
                  </a:schemeClr>
                </a:solidFill>
                <a:latin typeface="+mn-ea"/>
              </a:rPr>
              <a:t>https://liangliangtuwen.tmall.com</a:t>
            </a:r>
            <a:r>
              <a:rPr lang="zh-CN" altLang="en-US" sz="1200" dirty="0" smtClean="0">
                <a:solidFill>
                  <a:schemeClr val="tx1">
                    <a:lumMod val="50000"/>
                    <a:lumOff val="50000"/>
                  </a:schemeClr>
                </a:solidFill>
                <a:latin typeface="+mn-ea"/>
              </a:rPr>
              <a:t>题</a:t>
            </a:r>
            <a:r>
              <a:rPr lang="zh-CN" altLang="en-US" sz="1200" dirty="0">
                <a:solidFill>
                  <a:schemeClr val="tx1">
                    <a:lumMod val="50000"/>
                    <a:lumOff val="50000"/>
                  </a:schemeClr>
                </a:solidFill>
                <a:latin typeface="+mn-ea"/>
              </a:rPr>
              <a:t>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a:t>
            </a:r>
          </a:p>
        </p:txBody>
      </p:sp>
      <p:sp>
        <p:nvSpPr>
          <p:cNvPr id="18438" name="AutoShape 6"/>
          <p:cNvSpPr/>
          <p:nvPr/>
        </p:nvSpPr>
        <p:spPr bwMode="auto">
          <a:xfrm>
            <a:off x="8591227" y="3119747"/>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8439" name="AutoShape 7"/>
          <p:cNvSpPr/>
          <p:nvPr/>
        </p:nvSpPr>
        <p:spPr bwMode="auto">
          <a:xfrm>
            <a:off x="8592020" y="2812564"/>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18440" name="AutoShape 8"/>
          <p:cNvSpPr/>
          <p:nvPr/>
        </p:nvSpPr>
        <p:spPr bwMode="auto">
          <a:xfrm>
            <a:off x="8591227" y="4190515"/>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8441" name="AutoShape 9"/>
          <p:cNvSpPr/>
          <p:nvPr/>
        </p:nvSpPr>
        <p:spPr bwMode="auto">
          <a:xfrm>
            <a:off x="8592020" y="3883332"/>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18442" name="AutoShape 10"/>
          <p:cNvSpPr/>
          <p:nvPr/>
        </p:nvSpPr>
        <p:spPr bwMode="auto">
          <a:xfrm>
            <a:off x="8591227" y="5293827"/>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8443" name="AutoShape 11"/>
          <p:cNvSpPr/>
          <p:nvPr/>
        </p:nvSpPr>
        <p:spPr bwMode="auto">
          <a:xfrm>
            <a:off x="8592020" y="4986645"/>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18444" name="AutoShape 12"/>
          <p:cNvSpPr/>
          <p:nvPr/>
        </p:nvSpPr>
        <p:spPr bwMode="auto">
          <a:xfrm>
            <a:off x="1361106" y="3119747"/>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8445" name="AutoShape 13"/>
          <p:cNvSpPr/>
          <p:nvPr/>
        </p:nvSpPr>
        <p:spPr bwMode="auto">
          <a:xfrm>
            <a:off x="2384116" y="2812564"/>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18446" name="AutoShape 14"/>
          <p:cNvSpPr/>
          <p:nvPr/>
        </p:nvSpPr>
        <p:spPr bwMode="auto">
          <a:xfrm>
            <a:off x="1361106" y="4190515"/>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8447" name="AutoShape 15"/>
          <p:cNvSpPr/>
          <p:nvPr/>
        </p:nvSpPr>
        <p:spPr bwMode="auto">
          <a:xfrm>
            <a:off x="2384116" y="3883332"/>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18448" name="AutoShape 16"/>
          <p:cNvSpPr/>
          <p:nvPr/>
        </p:nvSpPr>
        <p:spPr bwMode="auto">
          <a:xfrm>
            <a:off x="1361106" y="5293827"/>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algn="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18449" name="AutoShape 17"/>
          <p:cNvSpPr/>
          <p:nvPr/>
        </p:nvSpPr>
        <p:spPr bwMode="auto">
          <a:xfrm>
            <a:off x="2384116" y="4986645"/>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nvGrpSpPr>
          <p:cNvPr id="2" name="组合 1"/>
          <p:cNvGrpSpPr/>
          <p:nvPr/>
        </p:nvGrpSpPr>
        <p:grpSpPr>
          <a:xfrm>
            <a:off x="4104741" y="2514907"/>
            <a:ext cx="3974584" cy="3939381"/>
            <a:chOff x="3078361" y="1916307"/>
            <a:chExt cx="2981326" cy="2955448"/>
          </a:xfrm>
        </p:grpSpPr>
        <p:sp>
          <p:nvSpPr>
            <p:cNvPr id="18450" name="AutoShape 18"/>
            <p:cNvSpPr/>
            <p:nvPr/>
          </p:nvSpPr>
          <p:spPr bwMode="auto">
            <a:xfrm>
              <a:off x="3280172" y="2064586"/>
              <a:ext cx="2574727" cy="2591600"/>
            </a:xfrm>
            <a:custGeom>
              <a:avLst/>
              <a:gdLst>
                <a:gd name="T0" fmla="*/ 3432795 w 19679"/>
                <a:gd name="T1" fmla="*/ 3791607 h 19679"/>
                <a:gd name="T2" fmla="*/ 3432795 w 19679"/>
                <a:gd name="T3" fmla="*/ 3791607 h 19679"/>
                <a:gd name="T4" fmla="*/ 3432795 w 19679"/>
                <a:gd name="T5" fmla="*/ 3791607 h 19679"/>
                <a:gd name="T6" fmla="*/ 3432795 w 19679"/>
                <a:gd name="T7" fmla="*/ 379160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chemeClr val="accent2"/>
              </a:solidFill>
              <a:prstDash val="solid"/>
              <a:bevel/>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nchor="ctr"/>
            <a:lstStyle/>
            <a:p>
              <a:endParaRPr lang="zh-CN" altLang="en-US">
                <a:solidFill>
                  <a:schemeClr val="tx1">
                    <a:lumMod val="50000"/>
                    <a:lumOff val="50000"/>
                  </a:schemeClr>
                </a:solidFill>
              </a:endParaRPr>
            </a:p>
          </p:txBody>
        </p:sp>
        <p:sp>
          <p:nvSpPr>
            <p:cNvPr id="18451" name="AutoShape 19"/>
            <p:cNvSpPr/>
            <p:nvPr/>
          </p:nvSpPr>
          <p:spPr bwMode="auto">
            <a:xfrm rot="10800000">
              <a:off x="4383881" y="4481705"/>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chemeClr val="accent2"/>
              </a:solidFill>
              <a:prstDash val="solid"/>
              <a:bevel/>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nchor="ctr"/>
            <a:lstStyle/>
            <a:p>
              <a:endParaRPr lang="zh-CN" altLang="en-US">
                <a:solidFill>
                  <a:schemeClr val="tx1">
                    <a:lumMod val="50000"/>
                    <a:lumOff val="50000"/>
                  </a:schemeClr>
                </a:solidFill>
              </a:endParaRPr>
            </a:p>
          </p:txBody>
        </p:sp>
        <p:sp>
          <p:nvSpPr>
            <p:cNvPr id="18452" name="AutoShape 20"/>
            <p:cNvSpPr/>
            <p:nvPr/>
          </p:nvSpPr>
          <p:spPr bwMode="auto">
            <a:xfrm rot="10800000">
              <a:off x="3443288" y="4081532"/>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chemeClr val="accent2"/>
              </a:solidFill>
              <a:prstDash val="solid"/>
              <a:bevel/>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nchor="ctr"/>
            <a:lstStyle/>
            <a:p>
              <a:endParaRPr lang="zh-CN" altLang="en-US">
                <a:solidFill>
                  <a:schemeClr val="tx1">
                    <a:lumMod val="50000"/>
                    <a:lumOff val="50000"/>
                  </a:schemeClr>
                </a:solidFill>
              </a:endParaRPr>
            </a:p>
          </p:txBody>
        </p:sp>
        <p:sp>
          <p:nvSpPr>
            <p:cNvPr id="18453" name="AutoShape 21"/>
            <p:cNvSpPr/>
            <p:nvPr/>
          </p:nvSpPr>
          <p:spPr bwMode="auto">
            <a:xfrm rot="10800000">
              <a:off x="5253038" y="4095824"/>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chemeClr val="accent2"/>
              </a:solidFill>
              <a:prstDash val="solid"/>
              <a:bevel/>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nchor="ctr"/>
            <a:lstStyle/>
            <a:p>
              <a:endParaRPr lang="zh-CN" altLang="en-US">
                <a:solidFill>
                  <a:schemeClr val="tx1">
                    <a:lumMod val="50000"/>
                    <a:lumOff val="50000"/>
                  </a:schemeClr>
                </a:solidFill>
              </a:endParaRPr>
            </a:p>
          </p:txBody>
        </p:sp>
        <p:sp>
          <p:nvSpPr>
            <p:cNvPr id="18454" name="AutoShape 22"/>
            <p:cNvSpPr/>
            <p:nvPr/>
          </p:nvSpPr>
          <p:spPr bwMode="auto">
            <a:xfrm rot="-4">
              <a:off x="4460677" y="4565671"/>
              <a:ext cx="232767" cy="193536"/>
            </a:xfrm>
            <a:custGeom>
              <a:avLst/>
              <a:gdLst>
                <a:gd name="T0" fmla="*/ 310356 w 21600"/>
                <a:gd name="T1" fmla="*/ 257969 h 21600"/>
                <a:gd name="T2" fmla="*/ 310356 w 21600"/>
                <a:gd name="T3" fmla="*/ 257969 h 21600"/>
                <a:gd name="T4" fmla="*/ 310356 w 21600"/>
                <a:gd name="T5" fmla="*/ 257969 h 21600"/>
                <a:gd name="T6" fmla="*/ 310356 w 21600"/>
                <a:gd name="T7" fmla="*/ 257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accent3"/>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18455" name="AutoShape 23"/>
            <p:cNvSpPr/>
            <p:nvPr/>
          </p:nvSpPr>
          <p:spPr bwMode="auto">
            <a:xfrm rot="-4">
              <a:off x="3520083" y="4171452"/>
              <a:ext cx="232172" cy="193536"/>
            </a:xfrm>
            <a:custGeom>
              <a:avLst/>
              <a:gdLst>
                <a:gd name="T0" fmla="*/ 309563 w 21600"/>
                <a:gd name="T1" fmla="*/ 257957 h 21579"/>
                <a:gd name="T2" fmla="*/ 309563 w 21600"/>
                <a:gd name="T3" fmla="*/ 257957 h 21579"/>
                <a:gd name="T4" fmla="*/ 309563 w 21600"/>
                <a:gd name="T5" fmla="*/ 257957 h 21579"/>
                <a:gd name="T6" fmla="*/ 309563 w 21600"/>
                <a:gd name="T7" fmla="*/ 25795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chemeClr val="accent1"/>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18456" name="AutoShape 24"/>
            <p:cNvSpPr/>
            <p:nvPr/>
          </p:nvSpPr>
          <p:spPr bwMode="auto">
            <a:xfrm rot="-4">
              <a:off x="5331024" y="4182171"/>
              <a:ext cx="232172" cy="232244"/>
            </a:xfrm>
            <a:custGeom>
              <a:avLst/>
              <a:gdLst>
                <a:gd name="T0" fmla="*/ 309563 w 21600"/>
                <a:gd name="T1" fmla="*/ 309563 h 21600"/>
                <a:gd name="T2" fmla="*/ 309563 w 21600"/>
                <a:gd name="T3" fmla="*/ 309563 h 21600"/>
                <a:gd name="T4" fmla="*/ 309563 w 21600"/>
                <a:gd name="T5" fmla="*/ 309563 h 21600"/>
                <a:gd name="T6" fmla="*/ 309563 w 21600"/>
                <a:gd name="T7" fmla="*/ 3095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600"/>
                    <a:pt x="19987" y="21600"/>
                  </a:cubicBezTo>
                  <a:lnTo>
                    <a:pt x="1612" y="21600"/>
                  </a:lnTo>
                  <a:cubicBezTo>
                    <a:pt x="1180" y="21600"/>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chemeClr val="accent4"/>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18457" name="AutoShape 25"/>
            <p:cNvSpPr/>
            <p:nvPr/>
          </p:nvSpPr>
          <p:spPr bwMode="auto">
            <a:xfrm>
              <a:off x="4364831" y="1916307"/>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chemeClr val="accent2"/>
              </a:solidFill>
              <a:prstDash val="solid"/>
              <a:bevel/>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nchor="ctr"/>
            <a:lstStyle/>
            <a:p>
              <a:endParaRPr lang="zh-CN" altLang="en-US">
                <a:solidFill>
                  <a:schemeClr val="tx1">
                    <a:lumMod val="50000"/>
                    <a:lumOff val="50000"/>
                  </a:schemeClr>
                </a:solidFill>
              </a:endParaRPr>
            </a:p>
          </p:txBody>
        </p:sp>
        <p:sp>
          <p:nvSpPr>
            <p:cNvPr id="18458" name="AutoShape 26"/>
            <p:cNvSpPr/>
            <p:nvPr/>
          </p:nvSpPr>
          <p:spPr bwMode="auto">
            <a:xfrm>
              <a:off x="5400675" y="2411760"/>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chemeClr val="accent2"/>
              </a:solidFill>
              <a:prstDash val="solid"/>
              <a:bevel/>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nchor="ctr"/>
            <a:lstStyle/>
            <a:p>
              <a:endParaRPr lang="zh-CN" altLang="en-US">
                <a:solidFill>
                  <a:schemeClr val="tx1">
                    <a:lumMod val="50000"/>
                    <a:lumOff val="50000"/>
                  </a:schemeClr>
                </a:solidFill>
              </a:endParaRPr>
            </a:p>
          </p:txBody>
        </p:sp>
        <p:sp>
          <p:nvSpPr>
            <p:cNvPr id="18459" name="AutoShape 27"/>
            <p:cNvSpPr/>
            <p:nvPr/>
          </p:nvSpPr>
          <p:spPr bwMode="auto">
            <a:xfrm>
              <a:off x="3078361" y="3286544"/>
              <a:ext cx="387548" cy="390646"/>
            </a:xfrm>
            <a:custGeom>
              <a:avLst/>
              <a:gdLst>
                <a:gd name="T0" fmla="*/ 516705 w 19679"/>
                <a:gd name="T1" fmla="*/ 571529 h 19679"/>
                <a:gd name="T2" fmla="*/ 516705 w 19679"/>
                <a:gd name="T3" fmla="*/ 571529 h 19679"/>
                <a:gd name="T4" fmla="*/ 516705 w 19679"/>
                <a:gd name="T5" fmla="*/ 571529 h 19679"/>
                <a:gd name="T6" fmla="*/ 516705 w 19679"/>
                <a:gd name="T7" fmla="*/ 5715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chemeClr val="accent2"/>
              </a:solidFill>
              <a:prstDash val="solid"/>
              <a:bevel/>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nchor="ctr"/>
            <a:lstStyle/>
            <a:p>
              <a:endParaRPr lang="zh-CN" altLang="en-US">
                <a:solidFill>
                  <a:schemeClr val="tx1">
                    <a:lumMod val="50000"/>
                    <a:lumOff val="50000"/>
                  </a:schemeClr>
                </a:solidFill>
              </a:endParaRPr>
            </a:p>
          </p:txBody>
        </p:sp>
        <p:sp>
          <p:nvSpPr>
            <p:cNvPr id="18460" name="AutoShape 28"/>
            <p:cNvSpPr/>
            <p:nvPr/>
          </p:nvSpPr>
          <p:spPr bwMode="auto">
            <a:xfrm>
              <a:off x="5672138" y="3286544"/>
              <a:ext cx="387549" cy="390646"/>
            </a:xfrm>
            <a:custGeom>
              <a:avLst/>
              <a:gdLst>
                <a:gd name="T0" fmla="*/ 516705 w 19679"/>
                <a:gd name="T1" fmla="*/ 571529 h 19679"/>
                <a:gd name="T2" fmla="*/ 516705 w 19679"/>
                <a:gd name="T3" fmla="*/ 571529 h 19679"/>
                <a:gd name="T4" fmla="*/ 516705 w 19679"/>
                <a:gd name="T5" fmla="*/ 571529 h 19679"/>
                <a:gd name="T6" fmla="*/ 516705 w 19679"/>
                <a:gd name="T7" fmla="*/ 5715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chemeClr val="accent2"/>
              </a:solidFill>
              <a:prstDash val="solid"/>
              <a:bevel/>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nchor="ctr"/>
            <a:lstStyle/>
            <a:p>
              <a:endParaRPr lang="zh-CN" altLang="en-US">
                <a:solidFill>
                  <a:schemeClr val="tx1">
                    <a:lumMod val="50000"/>
                    <a:lumOff val="50000"/>
                  </a:schemeClr>
                </a:solidFill>
              </a:endParaRPr>
            </a:p>
          </p:txBody>
        </p:sp>
        <p:sp>
          <p:nvSpPr>
            <p:cNvPr id="18461" name="AutoShape 29"/>
            <p:cNvSpPr/>
            <p:nvPr/>
          </p:nvSpPr>
          <p:spPr bwMode="auto">
            <a:xfrm>
              <a:off x="3400425" y="2316481"/>
              <a:ext cx="387549" cy="390050"/>
            </a:xfrm>
            <a:custGeom>
              <a:avLst/>
              <a:gdLst>
                <a:gd name="T0" fmla="*/ 516705 w 19679"/>
                <a:gd name="T1" fmla="*/ 570658 h 19679"/>
                <a:gd name="T2" fmla="*/ 516705 w 19679"/>
                <a:gd name="T3" fmla="*/ 570658 h 19679"/>
                <a:gd name="T4" fmla="*/ 516705 w 19679"/>
                <a:gd name="T5" fmla="*/ 570658 h 19679"/>
                <a:gd name="T6" fmla="*/ 516705 w 19679"/>
                <a:gd name="T7" fmla="*/ 5706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w="63500" cap="flat" cmpd="sng">
              <a:solidFill>
                <a:schemeClr val="accent2"/>
              </a:solidFill>
              <a:prstDash val="solid"/>
              <a:bevel/>
            </a:ln>
            <a:effectLst/>
            <a:extLs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nchor="ctr"/>
            <a:lstStyle/>
            <a:p>
              <a:endParaRPr lang="zh-CN" altLang="en-US">
                <a:solidFill>
                  <a:schemeClr val="tx1">
                    <a:lumMod val="50000"/>
                    <a:lumOff val="50000"/>
                  </a:schemeClr>
                </a:solidFill>
              </a:endParaRPr>
            </a:p>
          </p:txBody>
        </p:sp>
        <p:sp>
          <p:nvSpPr>
            <p:cNvPr id="18462" name="AutoShape 30"/>
            <p:cNvSpPr/>
            <p:nvPr/>
          </p:nvSpPr>
          <p:spPr bwMode="auto">
            <a:xfrm>
              <a:off x="4443413" y="2002654"/>
              <a:ext cx="232172" cy="193536"/>
            </a:xfrm>
            <a:custGeom>
              <a:avLst/>
              <a:gdLst>
                <a:gd name="T0" fmla="*/ 309563 w 21600"/>
                <a:gd name="T1" fmla="*/ 257969 h 21600"/>
                <a:gd name="T2" fmla="*/ 309563 w 21600"/>
                <a:gd name="T3" fmla="*/ 257969 h 21600"/>
                <a:gd name="T4" fmla="*/ 309563 w 21600"/>
                <a:gd name="T5" fmla="*/ 257969 h 21600"/>
                <a:gd name="T6" fmla="*/ 309563 w 21600"/>
                <a:gd name="T7" fmla="*/ 257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accent2"/>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18463" name="AutoShape 31"/>
            <p:cNvSpPr/>
            <p:nvPr/>
          </p:nvSpPr>
          <p:spPr bwMode="auto">
            <a:xfrm>
              <a:off x="3157538" y="3371700"/>
              <a:ext cx="232172" cy="232839"/>
            </a:xfrm>
            <a:custGeom>
              <a:avLst/>
              <a:gdLst>
                <a:gd name="T0" fmla="*/ 309563 w 21600"/>
                <a:gd name="T1" fmla="*/ 310357 h 21600"/>
                <a:gd name="T2" fmla="*/ 309563 w 21600"/>
                <a:gd name="T3" fmla="*/ 310357 h 21600"/>
                <a:gd name="T4" fmla="*/ 309563 w 21600"/>
                <a:gd name="T5" fmla="*/ 310357 h 21600"/>
                <a:gd name="T6" fmla="*/ 309563 w 21600"/>
                <a:gd name="T7" fmla="*/ 310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600" y="19177"/>
                    <a:pt x="21600" y="19436"/>
                  </a:cubicBezTo>
                  <a:cubicBezTo>
                    <a:pt x="21600"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1"/>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18464" name="AutoShape 32"/>
            <p:cNvSpPr/>
            <p:nvPr/>
          </p:nvSpPr>
          <p:spPr bwMode="auto">
            <a:xfrm>
              <a:off x="5479257" y="2518354"/>
              <a:ext cx="232767" cy="193536"/>
            </a:xfrm>
            <a:custGeom>
              <a:avLst/>
              <a:gdLst>
                <a:gd name="T0" fmla="*/ 310357 w 21600"/>
                <a:gd name="T1" fmla="*/ 257957 h 21579"/>
                <a:gd name="T2" fmla="*/ 310357 w 21600"/>
                <a:gd name="T3" fmla="*/ 257957 h 21579"/>
                <a:gd name="T4" fmla="*/ 310357 w 21600"/>
                <a:gd name="T5" fmla="*/ 257957 h 21579"/>
                <a:gd name="T6" fmla="*/ 310357 w 21600"/>
                <a:gd name="T7" fmla="*/ 25795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600"/>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chemeClr val="accent4"/>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18465" name="AutoShape 33"/>
            <p:cNvSpPr/>
            <p:nvPr/>
          </p:nvSpPr>
          <p:spPr bwMode="auto">
            <a:xfrm>
              <a:off x="3477816" y="2387940"/>
              <a:ext cx="232172" cy="232244"/>
            </a:xfrm>
            <a:custGeom>
              <a:avLst/>
              <a:gdLst>
                <a:gd name="T0" fmla="*/ 309563 w 21600"/>
                <a:gd name="T1" fmla="*/ 309563 h 21600"/>
                <a:gd name="T2" fmla="*/ 309563 w 21600"/>
                <a:gd name="T3" fmla="*/ 309563 h 21600"/>
                <a:gd name="T4" fmla="*/ 309563 w 21600"/>
                <a:gd name="T5" fmla="*/ 309563 h 21600"/>
                <a:gd name="T6" fmla="*/ 309563 w 21600"/>
                <a:gd name="T7" fmla="*/ 3095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600"/>
                    <a:pt x="19987" y="21600"/>
                  </a:cubicBezTo>
                  <a:lnTo>
                    <a:pt x="1612" y="21600"/>
                  </a:lnTo>
                  <a:cubicBezTo>
                    <a:pt x="1180" y="21600"/>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chemeClr val="accent3"/>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18466" name="AutoShape 34"/>
            <p:cNvSpPr/>
            <p:nvPr/>
          </p:nvSpPr>
          <p:spPr bwMode="auto">
            <a:xfrm>
              <a:off x="5757268" y="3376464"/>
              <a:ext cx="232172" cy="205446"/>
            </a:xfrm>
            <a:custGeom>
              <a:avLst/>
              <a:gdLst>
                <a:gd name="T0" fmla="*/ 309563 w 21600"/>
                <a:gd name="T1" fmla="*/ 273844 h 21600"/>
                <a:gd name="T2" fmla="*/ 309563 w 21600"/>
                <a:gd name="T3" fmla="*/ 273844 h 21600"/>
                <a:gd name="T4" fmla="*/ 309563 w 21600"/>
                <a:gd name="T5" fmla="*/ 273844 h 21600"/>
                <a:gd name="T6" fmla="*/ 309563 w 21600"/>
                <a:gd name="T7" fmla="*/ 2738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639"/>
                  </a:moveTo>
                  <a:cubicBezTo>
                    <a:pt x="21600" y="3959"/>
                    <a:pt x="16676" y="0"/>
                    <a:pt x="10800" y="0"/>
                  </a:cubicBezTo>
                  <a:cubicBezTo>
                    <a:pt x="4764" y="0"/>
                    <a:pt x="0" y="3959"/>
                    <a:pt x="0" y="8639"/>
                  </a:cubicBezTo>
                  <a:cubicBezTo>
                    <a:pt x="0" y="12059"/>
                    <a:pt x="2382" y="14939"/>
                    <a:pt x="5876" y="16379"/>
                  </a:cubicBezTo>
                  <a:cubicBezTo>
                    <a:pt x="6035" y="17279"/>
                    <a:pt x="5717" y="19079"/>
                    <a:pt x="3335" y="21599"/>
                  </a:cubicBezTo>
                  <a:cubicBezTo>
                    <a:pt x="3335" y="21599"/>
                    <a:pt x="8576" y="19979"/>
                    <a:pt x="11435" y="17279"/>
                  </a:cubicBezTo>
                  <a:cubicBezTo>
                    <a:pt x="17152" y="16919"/>
                    <a:pt x="21600" y="13139"/>
                    <a:pt x="21600" y="8639"/>
                  </a:cubicBezTo>
                  <a:close/>
                </a:path>
              </a:pathLst>
            </a:custGeom>
            <a:solidFill>
              <a:schemeClr val="accent3"/>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18467" name="AutoShape 35"/>
            <p:cNvSpPr/>
            <p:nvPr/>
          </p:nvSpPr>
          <p:spPr bwMode="auto">
            <a:xfrm>
              <a:off x="3694509" y="2545151"/>
              <a:ext cx="1753791" cy="1754332"/>
            </a:xfrm>
            <a:custGeom>
              <a:avLst/>
              <a:gdLst>
                <a:gd name="T0" fmla="*/ 2338269 w 19679"/>
                <a:gd name="T1" fmla="*/ 2566653 h 19679"/>
                <a:gd name="T2" fmla="*/ 2338269 w 19679"/>
                <a:gd name="T3" fmla="*/ 2566653 h 19679"/>
                <a:gd name="T4" fmla="*/ 2338269 w 19679"/>
                <a:gd name="T5" fmla="*/ 2566653 h 19679"/>
                <a:gd name="T6" fmla="*/ 2338269 w 19679"/>
                <a:gd name="T7" fmla="*/ 256665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0" tIns="0" rIns="0" bIns="0" anchor="ctr"/>
            <a:lstStyle/>
            <a:p>
              <a:endParaRPr lang="zh-CN" altLang="en-US">
                <a:solidFill>
                  <a:schemeClr val="tx1">
                    <a:lumMod val="50000"/>
                    <a:lumOff val="50000"/>
                  </a:schemeClr>
                </a:solidFill>
              </a:endParaRPr>
            </a:p>
          </p:txBody>
        </p:sp>
        <p:sp>
          <p:nvSpPr>
            <p:cNvPr id="18468" name="AutoShape 36"/>
            <p:cNvSpPr/>
            <p:nvPr/>
          </p:nvSpPr>
          <p:spPr bwMode="auto">
            <a:xfrm>
              <a:off x="4358878" y="3150771"/>
              <a:ext cx="440531" cy="440667"/>
            </a:xfrm>
            <a:custGeom>
              <a:avLst/>
              <a:gdLst>
                <a:gd name="T0" fmla="*/ 587375 w 21600"/>
                <a:gd name="T1" fmla="*/ 587375 h 21600"/>
                <a:gd name="T2" fmla="*/ 587375 w 21600"/>
                <a:gd name="T3" fmla="*/ 587375 h 21600"/>
                <a:gd name="T4" fmla="*/ 587375 w 21600"/>
                <a:gd name="T5" fmla="*/ 587375 h 21600"/>
                <a:gd name="T6" fmla="*/ 587375 w 21600"/>
                <a:gd name="T7" fmla="*/ 5873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600"/>
                    <a:pt x="19447" y="21600"/>
                  </a:cubicBezTo>
                  <a:cubicBezTo>
                    <a:pt x="19189" y="21600"/>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a:extLst>
              <a:ext uri="{91240B29-F687-4F45-9708-019B960494DF}">
                <a14:hiddenLine xmlns:a14="http://schemas.microsoft.com/office/drawing/2010/main" xmlns="" w="12700">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sp>
        <p:nvSpPr>
          <p:cNvPr id="3" name="标题 2"/>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wipe(left)">
                                      <p:cBhvr>
                                        <p:cTn id="7" dur="500"/>
                                        <p:tgtEl>
                                          <p:spTgt spid="18437"/>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style.rotation</p:attrName>
                                        </p:attrNameLst>
                                      </p:cBhvr>
                                      <p:tavLst>
                                        <p:tav tm="0">
                                          <p:val>
                                            <p:fltVal val="720"/>
                                          </p:val>
                                        </p:tav>
                                        <p:tav tm="100000">
                                          <p:val>
                                            <p:fltVal val="0"/>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 calcmode="lin" valueType="num">
                                      <p:cBhvr>
                                        <p:cTn id="14" dur="2000" fill="hold"/>
                                        <p:tgtEl>
                                          <p:spTgt spid="2"/>
                                        </p:tgtEl>
                                        <p:attrNameLst>
                                          <p:attrName>ppt_w</p:attrName>
                                        </p:attrNameLst>
                                      </p:cBhvr>
                                      <p:tavLst>
                                        <p:tav tm="0">
                                          <p:val>
                                            <p:fltVal val="0"/>
                                          </p:val>
                                        </p:tav>
                                        <p:tav tm="100000">
                                          <p:val>
                                            <p:strVal val="#ppt_w"/>
                                          </p:val>
                                        </p:tav>
                                      </p:tavLst>
                                    </p:anim>
                                  </p:childTnLst>
                                </p:cTn>
                              </p:par>
                            </p:childTnLst>
                          </p:cTn>
                        </p:par>
                        <p:par>
                          <p:cTn id="15" fill="hold">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18438"/>
                                        </p:tgtEl>
                                        <p:attrNameLst>
                                          <p:attrName>style.visibility</p:attrName>
                                        </p:attrNameLst>
                                      </p:cBhvr>
                                      <p:to>
                                        <p:strVal val="visible"/>
                                      </p:to>
                                    </p:set>
                                    <p:animEffect transition="in" filter="dissolve">
                                      <p:cBhvr>
                                        <p:cTn id="18" dur="500"/>
                                        <p:tgtEl>
                                          <p:spTgt spid="18438"/>
                                        </p:tgtEl>
                                      </p:cBhvr>
                                    </p:animEffect>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18439"/>
                                        </p:tgtEl>
                                        <p:attrNameLst>
                                          <p:attrName>style.visibility</p:attrName>
                                        </p:attrNameLst>
                                      </p:cBhvr>
                                      <p:to>
                                        <p:strVal val="visible"/>
                                      </p:to>
                                    </p:set>
                                    <p:anim calcmode="lin" valueType="num">
                                      <p:cBhvr additive="base">
                                        <p:cTn id="22" dur="500" fill="hold"/>
                                        <p:tgtEl>
                                          <p:spTgt spid="18439"/>
                                        </p:tgtEl>
                                        <p:attrNameLst>
                                          <p:attrName>ppt_x</p:attrName>
                                        </p:attrNameLst>
                                      </p:cBhvr>
                                      <p:tavLst>
                                        <p:tav tm="0">
                                          <p:val>
                                            <p:strVal val="1+#ppt_w/2"/>
                                          </p:val>
                                        </p:tav>
                                        <p:tav tm="100000">
                                          <p:val>
                                            <p:strVal val="#ppt_x"/>
                                          </p:val>
                                        </p:tav>
                                      </p:tavLst>
                                    </p:anim>
                                    <p:anim calcmode="lin" valueType="num">
                                      <p:cBhvr additive="base">
                                        <p:cTn id="23" dur="500" fill="hold"/>
                                        <p:tgtEl>
                                          <p:spTgt spid="18439"/>
                                        </p:tgtEl>
                                        <p:attrNameLst>
                                          <p:attrName>ppt_y</p:attrName>
                                        </p:attrNameLst>
                                      </p:cBhvr>
                                      <p:tavLst>
                                        <p:tav tm="0">
                                          <p:val>
                                            <p:strVal val="#ppt_y"/>
                                          </p:val>
                                        </p:tav>
                                        <p:tav tm="100000">
                                          <p:val>
                                            <p:strVal val="#ppt_y"/>
                                          </p:val>
                                        </p:tav>
                                      </p:tavLst>
                                    </p:anim>
                                  </p:childTnLst>
                                </p:cTn>
                              </p:par>
                              <p:par>
                                <p:cTn id="24" presetID="9" presetClass="entr" presetSubtype="0" fill="hold" grpId="0" nodeType="withEffect">
                                  <p:stCondLst>
                                    <p:cond delay="0"/>
                                  </p:stCondLst>
                                  <p:childTnLst>
                                    <p:set>
                                      <p:cBhvr>
                                        <p:cTn id="25" dur="1" fill="hold">
                                          <p:stCondLst>
                                            <p:cond delay="0"/>
                                          </p:stCondLst>
                                        </p:cTn>
                                        <p:tgtEl>
                                          <p:spTgt spid="18440"/>
                                        </p:tgtEl>
                                        <p:attrNameLst>
                                          <p:attrName>style.visibility</p:attrName>
                                        </p:attrNameLst>
                                      </p:cBhvr>
                                      <p:to>
                                        <p:strVal val="visible"/>
                                      </p:to>
                                    </p:set>
                                    <p:animEffect transition="in" filter="dissolve">
                                      <p:cBhvr>
                                        <p:cTn id="26" dur="500"/>
                                        <p:tgtEl>
                                          <p:spTgt spid="18440"/>
                                        </p:tgtEl>
                                      </p:cBhvr>
                                    </p:animEffect>
                                  </p:childTnLst>
                                </p:cTn>
                              </p:par>
                            </p:childTnLst>
                          </p:cTn>
                        </p:par>
                        <p:par>
                          <p:cTn id="27" fill="hold">
                            <p:stCondLst>
                              <p:cond delay="3500"/>
                            </p:stCondLst>
                            <p:childTnLst>
                              <p:par>
                                <p:cTn id="28" presetID="2" presetClass="entr" presetSubtype="2" fill="hold" grpId="0" nodeType="afterEffect">
                                  <p:stCondLst>
                                    <p:cond delay="0"/>
                                  </p:stCondLst>
                                  <p:childTnLst>
                                    <p:set>
                                      <p:cBhvr>
                                        <p:cTn id="29" dur="1" fill="hold">
                                          <p:stCondLst>
                                            <p:cond delay="0"/>
                                          </p:stCondLst>
                                        </p:cTn>
                                        <p:tgtEl>
                                          <p:spTgt spid="18441"/>
                                        </p:tgtEl>
                                        <p:attrNameLst>
                                          <p:attrName>style.visibility</p:attrName>
                                        </p:attrNameLst>
                                      </p:cBhvr>
                                      <p:to>
                                        <p:strVal val="visible"/>
                                      </p:to>
                                    </p:set>
                                    <p:anim calcmode="lin" valueType="num">
                                      <p:cBhvr additive="base">
                                        <p:cTn id="30" dur="500" fill="hold"/>
                                        <p:tgtEl>
                                          <p:spTgt spid="18441"/>
                                        </p:tgtEl>
                                        <p:attrNameLst>
                                          <p:attrName>ppt_x</p:attrName>
                                        </p:attrNameLst>
                                      </p:cBhvr>
                                      <p:tavLst>
                                        <p:tav tm="0">
                                          <p:val>
                                            <p:strVal val="1+#ppt_w/2"/>
                                          </p:val>
                                        </p:tav>
                                        <p:tav tm="100000">
                                          <p:val>
                                            <p:strVal val="#ppt_x"/>
                                          </p:val>
                                        </p:tav>
                                      </p:tavLst>
                                    </p:anim>
                                    <p:anim calcmode="lin" valueType="num">
                                      <p:cBhvr additive="base">
                                        <p:cTn id="31" dur="500" fill="hold"/>
                                        <p:tgtEl>
                                          <p:spTgt spid="18441"/>
                                        </p:tgtEl>
                                        <p:attrNameLst>
                                          <p:attrName>ppt_y</p:attrName>
                                        </p:attrNameLst>
                                      </p:cBhvr>
                                      <p:tavLst>
                                        <p:tav tm="0">
                                          <p:val>
                                            <p:strVal val="#ppt_y"/>
                                          </p:val>
                                        </p:tav>
                                        <p:tav tm="100000">
                                          <p:val>
                                            <p:strVal val="#ppt_y"/>
                                          </p:val>
                                        </p:tav>
                                      </p:tavLst>
                                    </p:anim>
                                  </p:childTnLst>
                                </p:cTn>
                              </p:par>
                              <p:par>
                                <p:cTn id="32" presetID="9" presetClass="entr" presetSubtype="0" fill="hold" grpId="0" nodeType="withEffect">
                                  <p:stCondLst>
                                    <p:cond delay="0"/>
                                  </p:stCondLst>
                                  <p:childTnLst>
                                    <p:set>
                                      <p:cBhvr>
                                        <p:cTn id="33" dur="1" fill="hold">
                                          <p:stCondLst>
                                            <p:cond delay="0"/>
                                          </p:stCondLst>
                                        </p:cTn>
                                        <p:tgtEl>
                                          <p:spTgt spid="18442"/>
                                        </p:tgtEl>
                                        <p:attrNameLst>
                                          <p:attrName>style.visibility</p:attrName>
                                        </p:attrNameLst>
                                      </p:cBhvr>
                                      <p:to>
                                        <p:strVal val="visible"/>
                                      </p:to>
                                    </p:set>
                                    <p:animEffect transition="in" filter="dissolve">
                                      <p:cBhvr>
                                        <p:cTn id="34" dur="500"/>
                                        <p:tgtEl>
                                          <p:spTgt spid="18442"/>
                                        </p:tgtEl>
                                      </p:cBhvr>
                                    </p:animEffect>
                                  </p:childTnLst>
                                </p:cTn>
                              </p:par>
                            </p:childTnLst>
                          </p:cTn>
                        </p:par>
                        <p:par>
                          <p:cTn id="35" fill="hold">
                            <p:stCondLst>
                              <p:cond delay="4000"/>
                            </p:stCondLst>
                            <p:childTnLst>
                              <p:par>
                                <p:cTn id="36" presetID="2" presetClass="entr" presetSubtype="2" fill="hold" grpId="0" nodeType="afterEffect">
                                  <p:stCondLst>
                                    <p:cond delay="0"/>
                                  </p:stCondLst>
                                  <p:childTnLst>
                                    <p:set>
                                      <p:cBhvr>
                                        <p:cTn id="37" dur="1" fill="hold">
                                          <p:stCondLst>
                                            <p:cond delay="0"/>
                                          </p:stCondLst>
                                        </p:cTn>
                                        <p:tgtEl>
                                          <p:spTgt spid="18443"/>
                                        </p:tgtEl>
                                        <p:attrNameLst>
                                          <p:attrName>style.visibility</p:attrName>
                                        </p:attrNameLst>
                                      </p:cBhvr>
                                      <p:to>
                                        <p:strVal val="visible"/>
                                      </p:to>
                                    </p:set>
                                    <p:anim calcmode="lin" valueType="num">
                                      <p:cBhvr additive="base">
                                        <p:cTn id="38" dur="500" fill="hold"/>
                                        <p:tgtEl>
                                          <p:spTgt spid="18443"/>
                                        </p:tgtEl>
                                        <p:attrNameLst>
                                          <p:attrName>ppt_x</p:attrName>
                                        </p:attrNameLst>
                                      </p:cBhvr>
                                      <p:tavLst>
                                        <p:tav tm="0">
                                          <p:val>
                                            <p:strVal val="1+#ppt_w/2"/>
                                          </p:val>
                                        </p:tav>
                                        <p:tav tm="100000">
                                          <p:val>
                                            <p:strVal val="#ppt_x"/>
                                          </p:val>
                                        </p:tav>
                                      </p:tavLst>
                                    </p:anim>
                                    <p:anim calcmode="lin" valueType="num">
                                      <p:cBhvr additive="base">
                                        <p:cTn id="39" dur="500" fill="hold"/>
                                        <p:tgtEl>
                                          <p:spTgt spid="18443"/>
                                        </p:tgtEl>
                                        <p:attrNameLst>
                                          <p:attrName>ppt_y</p:attrName>
                                        </p:attrNameLst>
                                      </p:cBhvr>
                                      <p:tavLst>
                                        <p:tav tm="0">
                                          <p:val>
                                            <p:strVal val="#ppt_y"/>
                                          </p:val>
                                        </p:tav>
                                        <p:tav tm="100000">
                                          <p:val>
                                            <p:strVal val="#ppt_y"/>
                                          </p:val>
                                        </p:tav>
                                      </p:tavLst>
                                    </p:anim>
                                  </p:childTnLst>
                                </p:cTn>
                              </p:par>
                              <p:par>
                                <p:cTn id="40" presetID="9" presetClass="entr" presetSubtype="0" fill="hold" grpId="0" nodeType="withEffect">
                                  <p:stCondLst>
                                    <p:cond delay="0"/>
                                  </p:stCondLst>
                                  <p:childTnLst>
                                    <p:set>
                                      <p:cBhvr>
                                        <p:cTn id="41" dur="1" fill="hold">
                                          <p:stCondLst>
                                            <p:cond delay="0"/>
                                          </p:stCondLst>
                                        </p:cTn>
                                        <p:tgtEl>
                                          <p:spTgt spid="18444"/>
                                        </p:tgtEl>
                                        <p:attrNameLst>
                                          <p:attrName>style.visibility</p:attrName>
                                        </p:attrNameLst>
                                      </p:cBhvr>
                                      <p:to>
                                        <p:strVal val="visible"/>
                                      </p:to>
                                    </p:set>
                                    <p:animEffect transition="in" filter="dissolve">
                                      <p:cBhvr>
                                        <p:cTn id="42" dur="500"/>
                                        <p:tgtEl>
                                          <p:spTgt spid="18444"/>
                                        </p:tgtEl>
                                      </p:cBhvr>
                                    </p:animEffect>
                                  </p:childTnLst>
                                </p:cTn>
                              </p:par>
                            </p:childTnLst>
                          </p:cTn>
                        </p:par>
                        <p:par>
                          <p:cTn id="43" fill="hold">
                            <p:stCondLst>
                              <p:cond delay="4500"/>
                            </p:stCondLst>
                            <p:childTnLst>
                              <p:par>
                                <p:cTn id="44" presetID="2" presetClass="entr" presetSubtype="8" fill="hold" grpId="0" nodeType="afterEffect">
                                  <p:stCondLst>
                                    <p:cond delay="0"/>
                                  </p:stCondLst>
                                  <p:childTnLst>
                                    <p:set>
                                      <p:cBhvr>
                                        <p:cTn id="45" dur="1" fill="hold">
                                          <p:stCondLst>
                                            <p:cond delay="0"/>
                                          </p:stCondLst>
                                        </p:cTn>
                                        <p:tgtEl>
                                          <p:spTgt spid="18445"/>
                                        </p:tgtEl>
                                        <p:attrNameLst>
                                          <p:attrName>style.visibility</p:attrName>
                                        </p:attrNameLst>
                                      </p:cBhvr>
                                      <p:to>
                                        <p:strVal val="visible"/>
                                      </p:to>
                                    </p:set>
                                    <p:anim calcmode="lin" valueType="num">
                                      <p:cBhvr additive="base">
                                        <p:cTn id="46" dur="500" fill="hold"/>
                                        <p:tgtEl>
                                          <p:spTgt spid="18445"/>
                                        </p:tgtEl>
                                        <p:attrNameLst>
                                          <p:attrName>ppt_x</p:attrName>
                                        </p:attrNameLst>
                                      </p:cBhvr>
                                      <p:tavLst>
                                        <p:tav tm="0">
                                          <p:val>
                                            <p:strVal val="0-#ppt_w/2"/>
                                          </p:val>
                                        </p:tav>
                                        <p:tav tm="100000">
                                          <p:val>
                                            <p:strVal val="#ppt_x"/>
                                          </p:val>
                                        </p:tav>
                                      </p:tavLst>
                                    </p:anim>
                                    <p:anim calcmode="lin" valueType="num">
                                      <p:cBhvr additive="base">
                                        <p:cTn id="47" dur="500" fill="hold"/>
                                        <p:tgtEl>
                                          <p:spTgt spid="18445"/>
                                        </p:tgtEl>
                                        <p:attrNameLst>
                                          <p:attrName>ppt_y</p:attrName>
                                        </p:attrNameLst>
                                      </p:cBhvr>
                                      <p:tavLst>
                                        <p:tav tm="0">
                                          <p:val>
                                            <p:strVal val="#ppt_y"/>
                                          </p:val>
                                        </p:tav>
                                        <p:tav tm="100000">
                                          <p:val>
                                            <p:strVal val="#ppt_y"/>
                                          </p:val>
                                        </p:tav>
                                      </p:tavLst>
                                    </p:anim>
                                  </p:childTnLst>
                                </p:cTn>
                              </p:par>
                              <p:par>
                                <p:cTn id="48" presetID="9" presetClass="entr" presetSubtype="0" fill="hold" grpId="0" nodeType="withEffect">
                                  <p:stCondLst>
                                    <p:cond delay="0"/>
                                  </p:stCondLst>
                                  <p:childTnLst>
                                    <p:set>
                                      <p:cBhvr>
                                        <p:cTn id="49" dur="1" fill="hold">
                                          <p:stCondLst>
                                            <p:cond delay="0"/>
                                          </p:stCondLst>
                                        </p:cTn>
                                        <p:tgtEl>
                                          <p:spTgt spid="18446"/>
                                        </p:tgtEl>
                                        <p:attrNameLst>
                                          <p:attrName>style.visibility</p:attrName>
                                        </p:attrNameLst>
                                      </p:cBhvr>
                                      <p:to>
                                        <p:strVal val="visible"/>
                                      </p:to>
                                    </p:set>
                                    <p:animEffect transition="in" filter="dissolve">
                                      <p:cBhvr>
                                        <p:cTn id="50" dur="500"/>
                                        <p:tgtEl>
                                          <p:spTgt spid="18446"/>
                                        </p:tgtEl>
                                      </p:cBhvr>
                                    </p:animEffect>
                                  </p:childTnLst>
                                </p:cTn>
                              </p:par>
                            </p:childTnLst>
                          </p:cTn>
                        </p:par>
                        <p:par>
                          <p:cTn id="51" fill="hold">
                            <p:stCondLst>
                              <p:cond delay="5000"/>
                            </p:stCondLst>
                            <p:childTnLst>
                              <p:par>
                                <p:cTn id="52" presetID="2" presetClass="entr" presetSubtype="8" fill="hold" grpId="0" nodeType="afterEffect">
                                  <p:stCondLst>
                                    <p:cond delay="0"/>
                                  </p:stCondLst>
                                  <p:childTnLst>
                                    <p:set>
                                      <p:cBhvr>
                                        <p:cTn id="53" dur="1" fill="hold">
                                          <p:stCondLst>
                                            <p:cond delay="0"/>
                                          </p:stCondLst>
                                        </p:cTn>
                                        <p:tgtEl>
                                          <p:spTgt spid="18447"/>
                                        </p:tgtEl>
                                        <p:attrNameLst>
                                          <p:attrName>style.visibility</p:attrName>
                                        </p:attrNameLst>
                                      </p:cBhvr>
                                      <p:to>
                                        <p:strVal val="visible"/>
                                      </p:to>
                                    </p:set>
                                    <p:anim calcmode="lin" valueType="num">
                                      <p:cBhvr additive="base">
                                        <p:cTn id="54" dur="500" fill="hold"/>
                                        <p:tgtEl>
                                          <p:spTgt spid="18447"/>
                                        </p:tgtEl>
                                        <p:attrNameLst>
                                          <p:attrName>ppt_x</p:attrName>
                                        </p:attrNameLst>
                                      </p:cBhvr>
                                      <p:tavLst>
                                        <p:tav tm="0">
                                          <p:val>
                                            <p:strVal val="0-#ppt_w/2"/>
                                          </p:val>
                                        </p:tav>
                                        <p:tav tm="100000">
                                          <p:val>
                                            <p:strVal val="#ppt_x"/>
                                          </p:val>
                                        </p:tav>
                                      </p:tavLst>
                                    </p:anim>
                                    <p:anim calcmode="lin" valueType="num">
                                      <p:cBhvr additive="base">
                                        <p:cTn id="55" dur="500" fill="hold"/>
                                        <p:tgtEl>
                                          <p:spTgt spid="18447"/>
                                        </p:tgtEl>
                                        <p:attrNameLst>
                                          <p:attrName>ppt_y</p:attrName>
                                        </p:attrNameLst>
                                      </p:cBhvr>
                                      <p:tavLst>
                                        <p:tav tm="0">
                                          <p:val>
                                            <p:strVal val="#ppt_y"/>
                                          </p:val>
                                        </p:tav>
                                        <p:tav tm="100000">
                                          <p:val>
                                            <p:strVal val="#ppt_y"/>
                                          </p:val>
                                        </p:tav>
                                      </p:tavLst>
                                    </p:anim>
                                  </p:childTnLst>
                                </p:cTn>
                              </p:par>
                              <p:par>
                                <p:cTn id="56" presetID="9" presetClass="entr" presetSubtype="0" fill="hold" grpId="0" nodeType="withEffect">
                                  <p:stCondLst>
                                    <p:cond delay="0"/>
                                  </p:stCondLst>
                                  <p:childTnLst>
                                    <p:set>
                                      <p:cBhvr>
                                        <p:cTn id="57" dur="1" fill="hold">
                                          <p:stCondLst>
                                            <p:cond delay="0"/>
                                          </p:stCondLst>
                                        </p:cTn>
                                        <p:tgtEl>
                                          <p:spTgt spid="18448"/>
                                        </p:tgtEl>
                                        <p:attrNameLst>
                                          <p:attrName>style.visibility</p:attrName>
                                        </p:attrNameLst>
                                      </p:cBhvr>
                                      <p:to>
                                        <p:strVal val="visible"/>
                                      </p:to>
                                    </p:set>
                                    <p:animEffect transition="in" filter="dissolve">
                                      <p:cBhvr>
                                        <p:cTn id="58" dur="500"/>
                                        <p:tgtEl>
                                          <p:spTgt spid="18448"/>
                                        </p:tgtEl>
                                      </p:cBhvr>
                                    </p:animEffect>
                                  </p:childTnLst>
                                </p:cTn>
                              </p:par>
                            </p:childTnLst>
                          </p:cTn>
                        </p:par>
                        <p:par>
                          <p:cTn id="59" fill="hold">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18449"/>
                                        </p:tgtEl>
                                        <p:attrNameLst>
                                          <p:attrName>style.visibility</p:attrName>
                                        </p:attrNameLst>
                                      </p:cBhvr>
                                      <p:to>
                                        <p:strVal val="visible"/>
                                      </p:to>
                                    </p:set>
                                    <p:anim calcmode="lin" valueType="num">
                                      <p:cBhvr additive="base">
                                        <p:cTn id="62" dur="500" fill="hold"/>
                                        <p:tgtEl>
                                          <p:spTgt spid="18449"/>
                                        </p:tgtEl>
                                        <p:attrNameLst>
                                          <p:attrName>ppt_x</p:attrName>
                                        </p:attrNameLst>
                                      </p:cBhvr>
                                      <p:tavLst>
                                        <p:tav tm="0">
                                          <p:val>
                                            <p:strVal val="0-#ppt_w/2"/>
                                          </p:val>
                                        </p:tav>
                                        <p:tav tm="100000">
                                          <p:val>
                                            <p:strVal val="#ppt_x"/>
                                          </p:val>
                                        </p:tav>
                                      </p:tavLst>
                                    </p:anim>
                                    <p:anim calcmode="lin" valueType="num">
                                      <p:cBhvr additive="base">
                                        <p:cTn id="63" dur="500" fill="hold"/>
                                        <p:tgtEl>
                                          <p:spTgt spid="184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18438" grpId="0" autoUpdateAnimBg="0"/>
      <p:bldP spid="18439" grpId="0" autoUpdateAnimBg="0"/>
      <p:bldP spid="18440" grpId="0" autoUpdateAnimBg="0"/>
      <p:bldP spid="18441" grpId="0" autoUpdateAnimBg="0"/>
      <p:bldP spid="18442" grpId="0" autoUpdateAnimBg="0"/>
      <p:bldP spid="18443" grpId="0" autoUpdateAnimBg="0"/>
      <p:bldP spid="18444" grpId="0" autoUpdateAnimBg="0"/>
      <p:bldP spid="18445" grpId="0" autoUpdateAnimBg="0"/>
      <p:bldP spid="18446" grpId="0" autoUpdateAnimBg="0"/>
      <p:bldP spid="18447" grpId="0" autoUpdateAnimBg="0"/>
      <p:bldP spid="18448" grpId="0" autoUpdateAnimBg="0"/>
      <p:bldP spid="1844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p:cNvGrpSpPr/>
          <p:nvPr/>
        </p:nvGrpSpPr>
        <p:grpSpPr>
          <a:xfrm>
            <a:off x="794" y="1427401"/>
            <a:ext cx="6373580" cy="1418861"/>
            <a:chOff x="0" y="638606"/>
            <a:chExt cx="6167437" cy="1373215"/>
          </a:xfrm>
          <a:solidFill>
            <a:schemeClr val="accent1"/>
          </a:solidFill>
        </p:grpSpPr>
        <p:sp>
          <p:nvSpPr>
            <p:cNvPr id="62" name="矩形 61"/>
            <p:cNvSpPr/>
            <p:nvPr/>
          </p:nvSpPr>
          <p:spPr bwMode="auto">
            <a:xfrm>
              <a:off x="0" y="638606"/>
              <a:ext cx="1157288" cy="1081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dirty="0"/>
            </a:p>
          </p:txBody>
        </p:sp>
        <p:sp>
          <p:nvSpPr>
            <p:cNvPr id="63" name="矩形 62"/>
            <p:cNvSpPr/>
            <p:nvPr/>
          </p:nvSpPr>
          <p:spPr bwMode="auto">
            <a:xfrm>
              <a:off x="3117057" y="1232911"/>
              <a:ext cx="2808685" cy="7789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4" name="矩形 28"/>
            <p:cNvSpPr/>
            <p:nvPr/>
          </p:nvSpPr>
          <p:spPr bwMode="auto">
            <a:xfrm>
              <a:off x="1157288" y="638607"/>
              <a:ext cx="1959769" cy="1373214"/>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6712" h="1280593">
                  <a:moveTo>
                    <a:pt x="0" y="0"/>
                  </a:moveTo>
                  <a:lnTo>
                    <a:pt x="1826712" y="555625"/>
                  </a:lnTo>
                  <a:lnTo>
                    <a:pt x="1826712" y="1280593"/>
                  </a:lnTo>
                  <a:lnTo>
                    <a:pt x="0" y="100754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65" name="TextBox 40"/>
            <p:cNvSpPr txBox="1">
              <a:spLocks noChangeArrowheads="1"/>
            </p:cNvSpPr>
            <p:nvPr/>
          </p:nvSpPr>
          <p:spPr bwMode="auto">
            <a:xfrm>
              <a:off x="138685" y="810841"/>
              <a:ext cx="853757" cy="76702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4700" b="1" dirty="0">
                  <a:solidFill>
                    <a:schemeClr val="bg1"/>
                  </a:solidFill>
                  <a:latin typeface="微软雅黑" panose="020B0503020204020204" pitchFamily="34" charset="-122"/>
                  <a:ea typeface="微软雅黑" panose="020B0503020204020204" pitchFamily="34" charset="-122"/>
                </a:rPr>
                <a:t>01</a:t>
              </a:r>
              <a:endParaRPr lang="zh-CN" altLang="en-US" sz="4700" b="1" dirty="0">
                <a:solidFill>
                  <a:schemeClr val="bg1"/>
                </a:solidFill>
                <a:latin typeface="微软雅黑" panose="020B0503020204020204" pitchFamily="34" charset="-122"/>
                <a:ea typeface="微软雅黑" panose="020B0503020204020204" pitchFamily="34" charset="-122"/>
              </a:endParaRPr>
            </a:p>
          </p:txBody>
        </p:sp>
        <p:sp>
          <p:nvSpPr>
            <p:cNvPr id="67" name="等腰三角形 66"/>
            <p:cNvSpPr/>
            <p:nvPr/>
          </p:nvSpPr>
          <p:spPr bwMode="auto">
            <a:xfrm rot="5400000">
              <a:off x="5906052" y="1501517"/>
              <a:ext cx="281074" cy="24169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68" name="AutoShape 1"/>
            <p:cNvSpPr/>
            <p:nvPr/>
          </p:nvSpPr>
          <p:spPr bwMode="auto">
            <a:xfrm>
              <a:off x="3127772" y="1429425"/>
              <a:ext cx="2805113" cy="52165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pFill/>
            <a:ln>
              <a:noFill/>
            </a:ln>
            <a:effectLst/>
            <a:extLst>
              <a:ext uri="{91240B29-F687-4F45-9708-019B960494DF}">
                <a14:hiddenLine xmlns:a14="http://schemas.microsoft.com/office/drawing/2010/main" xmlns="" w="12700">
                  <a:solidFill>
                    <a:srgbClr val="000000"/>
                  </a:solidFill>
                  <a:miter lim="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34289" tIns="34289" rIns="34289" bIns="34289"/>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a:lnSpc>
                  <a:spcPct val="100000"/>
                </a:lnSpc>
                <a:spcBef>
                  <a:spcPct val="0"/>
                </a:spcBef>
                <a:buFontTx/>
                <a:buNone/>
                <a:defRPr/>
              </a:pPr>
              <a:endParaRPr lang="zh-CN" altLang="zh-CN" sz="1100" dirty="0">
                <a:cs typeface="Helvetica" panose="020B0604020202020204" pitchFamily="34" charset="0"/>
                <a:sym typeface="Calibri" panose="020F0502020204030204" pitchFamily="34" charset="0"/>
              </a:endParaRPr>
            </a:p>
          </p:txBody>
        </p:sp>
        <p:sp>
          <p:nvSpPr>
            <p:cNvPr id="69" name="矩形 15"/>
            <p:cNvSpPr>
              <a:spLocks noChangeArrowheads="1"/>
            </p:cNvSpPr>
            <p:nvPr/>
          </p:nvSpPr>
          <p:spPr bwMode="auto">
            <a:xfrm>
              <a:off x="3574615" y="1477065"/>
              <a:ext cx="1920953" cy="42447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a:lnSpc>
                  <a:spcPct val="100000"/>
                </a:lnSpc>
                <a:spcBef>
                  <a:spcPct val="0"/>
                </a:spcBef>
                <a:buFontTx/>
                <a:buNone/>
              </a:pPr>
              <a:r>
                <a:rPr lang="zh-CN" altLang="zh-CN" sz="2400">
                  <a:solidFill>
                    <a:schemeClr val="bg1"/>
                  </a:solidFill>
                  <a:latin typeface="微软雅黑" panose="020B0503020204020204" pitchFamily="34" charset="-122"/>
                  <a:ea typeface="微软雅黑" panose="020B0503020204020204" pitchFamily="34" charset="-122"/>
                  <a:cs typeface="Helvetica" panose="020B0604020202020204" pitchFamily="34" charset="0"/>
                  <a:sym typeface="微软雅黑" panose="020B0503020204020204" pitchFamily="34" charset="-122"/>
                </a:rPr>
                <a:t>点击添加标题</a:t>
              </a:r>
              <a:endParaRPr lang="zh-CN" altLang="zh-CN" sz="1200">
                <a:solidFill>
                  <a:schemeClr val="bg1"/>
                </a:solidFill>
                <a:ea typeface="微软雅黑" panose="020B0503020204020204" pitchFamily="34" charset="-122"/>
                <a:cs typeface="Helvetica" panose="020B0604020202020204" pitchFamily="34" charset="0"/>
              </a:endParaRPr>
            </a:p>
          </p:txBody>
        </p:sp>
      </p:grpSp>
      <p:sp>
        <p:nvSpPr>
          <p:cNvPr id="101" name="矩形 100"/>
          <p:cNvSpPr/>
          <p:nvPr/>
        </p:nvSpPr>
        <p:spPr bwMode="auto">
          <a:xfrm>
            <a:off x="3229420" y="2041460"/>
            <a:ext cx="580760" cy="3209356"/>
          </a:xfrm>
          <a:prstGeom prst="rect">
            <a:avLst/>
          </a:pr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a:defRPr/>
            </a:pPr>
            <a:endParaRPr lang="zh-CN" altLang="en-US"/>
          </a:p>
        </p:txBody>
      </p:sp>
      <p:sp>
        <p:nvSpPr>
          <p:cNvPr id="102" name="矩形 101"/>
          <p:cNvSpPr/>
          <p:nvPr/>
        </p:nvSpPr>
        <p:spPr bwMode="auto">
          <a:xfrm rot="10800000">
            <a:off x="598780" y="1394055"/>
            <a:ext cx="579529" cy="4453473"/>
          </a:xfrm>
          <a:prstGeom prst="rect">
            <a:avLst/>
          </a:prstGeom>
          <a:gradFill>
            <a:gsLst>
              <a:gs pos="0">
                <a:schemeClr val="bg1">
                  <a:alpha val="0"/>
                </a:schemeClr>
              </a:gs>
              <a:gs pos="100000">
                <a:schemeClr val="tx1">
                  <a:alpha val="16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a:defRPr/>
            </a:pPr>
            <a:endParaRPr lang="zh-CN" altLang="en-US" dirty="0"/>
          </a:p>
        </p:txBody>
      </p:sp>
      <p:sp>
        <p:nvSpPr>
          <p:cNvPr id="103" name="矩形 13"/>
          <p:cNvSpPr>
            <a:spLocks noChangeArrowheads="1"/>
          </p:cNvSpPr>
          <p:nvPr/>
        </p:nvSpPr>
        <p:spPr bwMode="auto">
          <a:xfrm>
            <a:off x="6764471" y="2017345"/>
            <a:ext cx="3747447" cy="830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wrap="square" lIns="91417" tIns="45709" rIns="91417" bIns="45709">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Clr>
                <a:schemeClr val="accent1"/>
              </a:buClr>
              <a:buFont typeface="Arial" panose="020B0604020202020204" pitchFamily="34" charset="0"/>
              <a:buNone/>
            </a:pPr>
            <a:r>
              <a:rPr lang="zh-CN" altLang="en-US" sz="1600" dirty="0">
                <a:latin typeface="微软雅黑" panose="020B0503020204020204" pitchFamily="34" charset="-122"/>
                <a:ea typeface="微软雅黑" panose="020B0503020204020204" pitchFamily="34" charset="-122"/>
              </a:rPr>
              <a:t>单击此处添加文字内容</a:t>
            </a:r>
            <a:endParaRPr lang="en-US" altLang="zh-CN" sz="1600" dirty="0">
              <a:latin typeface="微软雅黑" panose="020B0503020204020204" pitchFamily="34" charset="-122"/>
              <a:ea typeface="微软雅黑" panose="020B0503020204020204" pitchFamily="34" charset="-122"/>
            </a:endParaRPr>
          </a:p>
          <a:p>
            <a:pPr>
              <a:lnSpc>
                <a:spcPct val="150000"/>
              </a:lnSpc>
              <a:spcBef>
                <a:spcPct val="0"/>
              </a:spcBef>
              <a:buClr>
                <a:schemeClr val="accent1"/>
              </a:buClr>
              <a:buFont typeface="Arial" panose="020B0604020202020204" pitchFamily="34" charset="0"/>
              <a:buNone/>
            </a:pPr>
            <a:r>
              <a:rPr lang="zh-CN" altLang="en-US" sz="1600" dirty="0">
                <a:latin typeface="微软雅黑" panose="020B0503020204020204" pitchFamily="34" charset="-122"/>
                <a:ea typeface="微软雅黑" panose="020B0503020204020204" pitchFamily="34" charset="-122"/>
              </a:rPr>
              <a:t>单击此处添加文字内容</a:t>
            </a:r>
          </a:p>
        </p:txBody>
      </p:sp>
      <p:sp>
        <p:nvSpPr>
          <p:cNvPr id="104" name="矩形 13"/>
          <p:cNvSpPr>
            <a:spLocks noChangeArrowheads="1"/>
          </p:cNvSpPr>
          <p:nvPr/>
        </p:nvSpPr>
        <p:spPr bwMode="auto">
          <a:xfrm>
            <a:off x="6764471" y="2818452"/>
            <a:ext cx="3747447" cy="830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wrap="square" lIns="91417" tIns="45709" rIns="91417" bIns="45709">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单击此处添加文字内容</a:t>
            </a:r>
            <a:endParaRPr lang="en-US" altLang="zh-CN" sz="1600">
              <a:latin typeface="微软雅黑" panose="020B0503020204020204" pitchFamily="34" charset="-122"/>
              <a:ea typeface="微软雅黑" panose="020B0503020204020204" pitchFamily="34" charset="-122"/>
            </a:endParaRPr>
          </a:p>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单击此处添加文字内容</a:t>
            </a:r>
          </a:p>
        </p:txBody>
      </p:sp>
      <p:sp>
        <p:nvSpPr>
          <p:cNvPr id="105" name="矩形 13"/>
          <p:cNvSpPr>
            <a:spLocks noChangeArrowheads="1"/>
          </p:cNvSpPr>
          <p:nvPr/>
        </p:nvSpPr>
        <p:spPr bwMode="auto">
          <a:xfrm>
            <a:off x="6764471" y="3620791"/>
            <a:ext cx="3747447" cy="830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wrap="square" lIns="91417" tIns="45709" rIns="91417" bIns="45709">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单击此处添加文字内容</a:t>
            </a:r>
            <a:endParaRPr lang="en-US" altLang="zh-CN" sz="1600">
              <a:latin typeface="微软雅黑" panose="020B0503020204020204" pitchFamily="34" charset="-122"/>
              <a:ea typeface="微软雅黑" panose="020B0503020204020204" pitchFamily="34" charset="-122"/>
            </a:endParaRPr>
          </a:p>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单击此处添加文字内容</a:t>
            </a:r>
          </a:p>
        </p:txBody>
      </p:sp>
      <p:sp>
        <p:nvSpPr>
          <p:cNvPr id="106" name="矩形 13"/>
          <p:cNvSpPr>
            <a:spLocks noChangeArrowheads="1"/>
          </p:cNvSpPr>
          <p:nvPr/>
        </p:nvSpPr>
        <p:spPr bwMode="auto">
          <a:xfrm>
            <a:off x="6764471" y="4421900"/>
            <a:ext cx="3747447" cy="830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14:hiddenLine>
            </a:ext>
          </a:extLst>
        </p:spPr>
        <p:txBody>
          <a:bodyPr wrap="square" lIns="91417" tIns="45709" rIns="91417" bIns="45709">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单击此处添加文字内容</a:t>
            </a:r>
            <a:endParaRPr lang="en-US" altLang="zh-CN" sz="1600">
              <a:latin typeface="微软雅黑" panose="020B0503020204020204" pitchFamily="34" charset="-122"/>
              <a:ea typeface="微软雅黑" panose="020B0503020204020204" pitchFamily="34" charset="-122"/>
            </a:endParaRPr>
          </a:p>
          <a:p>
            <a:pPr>
              <a:lnSpc>
                <a:spcPct val="150000"/>
              </a:lnSpc>
              <a:spcBef>
                <a:spcPct val="0"/>
              </a:spcBef>
              <a:buClr>
                <a:schemeClr val="accent1"/>
              </a:buClr>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rPr>
              <a:t>单击此处添加文字内容</a:t>
            </a:r>
          </a:p>
        </p:txBody>
      </p:sp>
      <p:grpSp>
        <p:nvGrpSpPr>
          <p:cNvPr id="113" name="组合 112"/>
          <p:cNvGrpSpPr/>
          <p:nvPr/>
        </p:nvGrpSpPr>
        <p:grpSpPr>
          <a:xfrm>
            <a:off x="794" y="2539847"/>
            <a:ext cx="6373580" cy="1118599"/>
            <a:chOff x="0" y="1905473"/>
            <a:chExt cx="4780807" cy="839208"/>
          </a:xfrm>
        </p:grpSpPr>
        <p:grpSp>
          <p:nvGrpSpPr>
            <p:cNvPr id="70" name="组合 69"/>
            <p:cNvGrpSpPr/>
            <p:nvPr/>
          </p:nvGrpSpPr>
          <p:grpSpPr>
            <a:xfrm>
              <a:off x="0" y="1905473"/>
              <a:ext cx="4780807" cy="839208"/>
              <a:chOff x="0" y="1715264"/>
              <a:chExt cx="6167437" cy="1082613"/>
            </a:xfrm>
            <a:solidFill>
              <a:schemeClr val="accent2"/>
            </a:solidFill>
          </p:grpSpPr>
          <p:sp>
            <p:nvSpPr>
              <p:cNvPr id="71" name="矩形 70"/>
              <p:cNvSpPr/>
              <p:nvPr/>
            </p:nvSpPr>
            <p:spPr bwMode="auto">
              <a:xfrm>
                <a:off x="0" y="1715264"/>
                <a:ext cx="1157288" cy="1081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72" name="矩形 71"/>
              <p:cNvSpPr/>
              <p:nvPr/>
            </p:nvSpPr>
            <p:spPr bwMode="auto">
              <a:xfrm>
                <a:off x="3117057" y="2008247"/>
                <a:ext cx="2808685" cy="780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73" name="矩形 28"/>
              <p:cNvSpPr/>
              <p:nvPr/>
            </p:nvSpPr>
            <p:spPr bwMode="auto">
              <a:xfrm>
                <a:off x="1157288" y="1717646"/>
                <a:ext cx="1963341" cy="1080231"/>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33980"/>
                  <a:gd name="connsiteY0-72" fmla="*/ 0 h 1007543"/>
                  <a:gd name="connsiteX1-73" fmla="*/ 1829887 w 1833980"/>
                  <a:gd name="connsiteY1-74" fmla="*/ 273050 h 1007543"/>
                  <a:gd name="connsiteX2-75" fmla="*/ 1833856 w 1833980"/>
                  <a:gd name="connsiteY2-76" fmla="*/ 1001193 h 1007543"/>
                  <a:gd name="connsiteX3-77" fmla="*/ 0 w 1833980"/>
                  <a:gd name="connsiteY3-78" fmla="*/ 1007543 h 1007543"/>
                  <a:gd name="connsiteX4-79" fmla="*/ 0 w 1833980"/>
                  <a:gd name="connsiteY4-80" fmla="*/ 0 h 1007543"/>
                  <a:gd name="connsiteX0-81" fmla="*/ 0 w 1829887"/>
                  <a:gd name="connsiteY0-82" fmla="*/ 0 h 1007543"/>
                  <a:gd name="connsiteX1-83" fmla="*/ 1829887 w 1829887"/>
                  <a:gd name="connsiteY1-84" fmla="*/ 273050 h 1007543"/>
                  <a:gd name="connsiteX2-85" fmla="*/ 1829093 w 1829887"/>
                  <a:gd name="connsiteY2-86" fmla="*/ 1003575 h 1007543"/>
                  <a:gd name="connsiteX3-87" fmla="*/ 0 w 1829887"/>
                  <a:gd name="connsiteY3-88" fmla="*/ 1007543 h 1007543"/>
                  <a:gd name="connsiteX4-89" fmla="*/ 0 w 1829887"/>
                  <a:gd name="connsiteY4-90" fmla="*/ 0 h 100754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29887" h="1007543">
                    <a:moveTo>
                      <a:pt x="0" y="0"/>
                    </a:moveTo>
                    <a:lnTo>
                      <a:pt x="1829887" y="273050"/>
                    </a:lnTo>
                    <a:cubicBezTo>
                      <a:pt x="1828829" y="608898"/>
                      <a:pt x="1830151" y="667727"/>
                      <a:pt x="1829093" y="1003575"/>
                    </a:cubicBezTo>
                    <a:lnTo>
                      <a:pt x="0" y="100754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dirty="0"/>
              </a:p>
            </p:txBody>
          </p:sp>
          <p:sp>
            <p:nvSpPr>
              <p:cNvPr id="76" name="等腰三角形 75"/>
              <p:cNvSpPr/>
              <p:nvPr/>
            </p:nvSpPr>
            <p:spPr bwMode="auto">
              <a:xfrm rot="5400000">
                <a:off x="5906647" y="2277449"/>
                <a:ext cx="279883" cy="2416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77" name="矩形 46"/>
              <p:cNvSpPr>
                <a:spLocks noChangeArrowheads="1"/>
              </p:cNvSpPr>
              <p:nvPr/>
            </p:nvSpPr>
            <p:spPr bwMode="auto">
              <a:xfrm>
                <a:off x="3574615" y="2263120"/>
                <a:ext cx="1920953" cy="42447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a:lnSpc>
                    <a:spcPct val="100000"/>
                  </a:lnSpc>
                  <a:spcBef>
                    <a:spcPct val="0"/>
                  </a:spcBef>
                  <a:buFontTx/>
                  <a:buNone/>
                </a:pPr>
                <a:r>
                  <a:rPr lang="zh-CN" altLang="zh-CN" sz="2400" dirty="0">
                    <a:solidFill>
                      <a:schemeClr val="bg1"/>
                    </a:solidFill>
                    <a:latin typeface="微软雅黑" panose="020B0503020204020204" pitchFamily="34" charset="-122"/>
                    <a:ea typeface="微软雅黑" panose="020B0503020204020204" pitchFamily="34" charset="-122"/>
                    <a:cs typeface="Helvetica" panose="020B0604020202020204" pitchFamily="34" charset="0"/>
                    <a:sym typeface="微软雅黑" panose="020B0503020204020204" pitchFamily="34" charset="-122"/>
                  </a:rPr>
                  <a:t>点击添加标题</a:t>
                </a:r>
                <a:endParaRPr lang="zh-CN" altLang="zh-CN" sz="1200" dirty="0">
                  <a:solidFill>
                    <a:schemeClr val="bg1"/>
                  </a:solidFill>
                  <a:ea typeface="微软雅黑" panose="020B0503020204020204" pitchFamily="34" charset="-122"/>
                  <a:cs typeface="Helvetica" panose="020B0604020202020204" pitchFamily="34" charset="0"/>
                </a:endParaRPr>
              </a:p>
            </p:txBody>
          </p:sp>
        </p:grpSp>
        <p:sp>
          <p:nvSpPr>
            <p:cNvPr id="110" name="TextBox 40"/>
            <p:cNvSpPr txBox="1">
              <a:spLocks noChangeArrowheads="1"/>
            </p:cNvSpPr>
            <p:nvPr/>
          </p:nvSpPr>
          <p:spPr bwMode="auto">
            <a:xfrm>
              <a:off x="107504" y="2026224"/>
              <a:ext cx="661806" cy="594577"/>
            </a:xfrm>
            <a:prstGeom prst="rect">
              <a:avLst/>
            </a:prstGeom>
            <a:noFill/>
            <a:ln>
              <a:noFill/>
            </a:ln>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4700" b="1" dirty="0">
                  <a:solidFill>
                    <a:schemeClr val="bg1"/>
                  </a:solidFill>
                  <a:latin typeface="微软雅黑" panose="020B0503020204020204" pitchFamily="34" charset="-122"/>
                  <a:ea typeface="微软雅黑" panose="020B0503020204020204" pitchFamily="34" charset="-122"/>
                </a:rPr>
                <a:t>02</a:t>
              </a:r>
              <a:endParaRPr lang="zh-CN" altLang="en-US" sz="4700" b="1" dirty="0">
                <a:solidFill>
                  <a:schemeClr val="bg1"/>
                </a:solidFill>
                <a:latin typeface="微软雅黑" panose="020B0503020204020204" pitchFamily="34" charset="-122"/>
                <a:ea typeface="微软雅黑" panose="020B0503020204020204" pitchFamily="34" charset="-122"/>
              </a:endParaRPr>
            </a:p>
          </p:txBody>
        </p:sp>
      </p:grpSp>
      <p:grpSp>
        <p:nvGrpSpPr>
          <p:cNvPr id="114" name="组合 113"/>
          <p:cNvGrpSpPr/>
          <p:nvPr/>
        </p:nvGrpSpPr>
        <p:grpSpPr>
          <a:xfrm>
            <a:off x="794" y="3639985"/>
            <a:ext cx="6373580" cy="1123520"/>
            <a:chOff x="0" y="2730832"/>
            <a:chExt cx="4780807" cy="842900"/>
          </a:xfrm>
        </p:grpSpPr>
        <p:grpSp>
          <p:nvGrpSpPr>
            <p:cNvPr id="78" name="组合 77"/>
            <p:cNvGrpSpPr/>
            <p:nvPr/>
          </p:nvGrpSpPr>
          <p:grpSpPr>
            <a:xfrm>
              <a:off x="0" y="2730832"/>
              <a:ext cx="4780807" cy="842900"/>
              <a:chOff x="0" y="2780011"/>
              <a:chExt cx="6167437" cy="1087375"/>
            </a:xfrm>
            <a:solidFill>
              <a:schemeClr val="accent3"/>
            </a:solidFill>
          </p:grpSpPr>
          <p:sp>
            <p:nvSpPr>
              <p:cNvPr id="79" name="矩形 78"/>
              <p:cNvSpPr/>
              <p:nvPr/>
            </p:nvSpPr>
            <p:spPr bwMode="auto">
              <a:xfrm>
                <a:off x="0" y="2785965"/>
                <a:ext cx="1157288" cy="1081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80" name="矩形 79"/>
              <p:cNvSpPr/>
              <p:nvPr/>
            </p:nvSpPr>
            <p:spPr bwMode="auto">
              <a:xfrm>
                <a:off x="3117057" y="2780011"/>
                <a:ext cx="2808685" cy="7801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81" name="矩形 28"/>
              <p:cNvSpPr/>
              <p:nvPr/>
            </p:nvSpPr>
            <p:spPr bwMode="auto">
              <a:xfrm>
                <a:off x="1157287" y="2790729"/>
                <a:ext cx="1966913" cy="1076657"/>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29887"/>
                  <a:gd name="connsiteY0-72" fmla="*/ 0 h 1001193"/>
                  <a:gd name="connsiteX1-73" fmla="*/ 1829887 w 1829887"/>
                  <a:gd name="connsiteY1-74" fmla="*/ 273050 h 1001193"/>
                  <a:gd name="connsiteX2-75" fmla="*/ 1826712 w 1829887"/>
                  <a:gd name="connsiteY2-76" fmla="*/ 1001193 h 1001193"/>
                  <a:gd name="connsiteX3-77" fmla="*/ 0 w 1829887"/>
                  <a:gd name="connsiteY3-78" fmla="*/ 998018 h 1001193"/>
                  <a:gd name="connsiteX4-79" fmla="*/ 0 w 1829887"/>
                  <a:gd name="connsiteY4-80" fmla="*/ 0 h 1001193"/>
                  <a:gd name="connsiteX0-81" fmla="*/ 0 w 1832268"/>
                  <a:gd name="connsiteY0-82" fmla="*/ 5556 h 1006749"/>
                  <a:gd name="connsiteX1-83" fmla="*/ 1832268 w 1832268"/>
                  <a:gd name="connsiteY1-84" fmla="*/ 0 h 1006749"/>
                  <a:gd name="connsiteX2-85" fmla="*/ 1826712 w 1832268"/>
                  <a:gd name="connsiteY2-86" fmla="*/ 1006749 h 1006749"/>
                  <a:gd name="connsiteX3-87" fmla="*/ 0 w 1832268"/>
                  <a:gd name="connsiteY3-88" fmla="*/ 1003574 h 1006749"/>
                  <a:gd name="connsiteX4-89" fmla="*/ 0 w 1832268"/>
                  <a:gd name="connsiteY4-90" fmla="*/ 5556 h 1006749"/>
                  <a:gd name="connsiteX0-91" fmla="*/ 0 w 1832268"/>
                  <a:gd name="connsiteY0-92" fmla="*/ 5556 h 1003574"/>
                  <a:gd name="connsiteX1-93" fmla="*/ 1832268 w 1832268"/>
                  <a:gd name="connsiteY1-94" fmla="*/ 0 h 1003574"/>
                  <a:gd name="connsiteX2-95" fmla="*/ 1829093 w 1832268"/>
                  <a:gd name="connsiteY2-96" fmla="*/ 720999 h 1003574"/>
                  <a:gd name="connsiteX3-97" fmla="*/ 0 w 1832268"/>
                  <a:gd name="connsiteY3-98" fmla="*/ 1003574 h 1003574"/>
                  <a:gd name="connsiteX4-99" fmla="*/ 0 w 1832268"/>
                  <a:gd name="connsiteY4-100" fmla="*/ 5556 h 1003574"/>
                  <a:gd name="connsiteX0-101" fmla="*/ 0 w 1834048"/>
                  <a:gd name="connsiteY0-102" fmla="*/ 5556 h 1003574"/>
                  <a:gd name="connsiteX1-103" fmla="*/ 1832268 w 1834048"/>
                  <a:gd name="connsiteY1-104" fmla="*/ 0 h 1003574"/>
                  <a:gd name="connsiteX2-105" fmla="*/ 1833856 w 1834048"/>
                  <a:gd name="connsiteY2-106" fmla="*/ 720999 h 1003574"/>
                  <a:gd name="connsiteX3-107" fmla="*/ 0 w 1834048"/>
                  <a:gd name="connsiteY3-108" fmla="*/ 1003574 h 1003574"/>
                  <a:gd name="connsiteX4-109" fmla="*/ 0 w 1834048"/>
                  <a:gd name="connsiteY4-110" fmla="*/ 5556 h 10035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34048" h="1003574">
                    <a:moveTo>
                      <a:pt x="0" y="5556"/>
                    </a:moveTo>
                    <a:lnTo>
                      <a:pt x="1832268" y="0"/>
                    </a:lnTo>
                    <a:cubicBezTo>
                      <a:pt x="1831210" y="335848"/>
                      <a:pt x="1834914" y="385151"/>
                      <a:pt x="1833856" y="720999"/>
                    </a:cubicBezTo>
                    <a:lnTo>
                      <a:pt x="0" y="1003574"/>
                    </a:lnTo>
                    <a:lnTo>
                      <a:pt x="0" y="555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grpSp>
            <p:nvGrpSpPr>
              <p:cNvPr id="83" name="Group 173"/>
              <p:cNvGrpSpPr>
                <a:grpSpLocks noChangeAspect="1"/>
              </p:cNvGrpSpPr>
              <p:nvPr/>
            </p:nvGrpSpPr>
            <p:grpSpPr bwMode="auto">
              <a:xfrm>
                <a:off x="1968066" y="2845652"/>
                <a:ext cx="276691" cy="315443"/>
                <a:chOff x="-1908175" y="1651000"/>
                <a:chExt cx="1373187" cy="1557338"/>
              </a:xfrm>
              <a:grpFill/>
            </p:grpSpPr>
            <p:sp>
              <p:nvSpPr>
                <p:cNvPr id="86" name="Freeform 19"/>
                <p:cNvSpPr>
                  <a:spLocks noEditPoints="1"/>
                </p:cNvSpPr>
                <p:nvPr/>
              </p:nvSpPr>
              <p:spPr bwMode="auto">
                <a:xfrm>
                  <a:off x="-1908175" y="1798638"/>
                  <a:ext cx="641350" cy="641350"/>
                </a:xfrm>
                <a:custGeom>
                  <a:avLst/>
                  <a:gdLst>
                    <a:gd name="T0" fmla="*/ 171 w 171"/>
                    <a:gd name="T1" fmla="*/ 79 h 171"/>
                    <a:gd name="T2" fmla="*/ 168 w 171"/>
                    <a:gd name="T3" fmla="*/ 77 h 171"/>
                    <a:gd name="T4" fmla="*/ 152 w 171"/>
                    <a:gd name="T5" fmla="*/ 65 h 171"/>
                    <a:gd name="T6" fmla="*/ 165 w 171"/>
                    <a:gd name="T7" fmla="*/ 54 h 171"/>
                    <a:gd name="T8" fmla="*/ 161 w 171"/>
                    <a:gd name="T9" fmla="*/ 52 h 171"/>
                    <a:gd name="T10" fmla="*/ 142 w 171"/>
                    <a:gd name="T11" fmla="*/ 45 h 171"/>
                    <a:gd name="T12" fmla="*/ 152 w 171"/>
                    <a:gd name="T13" fmla="*/ 32 h 171"/>
                    <a:gd name="T14" fmla="*/ 147 w 171"/>
                    <a:gd name="T15" fmla="*/ 30 h 171"/>
                    <a:gd name="T16" fmla="*/ 127 w 171"/>
                    <a:gd name="T17" fmla="*/ 30 h 171"/>
                    <a:gd name="T18" fmla="*/ 132 w 171"/>
                    <a:gd name="T19" fmla="*/ 15 h 171"/>
                    <a:gd name="T20" fmla="*/ 127 w 171"/>
                    <a:gd name="T21" fmla="*/ 14 h 171"/>
                    <a:gd name="T22" fmla="*/ 108 w 171"/>
                    <a:gd name="T23" fmla="*/ 20 h 171"/>
                    <a:gd name="T24" fmla="*/ 108 w 171"/>
                    <a:gd name="T25" fmla="*/ 5 h 171"/>
                    <a:gd name="T26" fmla="*/ 103 w 171"/>
                    <a:gd name="T27" fmla="*/ 4 h 171"/>
                    <a:gd name="T28" fmla="*/ 86 w 171"/>
                    <a:gd name="T29" fmla="*/ 16 h 171"/>
                    <a:gd name="T30" fmla="*/ 79 w 171"/>
                    <a:gd name="T31" fmla="*/ 0 h 171"/>
                    <a:gd name="T32" fmla="*/ 77 w 171"/>
                    <a:gd name="T33" fmla="*/ 3 h 171"/>
                    <a:gd name="T34" fmla="*/ 65 w 171"/>
                    <a:gd name="T35" fmla="*/ 19 h 171"/>
                    <a:gd name="T36" fmla="*/ 53 w 171"/>
                    <a:gd name="T37" fmla="*/ 6 h 171"/>
                    <a:gd name="T38" fmla="*/ 52 w 171"/>
                    <a:gd name="T39" fmla="*/ 10 h 171"/>
                    <a:gd name="T40" fmla="*/ 45 w 171"/>
                    <a:gd name="T41" fmla="*/ 29 h 171"/>
                    <a:gd name="T42" fmla="*/ 30 w 171"/>
                    <a:gd name="T43" fmla="*/ 20 h 171"/>
                    <a:gd name="T44" fmla="*/ 30 w 171"/>
                    <a:gd name="T45" fmla="*/ 24 h 171"/>
                    <a:gd name="T46" fmla="*/ 30 w 171"/>
                    <a:gd name="T47" fmla="*/ 44 h 171"/>
                    <a:gd name="T48" fmla="*/ 13 w 171"/>
                    <a:gd name="T49" fmla="*/ 40 h 171"/>
                    <a:gd name="T50" fmla="*/ 14 w 171"/>
                    <a:gd name="T51" fmla="*/ 44 h 171"/>
                    <a:gd name="T52" fmla="*/ 20 w 171"/>
                    <a:gd name="T53" fmla="*/ 63 h 171"/>
                    <a:gd name="T54" fmla="*/ 2 w 171"/>
                    <a:gd name="T55" fmla="*/ 65 h 171"/>
                    <a:gd name="T56" fmla="*/ 4 w 171"/>
                    <a:gd name="T57" fmla="*/ 68 h 171"/>
                    <a:gd name="T58" fmla="*/ 16 w 171"/>
                    <a:gd name="T59" fmla="*/ 84 h 171"/>
                    <a:gd name="T60" fmla="*/ 0 w 171"/>
                    <a:gd name="T61" fmla="*/ 91 h 171"/>
                    <a:gd name="T62" fmla="*/ 3 w 171"/>
                    <a:gd name="T63" fmla="*/ 94 h 171"/>
                    <a:gd name="T64" fmla="*/ 19 w 171"/>
                    <a:gd name="T65" fmla="*/ 106 h 171"/>
                    <a:gd name="T66" fmla="*/ 6 w 171"/>
                    <a:gd name="T67" fmla="*/ 116 h 171"/>
                    <a:gd name="T68" fmla="*/ 10 w 171"/>
                    <a:gd name="T69" fmla="*/ 119 h 171"/>
                    <a:gd name="T70" fmla="*/ 29 w 171"/>
                    <a:gd name="T71" fmla="*/ 125 h 171"/>
                    <a:gd name="T72" fmla="*/ 19 w 171"/>
                    <a:gd name="T73" fmla="*/ 139 h 171"/>
                    <a:gd name="T74" fmla="*/ 24 w 171"/>
                    <a:gd name="T75" fmla="*/ 141 h 171"/>
                    <a:gd name="T76" fmla="*/ 44 w 171"/>
                    <a:gd name="T77" fmla="*/ 141 h 171"/>
                    <a:gd name="T78" fmla="*/ 39 w 171"/>
                    <a:gd name="T79" fmla="*/ 156 h 171"/>
                    <a:gd name="T80" fmla="*/ 44 w 171"/>
                    <a:gd name="T81" fmla="*/ 157 h 171"/>
                    <a:gd name="T82" fmla="*/ 63 w 171"/>
                    <a:gd name="T83" fmla="*/ 151 h 171"/>
                    <a:gd name="T84" fmla="*/ 63 w 171"/>
                    <a:gd name="T85" fmla="*/ 166 h 171"/>
                    <a:gd name="T86" fmla="*/ 68 w 171"/>
                    <a:gd name="T87" fmla="*/ 166 h 171"/>
                    <a:gd name="T88" fmla="*/ 85 w 171"/>
                    <a:gd name="T89" fmla="*/ 155 h 171"/>
                    <a:gd name="T90" fmla="*/ 91 w 171"/>
                    <a:gd name="T91" fmla="*/ 171 h 171"/>
                    <a:gd name="T92" fmla="*/ 94 w 171"/>
                    <a:gd name="T93" fmla="*/ 168 h 171"/>
                    <a:gd name="T94" fmla="*/ 96 w 171"/>
                    <a:gd name="T95" fmla="*/ 154 h 171"/>
                    <a:gd name="T96" fmla="*/ 114 w 171"/>
                    <a:gd name="T97" fmla="*/ 163 h 171"/>
                    <a:gd name="T98" fmla="*/ 119 w 171"/>
                    <a:gd name="T99" fmla="*/ 162 h 171"/>
                    <a:gd name="T100" fmla="*/ 117 w 171"/>
                    <a:gd name="T101" fmla="*/ 147 h 171"/>
                    <a:gd name="T102" fmla="*/ 137 w 171"/>
                    <a:gd name="T103" fmla="*/ 150 h 171"/>
                    <a:gd name="T104" fmla="*/ 142 w 171"/>
                    <a:gd name="T105" fmla="*/ 149 h 171"/>
                    <a:gd name="T106" fmla="*/ 135 w 171"/>
                    <a:gd name="T107" fmla="*/ 134 h 171"/>
                    <a:gd name="T108" fmla="*/ 154 w 171"/>
                    <a:gd name="T109" fmla="*/ 131 h 171"/>
                    <a:gd name="T110" fmla="*/ 159 w 171"/>
                    <a:gd name="T111" fmla="*/ 129 h 171"/>
                    <a:gd name="T112" fmla="*/ 147 w 171"/>
                    <a:gd name="T113" fmla="*/ 117 h 171"/>
                    <a:gd name="T114" fmla="*/ 165 w 171"/>
                    <a:gd name="T115" fmla="*/ 108 h 171"/>
                    <a:gd name="T116" fmla="*/ 169 w 171"/>
                    <a:gd name="T117" fmla="*/ 105 h 171"/>
                    <a:gd name="T118" fmla="*/ 154 w 171"/>
                    <a:gd name="T119" fmla="*/ 96 h 171"/>
                    <a:gd name="T120" fmla="*/ 168 w 171"/>
                    <a:gd name="T121" fmla="*/ 82 h 171"/>
                    <a:gd name="T122" fmla="*/ 70 w 171"/>
                    <a:gd name="T123" fmla="*/ 85 h 171"/>
                    <a:gd name="T124" fmla="*/ 101 w 171"/>
                    <a:gd name="T1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p>
              </p:txBody>
            </p:sp>
            <p:sp>
              <p:nvSpPr>
                <p:cNvPr id="87" name="Freeform 20"/>
                <p:cNvSpPr>
                  <a:spLocks noEditPoints="1"/>
                </p:cNvSpPr>
                <p:nvPr/>
              </p:nvSpPr>
              <p:spPr bwMode="auto">
                <a:xfrm>
                  <a:off x="-1333500" y="1651000"/>
                  <a:ext cx="454025" cy="454025"/>
                </a:xfrm>
                <a:custGeom>
                  <a:avLst/>
                  <a:gdLst>
                    <a:gd name="T0" fmla="*/ 121 w 121"/>
                    <a:gd name="T1" fmla="*/ 56 h 121"/>
                    <a:gd name="T2" fmla="*/ 119 w 121"/>
                    <a:gd name="T3" fmla="*/ 54 h 121"/>
                    <a:gd name="T4" fmla="*/ 108 w 121"/>
                    <a:gd name="T5" fmla="*/ 46 h 121"/>
                    <a:gd name="T6" fmla="*/ 117 w 121"/>
                    <a:gd name="T7" fmla="*/ 38 h 121"/>
                    <a:gd name="T8" fmla="*/ 115 w 121"/>
                    <a:gd name="T9" fmla="*/ 37 h 121"/>
                    <a:gd name="T10" fmla="*/ 101 w 121"/>
                    <a:gd name="T11" fmla="*/ 32 h 121"/>
                    <a:gd name="T12" fmla="*/ 108 w 121"/>
                    <a:gd name="T13" fmla="*/ 23 h 121"/>
                    <a:gd name="T14" fmla="*/ 105 w 121"/>
                    <a:gd name="T15" fmla="*/ 21 h 121"/>
                    <a:gd name="T16" fmla="*/ 90 w 121"/>
                    <a:gd name="T17" fmla="*/ 21 h 121"/>
                    <a:gd name="T18" fmla="*/ 94 w 121"/>
                    <a:gd name="T19" fmla="*/ 11 h 121"/>
                    <a:gd name="T20" fmla="*/ 90 w 121"/>
                    <a:gd name="T21" fmla="*/ 10 h 121"/>
                    <a:gd name="T22" fmla="*/ 77 w 121"/>
                    <a:gd name="T23" fmla="*/ 14 h 121"/>
                    <a:gd name="T24" fmla="*/ 77 w 121"/>
                    <a:gd name="T25" fmla="*/ 3 h 121"/>
                    <a:gd name="T26" fmla="*/ 73 w 121"/>
                    <a:gd name="T27" fmla="*/ 3 h 121"/>
                    <a:gd name="T28" fmla="*/ 61 w 121"/>
                    <a:gd name="T29" fmla="*/ 11 h 121"/>
                    <a:gd name="T30" fmla="*/ 56 w 121"/>
                    <a:gd name="T31" fmla="*/ 0 h 121"/>
                    <a:gd name="T32" fmla="*/ 55 w 121"/>
                    <a:gd name="T33" fmla="*/ 2 h 121"/>
                    <a:gd name="T34" fmla="*/ 46 w 121"/>
                    <a:gd name="T35" fmla="*/ 13 h 121"/>
                    <a:gd name="T36" fmla="*/ 38 w 121"/>
                    <a:gd name="T37" fmla="*/ 4 h 121"/>
                    <a:gd name="T38" fmla="*/ 37 w 121"/>
                    <a:gd name="T39" fmla="*/ 7 h 121"/>
                    <a:gd name="T40" fmla="*/ 32 w 121"/>
                    <a:gd name="T41" fmla="*/ 20 h 121"/>
                    <a:gd name="T42" fmla="*/ 22 w 121"/>
                    <a:gd name="T43" fmla="*/ 14 h 121"/>
                    <a:gd name="T44" fmla="*/ 21 w 121"/>
                    <a:gd name="T45" fmla="*/ 17 h 121"/>
                    <a:gd name="T46" fmla="*/ 21 w 121"/>
                    <a:gd name="T47" fmla="*/ 31 h 121"/>
                    <a:gd name="T48" fmla="*/ 9 w 121"/>
                    <a:gd name="T49" fmla="*/ 28 h 121"/>
                    <a:gd name="T50" fmla="*/ 10 w 121"/>
                    <a:gd name="T51" fmla="*/ 31 h 121"/>
                    <a:gd name="T52" fmla="*/ 14 w 121"/>
                    <a:gd name="T53" fmla="*/ 45 h 121"/>
                    <a:gd name="T54" fmla="*/ 2 w 121"/>
                    <a:gd name="T55" fmla="*/ 46 h 121"/>
                    <a:gd name="T56" fmla="*/ 3 w 121"/>
                    <a:gd name="T57" fmla="*/ 48 h 121"/>
                    <a:gd name="T58" fmla="*/ 11 w 121"/>
                    <a:gd name="T59" fmla="*/ 60 h 121"/>
                    <a:gd name="T60" fmla="*/ 0 w 121"/>
                    <a:gd name="T61" fmla="*/ 65 h 121"/>
                    <a:gd name="T62" fmla="*/ 2 w 121"/>
                    <a:gd name="T63" fmla="*/ 67 h 121"/>
                    <a:gd name="T64" fmla="*/ 14 w 121"/>
                    <a:gd name="T65" fmla="*/ 75 h 121"/>
                    <a:gd name="T66" fmla="*/ 4 w 121"/>
                    <a:gd name="T67" fmla="*/ 83 h 121"/>
                    <a:gd name="T68" fmla="*/ 7 w 121"/>
                    <a:gd name="T69" fmla="*/ 84 h 121"/>
                    <a:gd name="T70" fmla="*/ 20 w 121"/>
                    <a:gd name="T71" fmla="*/ 89 h 121"/>
                    <a:gd name="T72" fmla="*/ 14 w 121"/>
                    <a:gd name="T73" fmla="*/ 98 h 121"/>
                    <a:gd name="T74" fmla="*/ 17 w 121"/>
                    <a:gd name="T75" fmla="*/ 100 h 121"/>
                    <a:gd name="T76" fmla="*/ 31 w 121"/>
                    <a:gd name="T77" fmla="*/ 100 h 121"/>
                    <a:gd name="T78" fmla="*/ 28 w 121"/>
                    <a:gd name="T79" fmla="*/ 110 h 121"/>
                    <a:gd name="T80" fmla="*/ 31 w 121"/>
                    <a:gd name="T81" fmla="*/ 112 h 121"/>
                    <a:gd name="T82" fmla="*/ 45 w 121"/>
                    <a:gd name="T83" fmla="*/ 107 h 121"/>
                    <a:gd name="T84" fmla="*/ 45 w 121"/>
                    <a:gd name="T85" fmla="*/ 118 h 121"/>
                    <a:gd name="T86" fmla="*/ 49 w 121"/>
                    <a:gd name="T87" fmla="*/ 118 h 121"/>
                    <a:gd name="T88" fmla="*/ 60 w 121"/>
                    <a:gd name="T89" fmla="*/ 110 h 121"/>
                    <a:gd name="T90" fmla="*/ 65 w 121"/>
                    <a:gd name="T91" fmla="*/ 121 h 121"/>
                    <a:gd name="T92" fmla="*/ 67 w 121"/>
                    <a:gd name="T93" fmla="*/ 119 h 121"/>
                    <a:gd name="T94" fmla="*/ 68 w 121"/>
                    <a:gd name="T95" fmla="*/ 109 h 121"/>
                    <a:gd name="T96" fmla="*/ 81 w 121"/>
                    <a:gd name="T97" fmla="*/ 116 h 121"/>
                    <a:gd name="T98" fmla="*/ 85 w 121"/>
                    <a:gd name="T99" fmla="*/ 115 h 121"/>
                    <a:gd name="T100" fmla="*/ 83 w 121"/>
                    <a:gd name="T101" fmla="*/ 104 h 121"/>
                    <a:gd name="T102" fmla="*/ 97 w 121"/>
                    <a:gd name="T103" fmla="*/ 107 h 121"/>
                    <a:gd name="T104" fmla="*/ 101 w 121"/>
                    <a:gd name="T105" fmla="*/ 106 h 121"/>
                    <a:gd name="T106" fmla="*/ 96 w 121"/>
                    <a:gd name="T107" fmla="*/ 95 h 121"/>
                    <a:gd name="T108" fmla="*/ 110 w 121"/>
                    <a:gd name="T109" fmla="*/ 93 h 121"/>
                    <a:gd name="T110" fmla="*/ 113 w 121"/>
                    <a:gd name="T111" fmla="*/ 92 h 121"/>
                    <a:gd name="T112" fmla="*/ 105 w 121"/>
                    <a:gd name="T113" fmla="*/ 83 h 121"/>
                    <a:gd name="T114" fmla="*/ 117 w 121"/>
                    <a:gd name="T115" fmla="*/ 77 h 121"/>
                    <a:gd name="T116" fmla="*/ 120 w 121"/>
                    <a:gd name="T117" fmla="*/ 75 h 121"/>
                    <a:gd name="T118" fmla="*/ 109 w 121"/>
                    <a:gd name="T119" fmla="*/ 68 h 121"/>
                    <a:gd name="T120" fmla="*/ 120 w 121"/>
                    <a:gd name="T121" fmla="*/ 58 h 121"/>
                    <a:gd name="T122" fmla="*/ 50 w 121"/>
                    <a:gd name="T123" fmla="*/ 61 h 121"/>
                    <a:gd name="T124" fmla="*/ 72 w 121"/>
                    <a:gd name="T125"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p>
              </p:txBody>
            </p:sp>
            <p:sp>
              <p:nvSpPr>
                <p:cNvPr id="88" name="Oval 21"/>
                <p:cNvSpPr>
                  <a:spLocks noChangeArrowheads="1"/>
                </p:cNvSpPr>
                <p:nvPr/>
              </p:nvSpPr>
              <p:spPr bwMode="auto">
                <a:xfrm>
                  <a:off x="-1055688" y="2462213"/>
                  <a:ext cx="171450" cy="17145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p>
              </p:txBody>
            </p:sp>
            <p:sp>
              <p:nvSpPr>
                <p:cNvPr id="89" name="Oval 22"/>
                <p:cNvSpPr>
                  <a:spLocks noChangeArrowheads="1"/>
                </p:cNvSpPr>
                <p:nvPr/>
              </p:nvSpPr>
              <p:spPr bwMode="auto">
                <a:xfrm>
                  <a:off x="-1776413" y="2792413"/>
                  <a:ext cx="115888" cy="119063"/>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p>
              </p:txBody>
            </p:sp>
            <p:sp>
              <p:nvSpPr>
                <p:cNvPr id="91" name="Oval 24"/>
                <p:cNvSpPr>
                  <a:spLocks noChangeArrowheads="1"/>
                </p:cNvSpPr>
                <p:nvPr/>
              </p:nvSpPr>
              <p:spPr bwMode="auto">
                <a:xfrm>
                  <a:off x="-1333500" y="3128963"/>
                  <a:ext cx="77788" cy="79375"/>
                </a:xfrm>
                <a:prstGeom prst="ellipse">
                  <a:avLst/>
                </a:prstGeom>
                <a:grpFill/>
                <a:ln w="9525">
                  <a:solidFill>
                    <a:schemeClr val="tx1"/>
                  </a:solidFill>
                  <a:round/>
                </a:ln>
              </p:spPr>
              <p:txBody>
                <a:bodyPr/>
                <a:lstStyle/>
                <a:p>
                  <a:pPr>
                    <a:defRPr/>
                  </a:pPr>
                  <a:endParaRPr lang="en-US"/>
                </a:p>
              </p:txBody>
            </p:sp>
            <p:sp>
              <p:nvSpPr>
                <p:cNvPr id="92" name="Freeform 25"/>
                <p:cNvSpPr/>
                <p:nvPr/>
              </p:nvSpPr>
              <p:spPr bwMode="auto">
                <a:xfrm>
                  <a:off x="-1423988" y="2082800"/>
                  <a:ext cx="889000" cy="357188"/>
                </a:xfrm>
                <a:custGeom>
                  <a:avLst/>
                  <a:gdLst>
                    <a:gd name="T0" fmla="*/ 218 w 237"/>
                    <a:gd name="T1" fmla="*/ 95 h 95"/>
                    <a:gd name="T2" fmla="*/ 217 w 237"/>
                    <a:gd name="T3" fmla="*/ 94 h 95"/>
                    <a:gd name="T4" fmla="*/ 234 w 237"/>
                    <a:gd name="T5" fmla="*/ 82 h 95"/>
                    <a:gd name="T6" fmla="*/ 237 w 237"/>
                    <a:gd name="T7" fmla="*/ 79 h 95"/>
                    <a:gd name="T8" fmla="*/ 236 w 237"/>
                    <a:gd name="T9" fmla="*/ 77 h 95"/>
                    <a:gd name="T10" fmla="*/ 231 w 237"/>
                    <a:gd name="T11" fmla="*/ 75 h 95"/>
                    <a:gd name="T12" fmla="*/ 211 w 237"/>
                    <a:gd name="T13" fmla="*/ 78 h 95"/>
                    <a:gd name="T14" fmla="*/ 203 w 237"/>
                    <a:gd name="T15" fmla="*/ 66 h 95"/>
                    <a:gd name="T16" fmla="*/ 216 w 237"/>
                    <a:gd name="T17" fmla="*/ 49 h 95"/>
                    <a:gd name="T18" fmla="*/ 217 w 237"/>
                    <a:gd name="T19" fmla="*/ 46 h 95"/>
                    <a:gd name="T20" fmla="*/ 216 w 237"/>
                    <a:gd name="T21" fmla="*/ 44 h 95"/>
                    <a:gd name="T22" fmla="*/ 211 w 237"/>
                    <a:gd name="T23" fmla="*/ 43 h 95"/>
                    <a:gd name="T24" fmla="*/ 192 w 237"/>
                    <a:gd name="T25" fmla="*/ 53 h 95"/>
                    <a:gd name="T26" fmla="*/ 181 w 237"/>
                    <a:gd name="T27" fmla="*/ 43 h 95"/>
                    <a:gd name="T28" fmla="*/ 188 w 237"/>
                    <a:gd name="T29" fmla="*/ 24 h 95"/>
                    <a:gd name="T30" fmla="*/ 189 w 237"/>
                    <a:gd name="T31" fmla="*/ 22 h 95"/>
                    <a:gd name="T32" fmla="*/ 187 w 237"/>
                    <a:gd name="T33" fmla="*/ 18 h 95"/>
                    <a:gd name="T34" fmla="*/ 181 w 237"/>
                    <a:gd name="T35" fmla="*/ 20 h 95"/>
                    <a:gd name="T36" fmla="*/ 167 w 237"/>
                    <a:gd name="T37" fmla="*/ 34 h 95"/>
                    <a:gd name="T38" fmla="*/ 153 w 237"/>
                    <a:gd name="T39" fmla="*/ 28 h 95"/>
                    <a:gd name="T40" fmla="*/ 154 w 237"/>
                    <a:gd name="T41" fmla="*/ 8 h 95"/>
                    <a:gd name="T42" fmla="*/ 154 w 237"/>
                    <a:gd name="T43" fmla="*/ 7 h 95"/>
                    <a:gd name="T44" fmla="*/ 151 w 237"/>
                    <a:gd name="T45" fmla="*/ 3 h 95"/>
                    <a:gd name="T46" fmla="*/ 146 w 237"/>
                    <a:gd name="T47" fmla="*/ 6 h 95"/>
                    <a:gd name="T48" fmla="*/ 137 w 237"/>
                    <a:gd name="T49" fmla="*/ 24 h 95"/>
                    <a:gd name="T50" fmla="*/ 122 w 237"/>
                    <a:gd name="T51" fmla="*/ 23 h 95"/>
                    <a:gd name="T52" fmla="*/ 116 w 237"/>
                    <a:gd name="T53" fmla="*/ 4 h 95"/>
                    <a:gd name="T54" fmla="*/ 112 w 237"/>
                    <a:gd name="T55" fmla="*/ 0 h 95"/>
                    <a:gd name="T56" fmla="*/ 108 w 237"/>
                    <a:gd name="T57" fmla="*/ 4 h 95"/>
                    <a:gd name="T58" fmla="*/ 108 w 237"/>
                    <a:gd name="T59" fmla="*/ 4 h 95"/>
                    <a:gd name="T60" fmla="*/ 105 w 237"/>
                    <a:gd name="T61" fmla="*/ 24 h 95"/>
                    <a:gd name="T62" fmla="*/ 91 w 237"/>
                    <a:gd name="T63" fmla="*/ 28 h 95"/>
                    <a:gd name="T64" fmla="*/ 79 w 237"/>
                    <a:gd name="T65" fmla="*/ 11 h 95"/>
                    <a:gd name="T66" fmla="*/ 74 w 237"/>
                    <a:gd name="T67" fmla="*/ 9 h 95"/>
                    <a:gd name="T68" fmla="*/ 71 w 237"/>
                    <a:gd name="T69" fmla="*/ 12 h 95"/>
                    <a:gd name="T70" fmla="*/ 72 w 237"/>
                    <a:gd name="T71" fmla="*/ 14 h 95"/>
                    <a:gd name="T72" fmla="*/ 75 w 237"/>
                    <a:gd name="T73" fmla="*/ 34 h 95"/>
                    <a:gd name="T74" fmla="*/ 63 w 237"/>
                    <a:gd name="T75" fmla="*/ 42 h 95"/>
                    <a:gd name="T76" fmla="*/ 46 w 237"/>
                    <a:gd name="T77" fmla="*/ 29 h 95"/>
                    <a:gd name="T78" fmla="*/ 41 w 237"/>
                    <a:gd name="T79" fmla="*/ 29 h 95"/>
                    <a:gd name="T80" fmla="*/ 39 w 237"/>
                    <a:gd name="T81" fmla="*/ 32 h 95"/>
                    <a:gd name="T82" fmla="*/ 40 w 237"/>
                    <a:gd name="T83" fmla="*/ 34 h 95"/>
                    <a:gd name="T84" fmla="*/ 49 w 237"/>
                    <a:gd name="T85" fmla="*/ 53 h 95"/>
                    <a:gd name="T86" fmla="*/ 40 w 237"/>
                    <a:gd name="T87" fmla="*/ 64 h 95"/>
                    <a:gd name="T88" fmla="*/ 21 w 237"/>
                    <a:gd name="T89" fmla="*/ 57 h 95"/>
                    <a:gd name="T90" fmla="*/ 15 w 237"/>
                    <a:gd name="T91" fmla="*/ 58 h 95"/>
                    <a:gd name="T92" fmla="*/ 14 w 237"/>
                    <a:gd name="T93" fmla="*/ 60 h 95"/>
                    <a:gd name="T94" fmla="*/ 16 w 237"/>
                    <a:gd name="T95" fmla="*/ 64 h 95"/>
                    <a:gd name="T96" fmla="*/ 31 w 237"/>
                    <a:gd name="T97" fmla="*/ 78 h 95"/>
                    <a:gd name="T98" fmla="*/ 25 w 237"/>
                    <a:gd name="T99" fmla="*/ 92 h 95"/>
                    <a:gd name="T100" fmla="*/ 5 w 237"/>
                    <a:gd name="T101" fmla="*/ 91 h 95"/>
                    <a:gd name="T102" fmla="*/ 0 w 237"/>
                    <a:gd name="T103" fmla="*/ 94 h 95"/>
                    <a:gd name="T104" fmla="*/ 0 w 237"/>
                    <a:gd name="T105" fmla="*/ 95 h 95"/>
                    <a:gd name="T106" fmla="*/ 218 w 237"/>
                    <a:gd name="T10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a:defRPr/>
                  </a:pPr>
                  <a:endParaRPr lang="en-US"/>
                </a:p>
              </p:txBody>
            </p:sp>
          </p:grpSp>
          <p:sp>
            <p:nvSpPr>
              <p:cNvPr id="84" name="等腰三角形 83"/>
              <p:cNvSpPr/>
              <p:nvPr/>
            </p:nvSpPr>
            <p:spPr bwMode="auto">
              <a:xfrm rot="5400000">
                <a:off x="5906647" y="3049213"/>
                <a:ext cx="279883" cy="2416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85" name="矩形 82"/>
              <p:cNvSpPr>
                <a:spLocks noChangeArrowheads="1"/>
              </p:cNvSpPr>
              <p:nvPr/>
            </p:nvSpPr>
            <p:spPr bwMode="auto">
              <a:xfrm>
                <a:off x="3574615" y="3050366"/>
                <a:ext cx="1920953" cy="42447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a:lnSpc>
                    <a:spcPct val="100000"/>
                  </a:lnSpc>
                  <a:spcBef>
                    <a:spcPct val="0"/>
                  </a:spcBef>
                  <a:buFontTx/>
                  <a:buNone/>
                </a:pPr>
                <a:r>
                  <a:rPr lang="zh-CN" altLang="zh-CN" sz="2400">
                    <a:solidFill>
                      <a:schemeClr val="bg1"/>
                    </a:solidFill>
                    <a:latin typeface="微软雅黑" panose="020B0503020204020204" pitchFamily="34" charset="-122"/>
                    <a:ea typeface="微软雅黑" panose="020B0503020204020204" pitchFamily="34" charset="-122"/>
                    <a:cs typeface="Helvetica" panose="020B0604020202020204" pitchFamily="34" charset="0"/>
                    <a:sym typeface="微软雅黑" panose="020B0503020204020204" pitchFamily="34" charset="-122"/>
                  </a:rPr>
                  <a:t>点击添加标题</a:t>
                </a:r>
                <a:endParaRPr lang="zh-CN" altLang="zh-CN" sz="1200">
                  <a:solidFill>
                    <a:schemeClr val="bg1"/>
                  </a:solidFill>
                  <a:ea typeface="微软雅黑" panose="020B0503020204020204" pitchFamily="34" charset="-122"/>
                  <a:cs typeface="Helvetica" panose="020B0604020202020204" pitchFamily="34" charset="0"/>
                </a:endParaRPr>
              </a:p>
            </p:txBody>
          </p:sp>
        </p:grpSp>
        <p:sp>
          <p:nvSpPr>
            <p:cNvPr id="111" name="TextBox 40"/>
            <p:cNvSpPr txBox="1">
              <a:spLocks noChangeArrowheads="1"/>
            </p:cNvSpPr>
            <p:nvPr/>
          </p:nvSpPr>
          <p:spPr bwMode="auto">
            <a:xfrm>
              <a:off x="107504" y="2864424"/>
              <a:ext cx="661806" cy="594577"/>
            </a:xfrm>
            <a:prstGeom prst="rect">
              <a:avLst/>
            </a:prstGeom>
            <a:noFill/>
            <a:ln>
              <a:noFill/>
            </a:ln>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4700" b="1" dirty="0">
                  <a:solidFill>
                    <a:schemeClr val="bg1"/>
                  </a:solidFill>
                  <a:latin typeface="微软雅黑" panose="020B0503020204020204" pitchFamily="34" charset="-122"/>
                  <a:ea typeface="微软雅黑" panose="020B0503020204020204" pitchFamily="34" charset="-122"/>
                </a:rPr>
                <a:t>03</a:t>
              </a:r>
              <a:endParaRPr lang="zh-CN" altLang="en-US" sz="4700" b="1" dirty="0">
                <a:solidFill>
                  <a:schemeClr val="bg1"/>
                </a:solidFill>
                <a:latin typeface="微软雅黑" panose="020B0503020204020204" pitchFamily="34" charset="-122"/>
                <a:ea typeface="微软雅黑" panose="020B0503020204020204" pitchFamily="34" charset="-122"/>
              </a:endParaRPr>
            </a:p>
          </p:txBody>
        </p:sp>
      </p:grpSp>
      <p:grpSp>
        <p:nvGrpSpPr>
          <p:cNvPr id="115" name="组合 114"/>
          <p:cNvGrpSpPr/>
          <p:nvPr/>
        </p:nvGrpSpPr>
        <p:grpSpPr>
          <a:xfrm>
            <a:off x="794" y="4443556"/>
            <a:ext cx="6373580" cy="1437319"/>
            <a:chOff x="0" y="3333695"/>
            <a:chExt cx="4780807" cy="1078322"/>
          </a:xfrm>
        </p:grpSpPr>
        <p:grpSp>
          <p:nvGrpSpPr>
            <p:cNvPr id="93" name="组合 92"/>
            <p:cNvGrpSpPr/>
            <p:nvPr/>
          </p:nvGrpSpPr>
          <p:grpSpPr>
            <a:xfrm>
              <a:off x="0" y="3333695"/>
              <a:ext cx="4780807" cy="1078322"/>
              <a:chOff x="0" y="3557729"/>
              <a:chExt cx="6167437" cy="1391079"/>
            </a:xfrm>
            <a:solidFill>
              <a:schemeClr val="accent4"/>
            </a:solidFill>
          </p:grpSpPr>
          <p:sp>
            <p:nvSpPr>
              <p:cNvPr id="94" name="矩形 93"/>
              <p:cNvSpPr/>
              <p:nvPr/>
            </p:nvSpPr>
            <p:spPr bwMode="auto">
              <a:xfrm>
                <a:off x="0" y="3867387"/>
                <a:ext cx="1157288" cy="10814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95" name="矩形 94"/>
              <p:cNvSpPr/>
              <p:nvPr/>
            </p:nvSpPr>
            <p:spPr bwMode="auto">
              <a:xfrm>
                <a:off x="3117057" y="3560111"/>
                <a:ext cx="2808685" cy="7789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6" name="矩形 28"/>
              <p:cNvSpPr/>
              <p:nvPr/>
            </p:nvSpPr>
            <p:spPr bwMode="auto">
              <a:xfrm>
                <a:off x="1152525" y="3557729"/>
                <a:ext cx="1970485" cy="1391079"/>
              </a:xfrm>
              <a:custGeom>
                <a:avLst/>
                <a:gdLst>
                  <a:gd name="connsiteX0" fmla="*/ 0 w 1826712"/>
                  <a:gd name="connsiteY0" fmla="*/ 0 h 1280593"/>
                  <a:gd name="connsiteX1" fmla="*/ 1826712 w 1826712"/>
                  <a:gd name="connsiteY1" fmla="*/ 0 h 1280593"/>
                  <a:gd name="connsiteX2" fmla="*/ 1826712 w 1826712"/>
                  <a:gd name="connsiteY2" fmla="*/ 1280593 h 1280593"/>
                  <a:gd name="connsiteX3" fmla="*/ 0 w 1826712"/>
                  <a:gd name="connsiteY3" fmla="*/ 1280593 h 1280593"/>
                  <a:gd name="connsiteX4" fmla="*/ 0 w 1826712"/>
                  <a:gd name="connsiteY4" fmla="*/ 0 h 1280593"/>
                  <a:gd name="connsiteX0-1" fmla="*/ 0 w 1826712"/>
                  <a:gd name="connsiteY0-2" fmla="*/ 0 h 1280593"/>
                  <a:gd name="connsiteX1-3" fmla="*/ 1826712 w 1826712"/>
                  <a:gd name="connsiteY1-4" fmla="*/ 0 h 1280593"/>
                  <a:gd name="connsiteX2-5" fmla="*/ 1826712 w 1826712"/>
                  <a:gd name="connsiteY2-6" fmla="*/ 1280593 h 1280593"/>
                  <a:gd name="connsiteX3-7" fmla="*/ 0 w 1826712"/>
                  <a:gd name="connsiteY3-8" fmla="*/ 1007543 h 1280593"/>
                  <a:gd name="connsiteX4-9" fmla="*/ 0 w 1826712"/>
                  <a:gd name="connsiteY4-10" fmla="*/ 0 h 1280593"/>
                  <a:gd name="connsiteX0-11" fmla="*/ 0 w 1826712"/>
                  <a:gd name="connsiteY0-12" fmla="*/ 0 h 1280593"/>
                  <a:gd name="connsiteX1-13" fmla="*/ 1826712 w 1826712"/>
                  <a:gd name="connsiteY1-14" fmla="*/ 555625 h 1280593"/>
                  <a:gd name="connsiteX2-15" fmla="*/ 1826712 w 1826712"/>
                  <a:gd name="connsiteY2-16" fmla="*/ 1280593 h 1280593"/>
                  <a:gd name="connsiteX3-17" fmla="*/ 0 w 1826712"/>
                  <a:gd name="connsiteY3-18" fmla="*/ 1007543 h 1280593"/>
                  <a:gd name="connsiteX4-19" fmla="*/ 0 w 1826712"/>
                  <a:gd name="connsiteY4-20" fmla="*/ 0 h 1280593"/>
                  <a:gd name="connsiteX0-21" fmla="*/ 0 w 1829887"/>
                  <a:gd name="connsiteY0-22" fmla="*/ 0 h 1280593"/>
                  <a:gd name="connsiteX1-23" fmla="*/ 1829887 w 1829887"/>
                  <a:gd name="connsiteY1-24" fmla="*/ 273050 h 1280593"/>
                  <a:gd name="connsiteX2-25" fmla="*/ 1826712 w 1829887"/>
                  <a:gd name="connsiteY2-26" fmla="*/ 1280593 h 1280593"/>
                  <a:gd name="connsiteX3-27" fmla="*/ 0 w 1829887"/>
                  <a:gd name="connsiteY3-28" fmla="*/ 1007543 h 1280593"/>
                  <a:gd name="connsiteX4-29" fmla="*/ 0 w 1829887"/>
                  <a:gd name="connsiteY4-30" fmla="*/ 0 h 1280593"/>
                  <a:gd name="connsiteX0-31" fmla="*/ 0 w 1830192"/>
                  <a:gd name="connsiteY0-32" fmla="*/ 0 h 1007543"/>
                  <a:gd name="connsiteX1-33" fmla="*/ 1829887 w 1830192"/>
                  <a:gd name="connsiteY1-34" fmla="*/ 273050 h 1007543"/>
                  <a:gd name="connsiteX2-35" fmla="*/ 1829887 w 1830192"/>
                  <a:gd name="connsiteY2-36" fmla="*/ 998018 h 1007543"/>
                  <a:gd name="connsiteX3-37" fmla="*/ 0 w 1830192"/>
                  <a:gd name="connsiteY3-38" fmla="*/ 1007543 h 1007543"/>
                  <a:gd name="connsiteX4-39" fmla="*/ 0 w 1830192"/>
                  <a:gd name="connsiteY4-40" fmla="*/ 0 h 1007543"/>
                  <a:gd name="connsiteX0-41" fmla="*/ 0 w 1829887"/>
                  <a:gd name="connsiteY0-42" fmla="*/ 0 h 1007543"/>
                  <a:gd name="connsiteX1-43" fmla="*/ 1829887 w 1829887"/>
                  <a:gd name="connsiteY1-44" fmla="*/ 273050 h 1007543"/>
                  <a:gd name="connsiteX2-45" fmla="*/ 1823537 w 1829887"/>
                  <a:gd name="connsiteY2-46" fmla="*/ 1001193 h 1007543"/>
                  <a:gd name="connsiteX3-47" fmla="*/ 0 w 1829887"/>
                  <a:gd name="connsiteY3-48" fmla="*/ 1007543 h 1007543"/>
                  <a:gd name="connsiteX4-49" fmla="*/ 0 w 1829887"/>
                  <a:gd name="connsiteY4-50" fmla="*/ 0 h 1007543"/>
                  <a:gd name="connsiteX0-51" fmla="*/ 0 w 1830192"/>
                  <a:gd name="connsiteY0-52" fmla="*/ 0 h 1007543"/>
                  <a:gd name="connsiteX1-53" fmla="*/ 1829887 w 1830192"/>
                  <a:gd name="connsiteY1-54" fmla="*/ 273050 h 1007543"/>
                  <a:gd name="connsiteX2-55" fmla="*/ 1829887 w 1830192"/>
                  <a:gd name="connsiteY2-56" fmla="*/ 1001193 h 1007543"/>
                  <a:gd name="connsiteX3-57" fmla="*/ 0 w 1830192"/>
                  <a:gd name="connsiteY3-58" fmla="*/ 1007543 h 1007543"/>
                  <a:gd name="connsiteX4-59" fmla="*/ 0 w 1830192"/>
                  <a:gd name="connsiteY4-60" fmla="*/ 0 h 1007543"/>
                  <a:gd name="connsiteX0-61" fmla="*/ 0 w 1829887"/>
                  <a:gd name="connsiteY0-62" fmla="*/ 0 h 1007543"/>
                  <a:gd name="connsiteX1-63" fmla="*/ 1829887 w 1829887"/>
                  <a:gd name="connsiteY1-64" fmla="*/ 273050 h 1007543"/>
                  <a:gd name="connsiteX2-65" fmla="*/ 1826712 w 1829887"/>
                  <a:gd name="connsiteY2-66" fmla="*/ 1001193 h 1007543"/>
                  <a:gd name="connsiteX3-67" fmla="*/ 0 w 1829887"/>
                  <a:gd name="connsiteY3-68" fmla="*/ 1007543 h 1007543"/>
                  <a:gd name="connsiteX4-69" fmla="*/ 0 w 1829887"/>
                  <a:gd name="connsiteY4-70" fmla="*/ 0 h 1007543"/>
                  <a:gd name="connsiteX0-71" fmla="*/ 0 w 1829887"/>
                  <a:gd name="connsiteY0-72" fmla="*/ 0 h 1001193"/>
                  <a:gd name="connsiteX1-73" fmla="*/ 1829887 w 1829887"/>
                  <a:gd name="connsiteY1-74" fmla="*/ 273050 h 1001193"/>
                  <a:gd name="connsiteX2-75" fmla="*/ 1826712 w 1829887"/>
                  <a:gd name="connsiteY2-76" fmla="*/ 1001193 h 1001193"/>
                  <a:gd name="connsiteX3-77" fmla="*/ 0 w 1829887"/>
                  <a:gd name="connsiteY3-78" fmla="*/ 998018 h 1001193"/>
                  <a:gd name="connsiteX4-79" fmla="*/ 0 w 1829887"/>
                  <a:gd name="connsiteY4-80" fmla="*/ 0 h 1001193"/>
                  <a:gd name="connsiteX0-81" fmla="*/ 0 w 1832268"/>
                  <a:gd name="connsiteY0-82" fmla="*/ 5556 h 1006749"/>
                  <a:gd name="connsiteX1-83" fmla="*/ 1832268 w 1832268"/>
                  <a:gd name="connsiteY1-84" fmla="*/ 0 h 1006749"/>
                  <a:gd name="connsiteX2-85" fmla="*/ 1826712 w 1832268"/>
                  <a:gd name="connsiteY2-86" fmla="*/ 1006749 h 1006749"/>
                  <a:gd name="connsiteX3-87" fmla="*/ 0 w 1832268"/>
                  <a:gd name="connsiteY3-88" fmla="*/ 1003574 h 1006749"/>
                  <a:gd name="connsiteX4-89" fmla="*/ 0 w 1832268"/>
                  <a:gd name="connsiteY4-90" fmla="*/ 5556 h 1006749"/>
                  <a:gd name="connsiteX0-91" fmla="*/ 0 w 1832268"/>
                  <a:gd name="connsiteY0-92" fmla="*/ 5556 h 1003574"/>
                  <a:gd name="connsiteX1-93" fmla="*/ 1832268 w 1832268"/>
                  <a:gd name="connsiteY1-94" fmla="*/ 0 h 1003574"/>
                  <a:gd name="connsiteX2-95" fmla="*/ 1829093 w 1832268"/>
                  <a:gd name="connsiteY2-96" fmla="*/ 720999 h 1003574"/>
                  <a:gd name="connsiteX3-97" fmla="*/ 0 w 1832268"/>
                  <a:gd name="connsiteY3-98" fmla="*/ 1003574 h 1003574"/>
                  <a:gd name="connsiteX4-99" fmla="*/ 0 w 1832268"/>
                  <a:gd name="connsiteY4-100" fmla="*/ 5556 h 1003574"/>
                  <a:gd name="connsiteX0-101" fmla="*/ 0 w 1834649"/>
                  <a:gd name="connsiteY0-102" fmla="*/ 793 h 1003574"/>
                  <a:gd name="connsiteX1-103" fmla="*/ 1834649 w 1834649"/>
                  <a:gd name="connsiteY1-104" fmla="*/ 0 h 1003574"/>
                  <a:gd name="connsiteX2-105" fmla="*/ 1831474 w 1834649"/>
                  <a:gd name="connsiteY2-106" fmla="*/ 720999 h 1003574"/>
                  <a:gd name="connsiteX3-107" fmla="*/ 2381 w 1834649"/>
                  <a:gd name="connsiteY3-108" fmla="*/ 1003574 h 1003574"/>
                  <a:gd name="connsiteX4-109" fmla="*/ 0 w 1834649"/>
                  <a:gd name="connsiteY4-110" fmla="*/ 793 h 1003574"/>
                  <a:gd name="connsiteX0-111" fmla="*/ 0 w 1834649"/>
                  <a:gd name="connsiteY0-112" fmla="*/ 284162 h 1286943"/>
                  <a:gd name="connsiteX1-113" fmla="*/ 1834649 w 1834649"/>
                  <a:gd name="connsiteY1-114" fmla="*/ 0 h 1286943"/>
                  <a:gd name="connsiteX2-115" fmla="*/ 1831474 w 1834649"/>
                  <a:gd name="connsiteY2-116" fmla="*/ 1004368 h 1286943"/>
                  <a:gd name="connsiteX3-117" fmla="*/ 2381 w 1834649"/>
                  <a:gd name="connsiteY3-118" fmla="*/ 1286943 h 1286943"/>
                  <a:gd name="connsiteX4-119" fmla="*/ 0 w 1834649"/>
                  <a:gd name="connsiteY4-120" fmla="*/ 284162 h 1286943"/>
                  <a:gd name="connsiteX0-121" fmla="*/ 0 w 1834649"/>
                  <a:gd name="connsiteY0-122" fmla="*/ 284162 h 1286943"/>
                  <a:gd name="connsiteX1-123" fmla="*/ 1834649 w 1834649"/>
                  <a:gd name="connsiteY1-124" fmla="*/ 0 h 1286943"/>
                  <a:gd name="connsiteX2-125" fmla="*/ 1829093 w 1834649"/>
                  <a:gd name="connsiteY2-126" fmla="*/ 721000 h 1286943"/>
                  <a:gd name="connsiteX3-127" fmla="*/ 2381 w 1834649"/>
                  <a:gd name="connsiteY3-128" fmla="*/ 1286943 h 1286943"/>
                  <a:gd name="connsiteX4-129" fmla="*/ 0 w 1834649"/>
                  <a:gd name="connsiteY4-130" fmla="*/ 284162 h 1286943"/>
                  <a:gd name="connsiteX0-131" fmla="*/ 229 w 1834878"/>
                  <a:gd name="connsiteY0-132" fmla="*/ 284162 h 1289324"/>
                  <a:gd name="connsiteX1-133" fmla="*/ 1834878 w 1834878"/>
                  <a:gd name="connsiteY1-134" fmla="*/ 0 h 1289324"/>
                  <a:gd name="connsiteX2-135" fmla="*/ 1829322 w 1834878"/>
                  <a:gd name="connsiteY2-136" fmla="*/ 721000 h 1289324"/>
                  <a:gd name="connsiteX3-137" fmla="*/ 229 w 1834878"/>
                  <a:gd name="connsiteY3-138" fmla="*/ 1289324 h 1289324"/>
                  <a:gd name="connsiteX4-139" fmla="*/ 229 w 1834878"/>
                  <a:gd name="connsiteY4-140" fmla="*/ 284162 h 1289324"/>
                  <a:gd name="connsiteX0-141" fmla="*/ 2486 w 1837135"/>
                  <a:gd name="connsiteY0-142" fmla="*/ 284162 h 1296468"/>
                  <a:gd name="connsiteX1-143" fmla="*/ 1837135 w 1837135"/>
                  <a:gd name="connsiteY1-144" fmla="*/ 0 h 1296468"/>
                  <a:gd name="connsiteX2-145" fmla="*/ 1831579 w 1837135"/>
                  <a:gd name="connsiteY2-146" fmla="*/ 721000 h 1296468"/>
                  <a:gd name="connsiteX3-147" fmla="*/ 105 w 1837135"/>
                  <a:gd name="connsiteY3-148" fmla="*/ 1296468 h 1296468"/>
                  <a:gd name="connsiteX4-149" fmla="*/ 2486 w 1837135"/>
                  <a:gd name="connsiteY4-150" fmla="*/ 284162 h 1296468"/>
                  <a:gd name="connsiteX0-151" fmla="*/ 2486 w 1837135"/>
                  <a:gd name="connsiteY0-152" fmla="*/ 284162 h 1296468"/>
                  <a:gd name="connsiteX1-153" fmla="*/ 1837135 w 1837135"/>
                  <a:gd name="connsiteY1-154" fmla="*/ 0 h 1296468"/>
                  <a:gd name="connsiteX2-155" fmla="*/ 1836342 w 1837135"/>
                  <a:gd name="connsiteY2-156" fmla="*/ 728144 h 1296468"/>
                  <a:gd name="connsiteX3-157" fmla="*/ 105 w 1837135"/>
                  <a:gd name="connsiteY3-158" fmla="*/ 1296468 h 1296468"/>
                  <a:gd name="connsiteX4-159" fmla="*/ 2486 w 1837135"/>
                  <a:gd name="connsiteY4-160" fmla="*/ 284162 h 129646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37135" h="1296468">
                    <a:moveTo>
                      <a:pt x="2486" y="284162"/>
                    </a:moveTo>
                    <a:lnTo>
                      <a:pt x="1837135" y="0"/>
                    </a:lnTo>
                    <a:cubicBezTo>
                      <a:pt x="1836077" y="335848"/>
                      <a:pt x="1837400" y="392296"/>
                      <a:pt x="1836342" y="728144"/>
                    </a:cubicBezTo>
                    <a:lnTo>
                      <a:pt x="105" y="1296468"/>
                    </a:lnTo>
                    <a:cubicBezTo>
                      <a:pt x="-689" y="962208"/>
                      <a:pt x="3280" y="618422"/>
                      <a:pt x="2486" y="284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p>
            </p:txBody>
          </p:sp>
          <p:sp>
            <p:nvSpPr>
              <p:cNvPr id="99" name="等腰三角形 98"/>
              <p:cNvSpPr/>
              <p:nvPr/>
            </p:nvSpPr>
            <p:spPr bwMode="auto">
              <a:xfrm rot="5400000">
                <a:off x="5906647" y="3829313"/>
                <a:ext cx="279884" cy="241697"/>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solidFill>
                    <a:schemeClr val="bg1"/>
                  </a:solidFill>
                </a:endParaRPr>
              </a:p>
            </p:txBody>
          </p:sp>
          <p:sp>
            <p:nvSpPr>
              <p:cNvPr id="100" name="矩形 83"/>
              <p:cNvSpPr>
                <a:spLocks noChangeArrowheads="1"/>
              </p:cNvSpPr>
              <p:nvPr/>
            </p:nvSpPr>
            <p:spPr bwMode="auto">
              <a:xfrm>
                <a:off x="3574615" y="3836421"/>
                <a:ext cx="1920953" cy="424472"/>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a:lnSpc>
                    <a:spcPct val="100000"/>
                  </a:lnSpc>
                  <a:spcBef>
                    <a:spcPct val="0"/>
                  </a:spcBef>
                  <a:buFontTx/>
                  <a:buNone/>
                </a:pPr>
                <a:r>
                  <a:rPr lang="zh-CN" altLang="zh-CN" sz="2400">
                    <a:solidFill>
                      <a:schemeClr val="bg1"/>
                    </a:solidFill>
                    <a:latin typeface="微软雅黑" panose="020B0503020204020204" pitchFamily="34" charset="-122"/>
                    <a:ea typeface="微软雅黑" panose="020B0503020204020204" pitchFamily="34" charset="-122"/>
                    <a:cs typeface="Helvetica" panose="020B0604020202020204" pitchFamily="34" charset="0"/>
                    <a:sym typeface="微软雅黑" panose="020B0503020204020204" pitchFamily="34" charset="-122"/>
                  </a:rPr>
                  <a:t>点击添加标题</a:t>
                </a:r>
                <a:endParaRPr lang="zh-CN" altLang="zh-CN" sz="1200">
                  <a:solidFill>
                    <a:schemeClr val="bg1"/>
                  </a:solidFill>
                  <a:ea typeface="微软雅黑" panose="020B0503020204020204" pitchFamily="34" charset="-122"/>
                  <a:cs typeface="Helvetica" panose="020B0604020202020204" pitchFamily="34" charset="0"/>
                </a:endParaRPr>
              </a:p>
            </p:txBody>
          </p:sp>
        </p:grpSp>
        <p:sp>
          <p:nvSpPr>
            <p:cNvPr id="112" name="TextBox 40"/>
            <p:cNvSpPr txBox="1">
              <a:spLocks noChangeArrowheads="1"/>
            </p:cNvSpPr>
            <p:nvPr/>
          </p:nvSpPr>
          <p:spPr bwMode="auto">
            <a:xfrm>
              <a:off x="107504" y="3689924"/>
              <a:ext cx="661806" cy="594577"/>
            </a:xfrm>
            <a:prstGeom prst="rect">
              <a:avLst/>
            </a:prstGeom>
            <a:noFill/>
            <a:ln>
              <a:noFill/>
            </a:ln>
          </p:spPr>
          <p:txBody>
            <a:bodyPr wrap="none" lIns="68580" tIns="34290" rIns="68580" bIns="34290">
              <a:spAutoFit/>
            </a:bodyPr>
            <a:lstStyle>
              <a:lvl1pPr>
                <a:lnSpc>
                  <a:spcPct val="90000"/>
                </a:lnSpc>
                <a:spcBef>
                  <a:spcPct val="3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ct val="3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ct val="3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ct val="3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FontTx/>
                <a:buNone/>
              </a:pPr>
              <a:r>
                <a:rPr lang="en-US" altLang="zh-CN" sz="4700" b="1" dirty="0">
                  <a:solidFill>
                    <a:schemeClr val="bg1"/>
                  </a:solidFill>
                  <a:latin typeface="微软雅黑" panose="020B0503020204020204" pitchFamily="34" charset="-122"/>
                  <a:ea typeface="微软雅黑" panose="020B0503020204020204" pitchFamily="34" charset="-122"/>
                </a:rPr>
                <a:t>04</a:t>
              </a:r>
              <a:endParaRPr lang="zh-CN" altLang="en-US" sz="4700" b="1" dirty="0">
                <a:solidFill>
                  <a:schemeClr val="bg1"/>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250" fill="hold"/>
                                        <p:tgtEl>
                                          <p:spTgt spid="61"/>
                                        </p:tgtEl>
                                        <p:attrNameLst>
                                          <p:attrName>ppt_x</p:attrName>
                                        </p:attrNameLst>
                                      </p:cBhvr>
                                      <p:tavLst>
                                        <p:tav tm="0">
                                          <p:val>
                                            <p:strVal val="0-#ppt_w/2"/>
                                          </p:val>
                                        </p:tav>
                                        <p:tav tm="100000">
                                          <p:val>
                                            <p:strVal val="#ppt_x"/>
                                          </p:val>
                                        </p:tav>
                                      </p:tavLst>
                                    </p:anim>
                                    <p:anim calcmode="lin" valueType="num">
                                      <p:cBhvr additive="base">
                                        <p:cTn id="8" dur="250" fill="hold"/>
                                        <p:tgtEl>
                                          <p:spTgt spid="6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left)">
                                      <p:cBhvr>
                                        <p:cTn id="12" dur="500"/>
                                        <p:tgtEl>
                                          <p:spTgt spid="103"/>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13"/>
                                        </p:tgtEl>
                                        <p:attrNameLst>
                                          <p:attrName>style.visibility</p:attrName>
                                        </p:attrNameLst>
                                      </p:cBhvr>
                                      <p:to>
                                        <p:strVal val="visible"/>
                                      </p:to>
                                    </p:set>
                                    <p:anim calcmode="lin" valueType="num">
                                      <p:cBhvr additive="base">
                                        <p:cTn id="16" dur="250" fill="hold"/>
                                        <p:tgtEl>
                                          <p:spTgt spid="113"/>
                                        </p:tgtEl>
                                        <p:attrNameLst>
                                          <p:attrName>ppt_x</p:attrName>
                                        </p:attrNameLst>
                                      </p:cBhvr>
                                      <p:tavLst>
                                        <p:tav tm="0">
                                          <p:val>
                                            <p:strVal val="0-#ppt_w/2"/>
                                          </p:val>
                                        </p:tav>
                                        <p:tav tm="100000">
                                          <p:val>
                                            <p:strVal val="#ppt_x"/>
                                          </p:val>
                                        </p:tav>
                                      </p:tavLst>
                                    </p:anim>
                                    <p:anim calcmode="lin" valueType="num">
                                      <p:cBhvr additive="base">
                                        <p:cTn id="17" dur="250" fill="hold"/>
                                        <p:tgtEl>
                                          <p:spTgt spid="11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wipe(left)">
                                      <p:cBhvr>
                                        <p:cTn id="21" dur="500"/>
                                        <p:tgtEl>
                                          <p:spTgt spid="104"/>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114"/>
                                        </p:tgtEl>
                                        <p:attrNameLst>
                                          <p:attrName>style.visibility</p:attrName>
                                        </p:attrNameLst>
                                      </p:cBhvr>
                                      <p:to>
                                        <p:strVal val="visible"/>
                                      </p:to>
                                    </p:set>
                                    <p:anim calcmode="lin" valueType="num">
                                      <p:cBhvr additive="base">
                                        <p:cTn id="25" dur="250" fill="hold"/>
                                        <p:tgtEl>
                                          <p:spTgt spid="114"/>
                                        </p:tgtEl>
                                        <p:attrNameLst>
                                          <p:attrName>ppt_x</p:attrName>
                                        </p:attrNameLst>
                                      </p:cBhvr>
                                      <p:tavLst>
                                        <p:tav tm="0">
                                          <p:val>
                                            <p:strVal val="0-#ppt_w/2"/>
                                          </p:val>
                                        </p:tav>
                                        <p:tav tm="100000">
                                          <p:val>
                                            <p:strVal val="#ppt_x"/>
                                          </p:val>
                                        </p:tav>
                                      </p:tavLst>
                                    </p:anim>
                                    <p:anim calcmode="lin" valueType="num">
                                      <p:cBhvr additive="base">
                                        <p:cTn id="26" dur="250" fill="hold"/>
                                        <p:tgtEl>
                                          <p:spTgt spid="114"/>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childTnLst>
                          </p:cTn>
                        </p:par>
                        <p:par>
                          <p:cTn id="31" fill="hold">
                            <p:stCondLst>
                              <p:cond delay="3000"/>
                            </p:stCondLst>
                            <p:childTnLst>
                              <p:par>
                                <p:cTn id="32" presetID="2" presetClass="entr" presetSubtype="8" fill="hold" nodeType="afterEffect">
                                  <p:stCondLst>
                                    <p:cond delay="0"/>
                                  </p:stCondLst>
                                  <p:childTnLst>
                                    <p:set>
                                      <p:cBhvr>
                                        <p:cTn id="33" dur="1" fill="hold">
                                          <p:stCondLst>
                                            <p:cond delay="0"/>
                                          </p:stCondLst>
                                        </p:cTn>
                                        <p:tgtEl>
                                          <p:spTgt spid="115"/>
                                        </p:tgtEl>
                                        <p:attrNameLst>
                                          <p:attrName>style.visibility</p:attrName>
                                        </p:attrNameLst>
                                      </p:cBhvr>
                                      <p:to>
                                        <p:strVal val="visible"/>
                                      </p:to>
                                    </p:set>
                                    <p:anim calcmode="lin" valueType="num">
                                      <p:cBhvr additive="base">
                                        <p:cTn id="34" dur="250" fill="hold"/>
                                        <p:tgtEl>
                                          <p:spTgt spid="115"/>
                                        </p:tgtEl>
                                        <p:attrNameLst>
                                          <p:attrName>ppt_x</p:attrName>
                                        </p:attrNameLst>
                                      </p:cBhvr>
                                      <p:tavLst>
                                        <p:tav tm="0">
                                          <p:val>
                                            <p:strVal val="0-#ppt_w/2"/>
                                          </p:val>
                                        </p:tav>
                                        <p:tav tm="100000">
                                          <p:val>
                                            <p:strVal val="#ppt_x"/>
                                          </p:val>
                                        </p:tav>
                                      </p:tavLst>
                                    </p:anim>
                                    <p:anim calcmode="lin" valueType="num">
                                      <p:cBhvr additive="base">
                                        <p:cTn id="35" dur="250" fill="hold"/>
                                        <p:tgtEl>
                                          <p:spTgt spid="115"/>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wipe(left)">
                                      <p:cBhvr>
                                        <p:cTn id="39" dur="500"/>
                                        <p:tgtEl>
                                          <p:spTgt spid="10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500"/>
                                        <p:tgtEl>
                                          <p:spTgt spid="10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fade">
                                      <p:cBhvr>
                                        <p:cTn id="4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2" grpId="0" animBg="1"/>
      <p:bldP spid="103" grpId="0"/>
      <p:bldP spid="104" grpId="0"/>
      <p:bldP spid="105" grpId="0"/>
      <p:bldP spid="1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边形 3"/>
          <p:cNvSpPr/>
          <p:nvPr/>
        </p:nvSpPr>
        <p:spPr>
          <a:xfrm>
            <a:off x="2435529" y="2919794"/>
            <a:ext cx="2193345" cy="1891060"/>
          </a:xfrm>
          <a:prstGeom prst="hexagon">
            <a:avLst/>
          </a:prstGeom>
          <a:blipFill dpi="0" rotWithShape="1">
            <a:blip r:embed="rId3" cstate="print"/>
            <a:srcRect/>
            <a:stretch>
              <a:fillRect/>
            </a:stretch>
          </a:bli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3700">
              <a:solidFill>
                <a:schemeClr val="bg1">
                  <a:lumMod val="65000"/>
                </a:schemeClr>
              </a:solidFill>
              <a:latin typeface="Arial" panose="020B0604020202020204" pitchFamily="34" charset="0"/>
              <a:cs typeface="Arial" panose="020B0604020202020204" pitchFamily="34" charset="0"/>
            </a:endParaRPr>
          </a:p>
        </p:txBody>
      </p:sp>
      <p:sp>
        <p:nvSpPr>
          <p:cNvPr id="6" name="六边形 5"/>
          <p:cNvSpPr/>
          <p:nvPr/>
        </p:nvSpPr>
        <p:spPr>
          <a:xfrm>
            <a:off x="5882434" y="2908811"/>
            <a:ext cx="2193345" cy="1891060"/>
          </a:xfrm>
          <a:prstGeom prst="hexagon">
            <a:avLst/>
          </a:prstGeom>
          <a:blipFill>
            <a:blip r:embed="rId3" cstate="print"/>
            <a:stretch>
              <a:fillRect/>
            </a:stretch>
          </a:bli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3700">
              <a:solidFill>
                <a:schemeClr val="bg1">
                  <a:lumMod val="65000"/>
                </a:schemeClr>
              </a:solidFill>
              <a:latin typeface="Arial" panose="020B0604020202020204" pitchFamily="34" charset="0"/>
              <a:cs typeface="Arial" panose="020B0604020202020204" pitchFamily="34" charset="0"/>
            </a:endParaRPr>
          </a:p>
        </p:txBody>
      </p:sp>
      <p:sp>
        <p:nvSpPr>
          <p:cNvPr id="8" name="六边形 7"/>
          <p:cNvSpPr/>
          <p:nvPr/>
        </p:nvSpPr>
        <p:spPr>
          <a:xfrm>
            <a:off x="9329385" y="1028734"/>
            <a:ext cx="2193345" cy="1891060"/>
          </a:xfrm>
          <a:prstGeom prst="hexagon">
            <a:avLst/>
          </a:prstGeom>
          <a:blipFill dpi="0" rotWithShape="1">
            <a:blip r:embed="rId3" cstate="print"/>
            <a:srcRect/>
            <a:stretch>
              <a:fillRect/>
            </a:stretch>
          </a:blip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3700">
              <a:solidFill>
                <a:schemeClr val="bg1">
                  <a:lumMod val="65000"/>
                </a:schemeClr>
              </a:solidFill>
              <a:latin typeface="Arial" panose="020B0604020202020204" pitchFamily="34" charset="0"/>
              <a:cs typeface="Arial" panose="020B0604020202020204" pitchFamily="34" charset="0"/>
            </a:endParaRPr>
          </a:p>
        </p:txBody>
      </p:sp>
      <p:sp>
        <p:nvSpPr>
          <p:cNvPr id="9" name="等腰三角形 8"/>
          <p:cNvSpPr/>
          <p:nvPr/>
        </p:nvSpPr>
        <p:spPr>
          <a:xfrm flipV="1">
            <a:off x="1685720" y="3994263"/>
            <a:ext cx="262110" cy="22598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65000"/>
                </a:schemeClr>
              </a:solidFill>
            </a:endParaRPr>
          </a:p>
        </p:txBody>
      </p:sp>
      <p:sp>
        <p:nvSpPr>
          <p:cNvPr id="10" name="TextBox 9"/>
          <p:cNvSpPr txBox="1"/>
          <p:nvPr/>
        </p:nvSpPr>
        <p:spPr>
          <a:xfrm>
            <a:off x="848614" y="4518449"/>
            <a:ext cx="1887450" cy="1107996"/>
          </a:xfrm>
          <a:prstGeom prst="rect">
            <a:avLst/>
          </a:prstGeom>
          <a:noFill/>
        </p:spPr>
        <p:txBody>
          <a:bodyPr wrap="none" lIns="121908" tIns="60954" rIns="121908" bIns="60954" rtlCol="0">
            <a:spAutoFit/>
          </a:bodyPr>
          <a:lstStyle/>
          <a:p>
            <a:pPr algn="ctr"/>
            <a:r>
              <a:rPr lang="zh-CN" altLang="en-US" sz="1600" dirty="0">
                <a:solidFill>
                  <a:schemeClr val="tx1">
                    <a:lumMod val="50000"/>
                    <a:lumOff val="50000"/>
                  </a:schemeClr>
                </a:solidFill>
              </a:rPr>
              <a:t>单击此处添加文本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单击此处添加文本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单击此处添加文本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单击此处添加文本</a:t>
            </a:r>
          </a:p>
        </p:txBody>
      </p:sp>
      <p:sp>
        <p:nvSpPr>
          <p:cNvPr id="11" name="等腰三角形 10"/>
          <p:cNvSpPr/>
          <p:nvPr/>
        </p:nvSpPr>
        <p:spPr>
          <a:xfrm rot="19483942" flipV="1">
            <a:off x="9305121" y="3904268"/>
            <a:ext cx="262110" cy="22598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65000"/>
                </a:schemeClr>
              </a:solidFill>
            </a:endParaRPr>
          </a:p>
        </p:txBody>
      </p:sp>
      <p:sp>
        <p:nvSpPr>
          <p:cNvPr id="12" name="TextBox 11"/>
          <p:cNvSpPr txBox="1"/>
          <p:nvPr/>
        </p:nvSpPr>
        <p:spPr>
          <a:xfrm>
            <a:off x="9668912" y="4049197"/>
            <a:ext cx="1887450" cy="1107996"/>
          </a:xfrm>
          <a:prstGeom prst="rect">
            <a:avLst/>
          </a:prstGeom>
          <a:noFill/>
        </p:spPr>
        <p:txBody>
          <a:bodyPr wrap="none" lIns="121908" tIns="60954" rIns="121908" bIns="60954" rtlCol="0">
            <a:spAutoFit/>
          </a:bodyPr>
          <a:lstStyle/>
          <a:p>
            <a:pPr algn="ctr"/>
            <a:r>
              <a:rPr lang="zh-CN" altLang="en-US" sz="1600" dirty="0">
                <a:solidFill>
                  <a:schemeClr val="tx1">
                    <a:lumMod val="50000"/>
                    <a:lumOff val="50000"/>
                  </a:schemeClr>
                </a:solidFill>
              </a:rPr>
              <a:t>单击此处添加文本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单击此处添加文本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单击此处添加文本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单击此处添加文本</a:t>
            </a:r>
          </a:p>
        </p:txBody>
      </p:sp>
      <p:sp>
        <p:nvSpPr>
          <p:cNvPr id="13" name="TextBox 12"/>
          <p:cNvSpPr txBox="1"/>
          <p:nvPr/>
        </p:nvSpPr>
        <p:spPr>
          <a:xfrm>
            <a:off x="4303901" y="1936962"/>
            <a:ext cx="1887450" cy="1107996"/>
          </a:xfrm>
          <a:prstGeom prst="rect">
            <a:avLst/>
          </a:prstGeom>
          <a:noFill/>
        </p:spPr>
        <p:txBody>
          <a:bodyPr wrap="none" lIns="121908" tIns="60954" rIns="121908" bIns="60954" rtlCol="0">
            <a:spAutoFit/>
          </a:bodyPr>
          <a:lstStyle/>
          <a:p>
            <a:pPr algn="ctr"/>
            <a:r>
              <a:rPr lang="zh-CN" altLang="en-US" sz="1600" dirty="0">
                <a:solidFill>
                  <a:schemeClr val="tx1">
                    <a:lumMod val="50000"/>
                    <a:lumOff val="50000"/>
                  </a:schemeClr>
                </a:solidFill>
              </a:rPr>
              <a:t>单击此处添加文本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单击此处添加文本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单击此处添加文本</a:t>
            </a:r>
            <a:endParaRPr lang="en-US" altLang="zh-CN" sz="1600" dirty="0">
              <a:solidFill>
                <a:schemeClr val="tx1">
                  <a:lumMod val="50000"/>
                  <a:lumOff val="50000"/>
                </a:schemeClr>
              </a:solidFill>
            </a:endParaRPr>
          </a:p>
          <a:p>
            <a:pPr algn="ctr"/>
            <a:r>
              <a:rPr lang="zh-CN" altLang="en-US" sz="1600" dirty="0">
                <a:solidFill>
                  <a:schemeClr val="tx1">
                    <a:lumMod val="50000"/>
                    <a:lumOff val="50000"/>
                  </a:schemeClr>
                </a:solidFill>
              </a:rPr>
              <a:t>单击此处添加文本</a:t>
            </a:r>
          </a:p>
        </p:txBody>
      </p:sp>
      <p:sp>
        <p:nvSpPr>
          <p:cNvPr id="14" name="等腰三角形 13"/>
          <p:cNvSpPr/>
          <p:nvPr/>
        </p:nvSpPr>
        <p:spPr>
          <a:xfrm>
            <a:off x="5116571" y="3514210"/>
            <a:ext cx="262110" cy="2259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bg1">
                  <a:lumMod val="65000"/>
                </a:schemeClr>
              </a:solidFill>
            </a:endParaRPr>
          </a:p>
        </p:txBody>
      </p:sp>
      <p:grpSp>
        <p:nvGrpSpPr>
          <p:cNvPr id="18" name="组合 17"/>
          <p:cNvGrpSpPr/>
          <p:nvPr/>
        </p:nvGrpSpPr>
        <p:grpSpPr>
          <a:xfrm>
            <a:off x="720105" y="1963114"/>
            <a:ext cx="2193345" cy="1891060"/>
            <a:chOff x="539552" y="1472335"/>
            <a:chExt cx="1645223" cy="1418295"/>
          </a:xfrm>
        </p:grpSpPr>
        <p:sp>
          <p:nvSpPr>
            <p:cNvPr id="3" name="六边形 2"/>
            <p:cNvSpPr/>
            <p:nvPr/>
          </p:nvSpPr>
          <p:spPr>
            <a:xfrm>
              <a:off x="539552" y="1472335"/>
              <a:ext cx="1645223" cy="1418295"/>
            </a:xfrm>
            <a:prstGeom prst="hexagon">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cs typeface="Arial" panose="020B0604020202020204" pitchFamily="34" charset="0"/>
                </a:rPr>
                <a:t>技术</a:t>
              </a:r>
              <a:endParaRPr lang="en-US" altLang="zh-CN" dirty="0">
                <a:solidFill>
                  <a:schemeClr val="bg1"/>
                </a:solidFill>
                <a:latin typeface="Arial" panose="020B0604020202020204" pitchFamily="34" charset="0"/>
                <a:cs typeface="Arial" panose="020B0604020202020204" pitchFamily="34" charset="0"/>
              </a:endParaRPr>
            </a:p>
            <a:p>
              <a:pPr algn="ctr"/>
              <a:r>
                <a:rPr lang="zh-CN" altLang="en-US" dirty="0">
                  <a:solidFill>
                    <a:schemeClr val="bg1"/>
                  </a:solidFill>
                  <a:latin typeface="Arial" panose="020B0604020202020204" pitchFamily="34" charset="0"/>
                  <a:cs typeface="Arial" panose="020B0604020202020204" pitchFamily="34" charset="0"/>
                </a:rPr>
                <a:t>团队</a:t>
              </a:r>
            </a:p>
          </p:txBody>
        </p:sp>
        <p:sp>
          <p:nvSpPr>
            <p:cNvPr id="17" name="Freeform 6"/>
            <p:cNvSpPr>
              <a:spLocks noEditPoints="1"/>
            </p:cNvSpPr>
            <p:nvPr/>
          </p:nvSpPr>
          <p:spPr bwMode="auto">
            <a:xfrm>
              <a:off x="1199602" y="1563149"/>
              <a:ext cx="325122" cy="305070"/>
            </a:xfrm>
            <a:custGeom>
              <a:avLst/>
              <a:gdLst>
                <a:gd name="T0" fmla="*/ 151 w 192"/>
                <a:gd name="T1" fmla="*/ 144 h 180"/>
                <a:gd name="T2" fmla="*/ 132 w 192"/>
                <a:gd name="T3" fmla="*/ 128 h 180"/>
                <a:gd name="T4" fmla="*/ 105 w 192"/>
                <a:gd name="T5" fmla="*/ 128 h 180"/>
                <a:gd name="T6" fmla="*/ 108 w 192"/>
                <a:gd name="T7" fmla="*/ 119 h 180"/>
                <a:gd name="T8" fmla="*/ 138 w 192"/>
                <a:gd name="T9" fmla="*/ 104 h 180"/>
                <a:gd name="T10" fmla="*/ 171 w 192"/>
                <a:gd name="T11" fmla="*/ 104 h 180"/>
                <a:gd name="T12" fmla="*/ 182 w 192"/>
                <a:gd name="T13" fmla="*/ 113 h 180"/>
                <a:gd name="T14" fmla="*/ 192 w 192"/>
                <a:gd name="T15" fmla="*/ 144 h 180"/>
                <a:gd name="T16" fmla="*/ 151 w 192"/>
                <a:gd name="T17" fmla="*/ 144 h 180"/>
                <a:gd name="T18" fmla="*/ 146 w 192"/>
                <a:gd name="T19" fmla="*/ 96 h 180"/>
                <a:gd name="T20" fmla="*/ 141 w 192"/>
                <a:gd name="T21" fmla="*/ 95 h 180"/>
                <a:gd name="T22" fmla="*/ 151 w 192"/>
                <a:gd name="T23" fmla="*/ 63 h 180"/>
                <a:gd name="T24" fmla="*/ 129 w 192"/>
                <a:gd name="T25" fmla="*/ 24 h 180"/>
                <a:gd name="T26" fmla="*/ 182 w 192"/>
                <a:gd name="T27" fmla="*/ 59 h 180"/>
                <a:gd name="T28" fmla="*/ 146 w 192"/>
                <a:gd name="T29" fmla="*/ 96 h 180"/>
                <a:gd name="T30" fmla="*/ 140 w 192"/>
                <a:gd name="T31" fmla="*/ 66 h 180"/>
                <a:gd name="T32" fmla="*/ 94 w 192"/>
                <a:gd name="T33" fmla="*/ 112 h 180"/>
                <a:gd name="T34" fmla="*/ 48 w 192"/>
                <a:gd name="T35" fmla="*/ 66 h 180"/>
                <a:gd name="T36" fmla="*/ 94 w 192"/>
                <a:gd name="T37" fmla="*/ 20 h 180"/>
                <a:gd name="T38" fmla="*/ 140 w 192"/>
                <a:gd name="T39" fmla="*/ 66 h 180"/>
                <a:gd name="T40" fmla="*/ 86 w 192"/>
                <a:gd name="T41" fmla="*/ 33 h 180"/>
                <a:gd name="T42" fmla="*/ 58 w 192"/>
                <a:gd name="T43" fmla="*/ 66 h 180"/>
                <a:gd name="T44" fmla="*/ 94 w 192"/>
                <a:gd name="T45" fmla="*/ 102 h 180"/>
                <a:gd name="T46" fmla="*/ 129 w 192"/>
                <a:gd name="T47" fmla="*/ 66 h 180"/>
                <a:gd name="T48" fmla="*/ 86 w 192"/>
                <a:gd name="T49" fmla="*/ 33 h 180"/>
                <a:gd name="T50" fmla="*/ 60 w 192"/>
                <a:gd name="T51" fmla="*/ 23 h 180"/>
                <a:gd name="T52" fmla="*/ 36 w 192"/>
                <a:gd name="T53" fmla="*/ 63 h 180"/>
                <a:gd name="T54" fmla="*/ 46 w 192"/>
                <a:gd name="T55" fmla="*/ 100 h 180"/>
                <a:gd name="T56" fmla="*/ 46 w 192"/>
                <a:gd name="T57" fmla="*/ 100 h 180"/>
                <a:gd name="T58" fmla="*/ 9 w 192"/>
                <a:gd name="T59" fmla="*/ 59 h 180"/>
                <a:gd name="T60" fmla="*/ 60 w 192"/>
                <a:gd name="T61" fmla="*/ 23 h 180"/>
                <a:gd name="T62" fmla="*/ 23 w 192"/>
                <a:gd name="T63" fmla="*/ 104 h 180"/>
                <a:gd name="T64" fmla="*/ 50 w 192"/>
                <a:gd name="T65" fmla="*/ 104 h 180"/>
                <a:gd name="T66" fmla="*/ 80 w 192"/>
                <a:gd name="T67" fmla="*/ 120 h 180"/>
                <a:gd name="T68" fmla="*/ 82 w 192"/>
                <a:gd name="T69" fmla="*/ 128 h 180"/>
                <a:gd name="T70" fmla="*/ 58 w 192"/>
                <a:gd name="T71" fmla="*/ 128 h 180"/>
                <a:gd name="T72" fmla="*/ 40 w 192"/>
                <a:gd name="T73" fmla="*/ 144 h 180"/>
                <a:gd name="T74" fmla="*/ 0 w 192"/>
                <a:gd name="T75" fmla="*/ 144 h 180"/>
                <a:gd name="T76" fmla="*/ 11 w 192"/>
                <a:gd name="T77" fmla="*/ 113 h 180"/>
                <a:gd name="T78" fmla="*/ 23 w 192"/>
                <a:gd name="T79" fmla="*/ 104 h 180"/>
                <a:gd name="T80" fmla="*/ 65 w 192"/>
                <a:gd name="T81" fmla="*/ 132 h 180"/>
                <a:gd name="T82" fmla="*/ 125 w 192"/>
                <a:gd name="T83" fmla="*/ 132 h 180"/>
                <a:gd name="T84" fmla="*/ 140 w 192"/>
                <a:gd name="T85" fmla="*/ 143 h 180"/>
                <a:gd name="T86" fmla="*/ 152 w 192"/>
                <a:gd name="T87" fmla="*/ 180 h 180"/>
                <a:gd name="T88" fmla="*/ 36 w 192"/>
                <a:gd name="T89" fmla="*/ 180 h 180"/>
                <a:gd name="T90" fmla="*/ 51 w 192"/>
                <a:gd name="T91" fmla="*/ 143 h 180"/>
                <a:gd name="T92" fmla="*/ 65 w 192"/>
                <a:gd name="T93" fmla="*/ 1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80">
                  <a:moveTo>
                    <a:pt x="151" y="144"/>
                  </a:moveTo>
                  <a:cubicBezTo>
                    <a:pt x="150" y="142"/>
                    <a:pt x="145" y="128"/>
                    <a:pt x="132" y="128"/>
                  </a:cubicBezTo>
                  <a:cubicBezTo>
                    <a:pt x="105" y="128"/>
                    <a:pt x="105" y="128"/>
                    <a:pt x="105" y="128"/>
                  </a:cubicBezTo>
                  <a:cubicBezTo>
                    <a:pt x="108" y="119"/>
                    <a:pt x="108" y="119"/>
                    <a:pt x="108" y="119"/>
                  </a:cubicBezTo>
                  <a:cubicBezTo>
                    <a:pt x="120" y="116"/>
                    <a:pt x="130" y="113"/>
                    <a:pt x="138" y="104"/>
                  </a:cubicBezTo>
                  <a:cubicBezTo>
                    <a:pt x="171" y="104"/>
                    <a:pt x="171" y="104"/>
                    <a:pt x="171" y="104"/>
                  </a:cubicBezTo>
                  <a:cubicBezTo>
                    <a:pt x="180" y="104"/>
                    <a:pt x="182" y="113"/>
                    <a:pt x="182" y="113"/>
                  </a:cubicBezTo>
                  <a:cubicBezTo>
                    <a:pt x="192" y="144"/>
                    <a:pt x="192" y="144"/>
                    <a:pt x="192" y="144"/>
                  </a:cubicBezTo>
                  <a:lnTo>
                    <a:pt x="151" y="144"/>
                  </a:lnTo>
                  <a:close/>
                  <a:moveTo>
                    <a:pt x="146" y="96"/>
                  </a:moveTo>
                  <a:cubicBezTo>
                    <a:pt x="144" y="96"/>
                    <a:pt x="143" y="95"/>
                    <a:pt x="141" y="95"/>
                  </a:cubicBezTo>
                  <a:cubicBezTo>
                    <a:pt x="147" y="86"/>
                    <a:pt x="151" y="75"/>
                    <a:pt x="151" y="63"/>
                  </a:cubicBezTo>
                  <a:cubicBezTo>
                    <a:pt x="151" y="38"/>
                    <a:pt x="139" y="34"/>
                    <a:pt x="129" y="24"/>
                  </a:cubicBezTo>
                  <a:cubicBezTo>
                    <a:pt x="102" y="32"/>
                    <a:pt x="182" y="0"/>
                    <a:pt x="182" y="59"/>
                  </a:cubicBezTo>
                  <a:cubicBezTo>
                    <a:pt x="182" y="79"/>
                    <a:pt x="166" y="96"/>
                    <a:pt x="146" y="96"/>
                  </a:cubicBezTo>
                  <a:close/>
                  <a:moveTo>
                    <a:pt x="140" y="66"/>
                  </a:moveTo>
                  <a:cubicBezTo>
                    <a:pt x="140" y="92"/>
                    <a:pt x="119" y="112"/>
                    <a:pt x="94" y="112"/>
                  </a:cubicBezTo>
                  <a:cubicBezTo>
                    <a:pt x="68" y="112"/>
                    <a:pt x="48" y="92"/>
                    <a:pt x="48" y="66"/>
                  </a:cubicBezTo>
                  <a:cubicBezTo>
                    <a:pt x="48" y="41"/>
                    <a:pt x="68" y="20"/>
                    <a:pt x="94" y="20"/>
                  </a:cubicBezTo>
                  <a:cubicBezTo>
                    <a:pt x="119" y="20"/>
                    <a:pt x="140" y="41"/>
                    <a:pt x="140" y="66"/>
                  </a:cubicBezTo>
                  <a:close/>
                  <a:moveTo>
                    <a:pt x="86" y="33"/>
                  </a:moveTo>
                  <a:cubicBezTo>
                    <a:pt x="72" y="38"/>
                    <a:pt x="89" y="56"/>
                    <a:pt x="58" y="66"/>
                  </a:cubicBezTo>
                  <a:cubicBezTo>
                    <a:pt x="58" y="86"/>
                    <a:pt x="74" y="102"/>
                    <a:pt x="94" y="102"/>
                  </a:cubicBezTo>
                  <a:cubicBezTo>
                    <a:pt x="113" y="102"/>
                    <a:pt x="129" y="86"/>
                    <a:pt x="129" y="66"/>
                  </a:cubicBezTo>
                  <a:cubicBezTo>
                    <a:pt x="111" y="52"/>
                    <a:pt x="81" y="58"/>
                    <a:pt x="86" y="33"/>
                  </a:cubicBezTo>
                  <a:close/>
                  <a:moveTo>
                    <a:pt x="60" y="23"/>
                  </a:moveTo>
                  <a:cubicBezTo>
                    <a:pt x="50" y="33"/>
                    <a:pt x="36" y="41"/>
                    <a:pt x="36" y="63"/>
                  </a:cubicBezTo>
                  <a:cubicBezTo>
                    <a:pt x="36" y="75"/>
                    <a:pt x="40" y="90"/>
                    <a:pt x="46" y="100"/>
                  </a:cubicBezTo>
                  <a:cubicBezTo>
                    <a:pt x="46" y="100"/>
                    <a:pt x="46" y="100"/>
                    <a:pt x="46" y="100"/>
                  </a:cubicBezTo>
                  <a:cubicBezTo>
                    <a:pt x="26" y="100"/>
                    <a:pt x="9" y="79"/>
                    <a:pt x="9" y="59"/>
                  </a:cubicBezTo>
                  <a:cubicBezTo>
                    <a:pt x="9" y="3"/>
                    <a:pt x="90" y="29"/>
                    <a:pt x="60" y="23"/>
                  </a:cubicBezTo>
                  <a:close/>
                  <a:moveTo>
                    <a:pt x="23" y="104"/>
                  </a:moveTo>
                  <a:cubicBezTo>
                    <a:pt x="50" y="104"/>
                    <a:pt x="50" y="104"/>
                    <a:pt x="50" y="104"/>
                  </a:cubicBezTo>
                  <a:cubicBezTo>
                    <a:pt x="59" y="115"/>
                    <a:pt x="66" y="118"/>
                    <a:pt x="80" y="120"/>
                  </a:cubicBezTo>
                  <a:cubicBezTo>
                    <a:pt x="82" y="128"/>
                    <a:pt x="82" y="128"/>
                    <a:pt x="82" y="128"/>
                  </a:cubicBezTo>
                  <a:cubicBezTo>
                    <a:pt x="58" y="128"/>
                    <a:pt x="58" y="128"/>
                    <a:pt x="58" y="128"/>
                  </a:cubicBezTo>
                  <a:cubicBezTo>
                    <a:pt x="45" y="128"/>
                    <a:pt x="41" y="142"/>
                    <a:pt x="40" y="144"/>
                  </a:cubicBezTo>
                  <a:cubicBezTo>
                    <a:pt x="0" y="144"/>
                    <a:pt x="0" y="144"/>
                    <a:pt x="0" y="144"/>
                  </a:cubicBezTo>
                  <a:cubicBezTo>
                    <a:pt x="11" y="113"/>
                    <a:pt x="11" y="113"/>
                    <a:pt x="11" y="113"/>
                  </a:cubicBezTo>
                  <a:cubicBezTo>
                    <a:pt x="11" y="113"/>
                    <a:pt x="14" y="104"/>
                    <a:pt x="23" y="104"/>
                  </a:cubicBezTo>
                  <a:close/>
                  <a:moveTo>
                    <a:pt x="65" y="132"/>
                  </a:moveTo>
                  <a:cubicBezTo>
                    <a:pt x="125" y="132"/>
                    <a:pt x="125" y="132"/>
                    <a:pt x="125" y="132"/>
                  </a:cubicBezTo>
                  <a:cubicBezTo>
                    <a:pt x="136" y="132"/>
                    <a:pt x="140" y="143"/>
                    <a:pt x="140" y="143"/>
                  </a:cubicBezTo>
                  <a:cubicBezTo>
                    <a:pt x="152" y="180"/>
                    <a:pt x="152" y="180"/>
                    <a:pt x="152" y="180"/>
                  </a:cubicBezTo>
                  <a:cubicBezTo>
                    <a:pt x="36" y="180"/>
                    <a:pt x="36" y="180"/>
                    <a:pt x="36" y="180"/>
                  </a:cubicBezTo>
                  <a:cubicBezTo>
                    <a:pt x="51" y="143"/>
                    <a:pt x="51" y="143"/>
                    <a:pt x="51" y="143"/>
                  </a:cubicBezTo>
                  <a:cubicBezTo>
                    <a:pt x="51" y="143"/>
                    <a:pt x="54" y="132"/>
                    <a:pt x="65" y="1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4150955" y="3865323"/>
            <a:ext cx="2193345" cy="1891060"/>
            <a:chOff x="3113025" y="2898992"/>
            <a:chExt cx="1645223" cy="1418295"/>
          </a:xfrm>
        </p:grpSpPr>
        <p:sp>
          <p:nvSpPr>
            <p:cNvPr id="5" name="六边形 4"/>
            <p:cNvSpPr/>
            <p:nvPr/>
          </p:nvSpPr>
          <p:spPr>
            <a:xfrm>
              <a:off x="3113025" y="2898992"/>
              <a:ext cx="1645223" cy="1418295"/>
            </a:xfrm>
            <a:prstGeom prst="hexagon">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cs typeface="Arial" panose="020B0604020202020204" pitchFamily="34" charset="0"/>
                </a:rPr>
                <a:t>项目</a:t>
              </a:r>
              <a:endParaRPr lang="en-US" altLang="zh-CN" dirty="0">
                <a:solidFill>
                  <a:schemeClr val="bg1"/>
                </a:solidFill>
                <a:latin typeface="Arial" panose="020B0604020202020204" pitchFamily="34" charset="0"/>
                <a:cs typeface="Arial" panose="020B0604020202020204" pitchFamily="34" charset="0"/>
              </a:endParaRPr>
            </a:p>
            <a:p>
              <a:pPr algn="ctr"/>
              <a:r>
                <a:rPr lang="zh-CN" altLang="en-US" dirty="0">
                  <a:solidFill>
                    <a:schemeClr val="bg1"/>
                  </a:solidFill>
                  <a:latin typeface="Arial" panose="020B0604020202020204" pitchFamily="34" charset="0"/>
                  <a:cs typeface="Arial" panose="020B0604020202020204" pitchFamily="34" charset="0"/>
                </a:rPr>
                <a:t>团队</a:t>
              </a:r>
            </a:p>
          </p:txBody>
        </p:sp>
        <p:sp>
          <p:nvSpPr>
            <p:cNvPr id="19" name="Freeform 6"/>
            <p:cNvSpPr>
              <a:spLocks noEditPoints="1"/>
            </p:cNvSpPr>
            <p:nvPr/>
          </p:nvSpPr>
          <p:spPr bwMode="auto">
            <a:xfrm>
              <a:off x="3773075" y="2981641"/>
              <a:ext cx="325122" cy="305070"/>
            </a:xfrm>
            <a:custGeom>
              <a:avLst/>
              <a:gdLst>
                <a:gd name="T0" fmla="*/ 151 w 192"/>
                <a:gd name="T1" fmla="*/ 144 h 180"/>
                <a:gd name="T2" fmla="*/ 132 w 192"/>
                <a:gd name="T3" fmla="*/ 128 h 180"/>
                <a:gd name="T4" fmla="*/ 105 w 192"/>
                <a:gd name="T5" fmla="*/ 128 h 180"/>
                <a:gd name="T6" fmla="*/ 108 w 192"/>
                <a:gd name="T7" fmla="*/ 119 h 180"/>
                <a:gd name="T8" fmla="*/ 138 w 192"/>
                <a:gd name="T9" fmla="*/ 104 h 180"/>
                <a:gd name="T10" fmla="*/ 171 w 192"/>
                <a:gd name="T11" fmla="*/ 104 h 180"/>
                <a:gd name="T12" fmla="*/ 182 w 192"/>
                <a:gd name="T13" fmla="*/ 113 h 180"/>
                <a:gd name="T14" fmla="*/ 192 w 192"/>
                <a:gd name="T15" fmla="*/ 144 h 180"/>
                <a:gd name="T16" fmla="*/ 151 w 192"/>
                <a:gd name="T17" fmla="*/ 144 h 180"/>
                <a:gd name="T18" fmla="*/ 146 w 192"/>
                <a:gd name="T19" fmla="*/ 96 h 180"/>
                <a:gd name="T20" fmla="*/ 141 w 192"/>
                <a:gd name="T21" fmla="*/ 95 h 180"/>
                <a:gd name="T22" fmla="*/ 151 w 192"/>
                <a:gd name="T23" fmla="*/ 63 h 180"/>
                <a:gd name="T24" fmla="*/ 129 w 192"/>
                <a:gd name="T25" fmla="*/ 24 h 180"/>
                <a:gd name="T26" fmla="*/ 182 w 192"/>
                <a:gd name="T27" fmla="*/ 59 h 180"/>
                <a:gd name="T28" fmla="*/ 146 w 192"/>
                <a:gd name="T29" fmla="*/ 96 h 180"/>
                <a:gd name="T30" fmla="*/ 140 w 192"/>
                <a:gd name="T31" fmla="*/ 66 h 180"/>
                <a:gd name="T32" fmla="*/ 94 w 192"/>
                <a:gd name="T33" fmla="*/ 112 h 180"/>
                <a:gd name="T34" fmla="*/ 48 w 192"/>
                <a:gd name="T35" fmla="*/ 66 h 180"/>
                <a:gd name="T36" fmla="*/ 94 w 192"/>
                <a:gd name="T37" fmla="*/ 20 h 180"/>
                <a:gd name="T38" fmla="*/ 140 w 192"/>
                <a:gd name="T39" fmla="*/ 66 h 180"/>
                <a:gd name="T40" fmla="*/ 86 w 192"/>
                <a:gd name="T41" fmla="*/ 33 h 180"/>
                <a:gd name="T42" fmla="*/ 58 w 192"/>
                <a:gd name="T43" fmla="*/ 66 h 180"/>
                <a:gd name="T44" fmla="*/ 94 w 192"/>
                <a:gd name="T45" fmla="*/ 102 h 180"/>
                <a:gd name="T46" fmla="*/ 129 w 192"/>
                <a:gd name="T47" fmla="*/ 66 h 180"/>
                <a:gd name="T48" fmla="*/ 86 w 192"/>
                <a:gd name="T49" fmla="*/ 33 h 180"/>
                <a:gd name="T50" fmla="*/ 60 w 192"/>
                <a:gd name="T51" fmla="*/ 23 h 180"/>
                <a:gd name="T52" fmla="*/ 36 w 192"/>
                <a:gd name="T53" fmla="*/ 63 h 180"/>
                <a:gd name="T54" fmla="*/ 46 w 192"/>
                <a:gd name="T55" fmla="*/ 100 h 180"/>
                <a:gd name="T56" fmla="*/ 46 w 192"/>
                <a:gd name="T57" fmla="*/ 100 h 180"/>
                <a:gd name="T58" fmla="*/ 9 w 192"/>
                <a:gd name="T59" fmla="*/ 59 h 180"/>
                <a:gd name="T60" fmla="*/ 60 w 192"/>
                <a:gd name="T61" fmla="*/ 23 h 180"/>
                <a:gd name="T62" fmla="*/ 23 w 192"/>
                <a:gd name="T63" fmla="*/ 104 h 180"/>
                <a:gd name="T64" fmla="*/ 50 w 192"/>
                <a:gd name="T65" fmla="*/ 104 h 180"/>
                <a:gd name="T66" fmla="*/ 80 w 192"/>
                <a:gd name="T67" fmla="*/ 120 h 180"/>
                <a:gd name="T68" fmla="*/ 82 w 192"/>
                <a:gd name="T69" fmla="*/ 128 h 180"/>
                <a:gd name="T70" fmla="*/ 58 w 192"/>
                <a:gd name="T71" fmla="*/ 128 h 180"/>
                <a:gd name="T72" fmla="*/ 40 w 192"/>
                <a:gd name="T73" fmla="*/ 144 h 180"/>
                <a:gd name="T74" fmla="*/ 0 w 192"/>
                <a:gd name="T75" fmla="*/ 144 h 180"/>
                <a:gd name="T76" fmla="*/ 11 w 192"/>
                <a:gd name="T77" fmla="*/ 113 h 180"/>
                <a:gd name="T78" fmla="*/ 23 w 192"/>
                <a:gd name="T79" fmla="*/ 104 h 180"/>
                <a:gd name="T80" fmla="*/ 65 w 192"/>
                <a:gd name="T81" fmla="*/ 132 h 180"/>
                <a:gd name="T82" fmla="*/ 125 w 192"/>
                <a:gd name="T83" fmla="*/ 132 h 180"/>
                <a:gd name="T84" fmla="*/ 140 w 192"/>
                <a:gd name="T85" fmla="*/ 143 h 180"/>
                <a:gd name="T86" fmla="*/ 152 w 192"/>
                <a:gd name="T87" fmla="*/ 180 h 180"/>
                <a:gd name="T88" fmla="*/ 36 w 192"/>
                <a:gd name="T89" fmla="*/ 180 h 180"/>
                <a:gd name="T90" fmla="*/ 51 w 192"/>
                <a:gd name="T91" fmla="*/ 143 h 180"/>
                <a:gd name="T92" fmla="*/ 65 w 192"/>
                <a:gd name="T93" fmla="*/ 1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80">
                  <a:moveTo>
                    <a:pt x="151" y="144"/>
                  </a:moveTo>
                  <a:cubicBezTo>
                    <a:pt x="150" y="142"/>
                    <a:pt x="145" y="128"/>
                    <a:pt x="132" y="128"/>
                  </a:cubicBezTo>
                  <a:cubicBezTo>
                    <a:pt x="105" y="128"/>
                    <a:pt x="105" y="128"/>
                    <a:pt x="105" y="128"/>
                  </a:cubicBezTo>
                  <a:cubicBezTo>
                    <a:pt x="108" y="119"/>
                    <a:pt x="108" y="119"/>
                    <a:pt x="108" y="119"/>
                  </a:cubicBezTo>
                  <a:cubicBezTo>
                    <a:pt x="120" y="116"/>
                    <a:pt x="130" y="113"/>
                    <a:pt x="138" y="104"/>
                  </a:cubicBezTo>
                  <a:cubicBezTo>
                    <a:pt x="171" y="104"/>
                    <a:pt x="171" y="104"/>
                    <a:pt x="171" y="104"/>
                  </a:cubicBezTo>
                  <a:cubicBezTo>
                    <a:pt x="180" y="104"/>
                    <a:pt x="182" y="113"/>
                    <a:pt x="182" y="113"/>
                  </a:cubicBezTo>
                  <a:cubicBezTo>
                    <a:pt x="192" y="144"/>
                    <a:pt x="192" y="144"/>
                    <a:pt x="192" y="144"/>
                  </a:cubicBezTo>
                  <a:lnTo>
                    <a:pt x="151" y="144"/>
                  </a:lnTo>
                  <a:close/>
                  <a:moveTo>
                    <a:pt x="146" y="96"/>
                  </a:moveTo>
                  <a:cubicBezTo>
                    <a:pt x="144" y="96"/>
                    <a:pt x="143" y="95"/>
                    <a:pt x="141" y="95"/>
                  </a:cubicBezTo>
                  <a:cubicBezTo>
                    <a:pt x="147" y="86"/>
                    <a:pt x="151" y="75"/>
                    <a:pt x="151" y="63"/>
                  </a:cubicBezTo>
                  <a:cubicBezTo>
                    <a:pt x="151" y="38"/>
                    <a:pt x="139" y="34"/>
                    <a:pt x="129" y="24"/>
                  </a:cubicBezTo>
                  <a:cubicBezTo>
                    <a:pt x="102" y="32"/>
                    <a:pt x="182" y="0"/>
                    <a:pt x="182" y="59"/>
                  </a:cubicBezTo>
                  <a:cubicBezTo>
                    <a:pt x="182" y="79"/>
                    <a:pt x="166" y="96"/>
                    <a:pt x="146" y="96"/>
                  </a:cubicBezTo>
                  <a:close/>
                  <a:moveTo>
                    <a:pt x="140" y="66"/>
                  </a:moveTo>
                  <a:cubicBezTo>
                    <a:pt x="140" y="92"/>
                    <a:pt x="119" y="112"/>
                    <a:pt x="94" y="112"/>
                  </a:cubicBezTo>
                  <a:cubicBezTo>
                    <a:pt x="68" y="112"/>
                    <a:pt x="48" y="92"/>
                    <a:pt x="48" y="66"/>
                  </a:cubicBezTo>
                  <a:cubicBezTo>
                    <a:pt x="48" y="41"/>
                    <a:pt x="68" y="20"/>
                    <a:pt x="94" y="20"/>
                  </a:cubicBezTo>
                  <a:cubicBezTo>
                    <a:pt x="119" y="20"/>
                    <a:pt x="140" y="41"/>
                    <a:pt x="140" y="66"/>
                  </a:cubicBezTo>
                  <a:close/>
                  <a:moveTo>
                    <a:pt x="86" y="33"/>
                  </a:moveTo>
                  <a:cubicBezTo>
                    <a:pt x="72" y="38"/>
                    <a:pt x="89" y="56"/>
                    <a:pt x="58" y="66"/>
                  </a:cubicBezTo>
                  <a:cubicBezTo>
                    <a:pt x="58" y="86"/>
                    <a:pt x="74" y="102"/>
                    <a:pt x="94" y="102"/>
                  </a:cubicBezTo>
                  <a:cubicBezTo>
                    <a:pt x="113" y="102"/>
                    <a:pt x="129" y="86"/>
                    <a:pt x="129" y="66"/>
                  </a:cubicBezTo>
                  <a:cubicBezTo>
                    <a:pt x="111" y="52"/>
                    <a:pt x="81" y="58"/>
                    <a:pt x="86" y="33"/>
                  </a:cubicBezTo>
                  <a:close/>
                  <a:moveTo>
                    <a:pt x="60" y="23"/>
                  </a:moveTo>
                  <a:cubicBezTo>
                    <a:pt x="50" y="33"/>
                    <a:pt x="36" y="41"/>
                    <a:pt x="36" y="63"/>
                  </a:cubicBezTo>
                  <a:cubicBezTo>
                    <a:pt x="36" y="75"/>
                    <a:pt x="40" y="90"/>
                    <a:pt x="46" y="100"/>
                  </a:cubicBezTo>
                  <a:cubicBezTo>
                    <a:pt x="46" y="100"/>
                    <a:pt x="46" y="100"/>
                    <a:pt x="46" y="100"/>
                  </a:cubicBezTo>
                  <a:cubicBezTo>
                    <a:pt x="26" y="100"/>
                    <a:pt x="9" y="79"/>
                    <a:pt x="9" y="59"/>
                  </a:cubicBezTo>
                  <a:cubicBezTo>
                    <a:pt x="9" y="3"/>
                    <a:pt x="90" y="29"/>
                    <a:pt x="60" y="23"/>
                  </a:cubicBezTo>
                  <a:close/>
                  <a:moveTo>
                    <a:pt x="23" y="104"/>
                  </a:moveTo>
                  <a:cubicBezTo>
                    <a:pt x="50" y="104"/>
                    <a:pt x="50" y="104"/>
                    <a:pt x="50" y="104"/>
                  </a:cubicBezTo>
                  <a:cubicBezTo>
                    <a:pt x="59" y="115"/>
                    <a:pt x="66" y="118"/>
                    <a:pt x="80" y="120"/>
                  </a:cubicBezTo>
                  <a:cubicBezTo>
                    <a:pt x="82" y="128"/>
                    <a:pt x="82" y="128"/>
                    <a:pt x="82" y="128"/>
                  </a:cubicBezTo>
                  <a:cubicBezTo>
                    <a:pt x="58" y="128"/>
                    <a:pt x="58" y="128"/>
                    <a:pt x="58" y="128"/>
                  </a:cubicBezTo>
                  <a:cubicBezTo>
                    <a:pt x="45" y="128"/>
                    <a:pt x="41" y="142"/>
                    <a:pt x="40" y="144"/>
                  </a:cubicBezTo>
                  <a:cubicBezTo>
                    <a:pt x="0" y="144"/>
                    <a:pt x="0" y="144"/>
                    <a:pt x="0" y="144"/>
                  </a:cubicBezTo>
                  <a:cubicBezTo>
                    <a:pt x="11" y="113"/>
                    <a:pt x="11" y="113"/>
                    <a:pt x="11" y="113"/>
                  </a:cubicBezTo>
                  <a:cubicBezTo>
                    <a:pt x="11" y="113"/>
                    <a:pt x="14" y="104"/>
                    <a:pt x="23" y="104"/>
                  </a:cubicBezTo>
                  <a:close/>
                  <a:moveTo>
                    <a:pt x="65" y="132"/>
                  </a:moveTo>
                  <a:cubicBezTo>
                    <a:pt x="125" y="132"/>
                    <a:pt x="125" y="132"/>
                    <a:pt x="125" y="132"/>
                  </a:cubicBezTo>
                  <a:cubicBezTo>
                    <a:pt x="136" y="132"/>
                    <a:pt x="140" y="143"/>
                    <a:pt x="140" y="143"/>
                  </a:cubicBezTo>
                  <a:cubicBezTo>
                    <a:pt x="152" y="180"/>
                    <a:pt x="152" y="180"/>
                    <a:pt x="152" y="180"/>
                  </a:cubicBezTo>
                  <a:cubicBezTo>
                    <a:pt x="36" y="180"/>
                    <a:pt x="36" y="180"/>
                    <a:pt x="36" y="180"/>
                  </a:cubicBezTo>
                  <a:cubicBezTo>
                    <a:pt x="51" y="143"/>
                    <a:pt x="51" y="143"/>
                    <a:pt x="51" y="143"/>
                  </a:cubicBezTo>
                  <a:cubicBezTo>
                    <a:pt x="51" y="143"/>
                    <a:pt x="54" y="132"/>
                    <a:pt x="65" y="1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7597860" y="1958265"/>
            <a:ext cx="2193345" cy="1891060"/>
            <a:chOff x="5698540" y="1468698"/>
            <a:chExt cx="1645223" cy="1418295"/>
          </a:xfrm>
        </p:grpSpPr>
        <p:sp>
          <p:nvSpPr>
            <p:cNvPr id="7" name="六边形 6"/>
            <p:cNvSpPr/>
            <p:nvPr/>
          </p:nvSpPr>
          <p:spPr>
            <a:xfrm>
              <a:off x="5698540" y="1468698"/>
              <a:ext cx="1645223" cy="1418295"/>
            </a:xfrm>
            <a:prstGeom prst="hexagon">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latin typeface="Arial" panose="020B0604020202020204" pitchFamily="34" charset="0"/>
                  <a:cs typeface="Arial" panose="020B0604020202020204" pitchFamily="34" charset="0"/>
                </a:rPr>
                <a:t>销售</a:t>
              </a:r>
              <a:endParaRPr lang="en-US" altLang="zh-CN" dirty="0">
                <a:solidFill>
                  <a:schemeClr val="bg1"/>
                </a:solidFill>
                <a:latin typeface="Arial" panose="020B0604020202020204" pitchFamily="34" charset="0"/>
                <a:cs typeface="Arial" panose="020B0604020202020204" pitchFamily="34" charset="0"/>
              </a:endParaRPr>
            </a:p>
            <a:p>
              <a:pPr algn="ctr"/>
              <a:r>
                <a:rPr lang="zh-CN" altLang="en-US" dirty="0">
                  <a:solidFill>
                    <a:schemeClr val="bg1"/>
                  </a:solidFill>
                  <a:latin typeface="Arial" panose="020B0604020202020204" pitchFamily="34" charset="0"/>
                  <a:cs typeface="Arial" panose="020B0604020202020204" pitchFamily="34" charset="0"/>
                </a:rPr>
                <a:t>团队</a:t>
              </a:r>
            </a:p>
          </p:txBody>
        </p:sp>
        <p:sp>
          <p:nvSpPr>
            <p:cNvPr id="20" name="Freeform 6"/>
            <p:cNvSpPr>
              <a:spLocks noEditPoints="1"/>
            </p:cNvSpPr>
            <p:nvPr/>
          </p:nvSpPr>
          <p:spPr bwMode="auto">
            <a:xfrm>
              <a:off x="6335110" y="1554986"/>
              <a:ext cx="325122" cy="305070"/>
            </a:xfrm>
            <a:custGeom>
              <a:avLst/>
              <a:gdLst>
                <a:gd name="T0" fmla="*/ 151 w 192"/>
                <a:gd name="T1" fmla="*/ 144 h 180"/>
                <a:gd name="T2" fmla="*/ 132 w 192"/>
                <a:gd name="T3" fmla="*/ 128 h 180"/>
                <a:gd name="T4" fmla="*/ 105 w 192"/>
                <a:gd name="T5" fmla="*/ 128 h 180"/>
                <a:gd name="T6" fmla="*/ 108 w 192"/>
                <a:gd name="T7" fmla="*/ 119 h 180"/>
                <a:gd name="T8" fmla="*/ 138 w 192"/>
                <a:gd name="T9" fmla="*/ 104 h 180"/>
                <a:gd name="T10" fmla="*/ 171 w 192"/>
                <a:gd name="T11" fmla="*/ 104 h 180"/>
                <a:gd name="T12" fmla="*/ 182 w 192"/>
                <a:gd name="T13" fmla="*/ 113 h 180"/>
                <a:gd name="T14" fmla="*/ 192 w 192"/>
                <a:gd name="T15" fmla="*/ 144 h 180"/>
                <a:gd name="T16" fmla="*/ 151 w 192"/>
                <a:gd name="T17" fmla="*/ 144 h 180"/>
                <a:gd name="T18" fmla="*/ 146 w 192"/>
                <a:gd name="T19" fmla="*/ 96 h 180"/>
                <a:gd name="T20" fmla="*/ 141 w 192"/>
                <a:gd name="T21" fmla="*/ 95 h 180"/>
                <a:gd name="T22" fmla="*/ 151 w 192"/>
                <a:gd name="T23" fmla="*/ 63 h 180"/>
                <a:gd name="T24" fmla="*/ 129 w 192"/>
                <a:gd name="T25" fmla="*/ 24 h 180"/>
                <a:gd name="T26" fmla="*/ 182 w 192"/>
                <a:gd name="T27" fmla="*/ 59 h 180"/>
                <a:gd name="T28" fmla="*/ 146 w 192"/>
                <a:gd name="T29" fmla="*/ 96 h 180"/>
                <a:gd name="T30" fmla="*/ 140 w 192"/>
                <a:gd name="T31" fmla="*/ 66 h 180"/>
                <a:gd name="T32" fmla="*/ 94 w 192"/>
                <a:gd name="T33" fmla="*/ 112 h 180"/>
                <a:gd name="T34" fmla="*/ 48 w 192"/>
                <a:gd name="T35" fmla="*/ 66 h 180"/>
                <a:gd name="T36" fmla="*/ 94 w 192"/>
                <a:gd name="T37" fmla="*/ 20 h 180"/>
                <a:gd name="T38" fmla="*/ 140 w 192"/>
                <a:gd name="T39" fmla="*/ 66 h 180"/>
                <a:gd name="T40" fmla="*/ 86 w 192"/>
                <a:gd name="T41" fmla="*/ 33 h 180"/>
                <a:gd name="T42" fmla="*/ 58 w 192"/>
                <a:gd name="T43" fmla="*/ 66 h 180"/>
                <a:gd name="T44" fmla="*/ 94 w 192"/>
                <a:gd name="T45" fmla="*/ 102 h 180"/>
                <a:gd name="T46" fmla="*/ 129 w 192"/>
                <a:gd name="T47" fmla="*/ 66 h 180"/>
                <a:gd name="T48" fmla="*/ 86 w 192"/>
                <a:gd name="T49" fmla="*/ 33 h 180"/>
                <a:gd name="T50" fmla="*/ 60 w 192"/>
                <a:gd name="T51" fmla="*/ 23 h 180"/>
                <a:gd name="T52" fmla="*/ 36 w 192"/>
                <a:gd name="T53" fmla="*/ 63 h 180"/>
                <a:gd name="T54" fmla="*/ 46 w 192"/>
                <a:gd name="T55" fmla="*/ 100 h 180"/>
                <a:gd name="T56" fmla="*/ 46 w 192"/>
                <a:gd name="T57" fmla="*/ 100 h 180"/>
                <a:gd name="T58" fmla="*/ 9 w 192"/>
                <a:gd name="T59" fmla="*/ 59 h 180"/>
                <a:gd name="T60" fmla="*/ 60 w 192"/>
                <a:gd name="T61" fmla="*/ 23 h 180"/>
                <a:gd name="T62" fmla="*/ 23 w 192"/>
                <a:gd name="T63" fmla="*/ 104 h 180"/>
                <a:gd name="T64" fmla="*/ 50 w 192"/>
                <a:gd name="T65" fmla="*/ 104 h 180"/>
                <a:gd name="T66" fmla="*/ 80 w 192"/>
                <a:gd name="T67" fmla="*/ 120 h 180"/>
                <a:gd name="T68" fmla="*/ 82 w 192"/>
                <a:gd name="T69" fmla="*/ 128 h 180"/>
                <a:gd name="T70" fmla="*/ 58 w 192"/>
                <a:gd name="T71" fmla="*/ 128 h 180"/>
                <a:gd name="T72" fmla="*/ 40 w 192"/>
                <a:gd name="T73" fmla="*/ 144 h 180"/>
                <a:gd name="T74" fmla="*/ 0 w 192"/>
                <a:gd name="T75" fmla="*/ 144 h 180"/>
                <a:gd name="T76" fmla="*/ 11 w 192"/>
                <a:gd name="T77" fmla="*/ 113 h 180"/>
                <a:gd name="T78" fmla="*/ 23 w 192"/>
                <a:gd name="T79" fmla="*/ 104 h 180"/>
                <a:gd name="T80" fmla="*/ 65 w 192"/>
                <a:gd name="T81" fmla="*/ 132 h 180"/>
                <a:gd name="T82" fmla="*/ 125 w 192"/>
                <a:gd name="T83" fmla="*/ 132 h 180"/>
                <a:gd name="T84" fmla="*/ 140 w 192"/>
                <a:gd name="T85" fmla="*/ 143 h 180"/>
                <a:gd name="T86" fmla="*/ 152 w 192"/>
                <a:gd name="T87" fmla="*/ 180 h 180"/>
                <a:gd name="T88" fmla="*/ 36 w 192"/>
                <a:gd name="T89" fmla="*/ 180 h 180"/>
                <a:gd name="T90" fmla="*/ 51 w 192"/>
                <a:gd name="T91" fmla="*/ 143 h 180"/>
                <a:gd name="T92" fmla="*/ 65 w 192"/>
                <a:gd name="T93" fmla="*/ 13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80">
                  <a:moveTo>
                    <a:pt x="151" y="144"/>
                  </a:moveTo>
                  <a:cubicBezTo>
                    <a:pt x="150" y="142"/>
                    <a:pt x="145" y="128"/>
                    <a:pt x="132" y="128"/>
                  </a:cubicBezTo>
                  <a:cubicBezTo>
                    <a:pt x="105" y="128"/>
                    <a:pt x="105" y="128"/>
                    <a:pt x="105" y="128"/>
                  </a:cubicBezTo>
                  <a:cubicBezTo>
                    <a:pt x="108" y="119"/>
                    <a:pt x="108" y="119"/>
                    <a:pt x="108" y="119"/>
                  </a:cubicBezTo>
                  <a:cubicBezTo>
                    <a:pt x="120" y="116"/>
                    <a:pt x="130" y="113"/>
                    <a:pt x="138" y="104"/>
                  </a:cubicBezTo>
                  <a:cubicBezTo>
                    <a:pt x="171" y="104"/>
                    <a:pt x="171" y="104"/>
                    <a:pt x="171" y="104"/>
                  </a:cubicBezTo>
                  <a:cubicBezTo>
                    <a:pt x="180" y="104"/>
                    <a:pt x="182" y="113"/>
                    <a:pt x="182" y="113"/>
                  </a:cubicBezTo>
                  <a:cubicBezTo>
                    <a:pt x="192" y="144"/>
                    <a:pt x="192" y="144"/>
                    <a:pt x="192" y="144"/>
                  </a:cubicBezTo>
                  <a:lnTo>
                    <a:pt x="151" y="144"/>
                  </a:lnTo>
                  <a:close/>
                  <a:moveTo>
                    <a:pt x="146" y="96"/>
                  </a:moveTo>
                  <a:cubicBezTo>
                    <a:pt x="144" y="96"/>
                    <a:pt x="143" y="95"/>
                    <a:pt x="141" y="95"/>
                  </a:cubicBezTo>
                  <a:cubicBezTo>
                    <a:pt x="147" y="86"/>
                    <a:pt x="151" y="75"/>
                    <a:pt x="151" y="63"/>
                  </a:cubicBezTo>
                  <a:cubicBezTo>
                    <a:pt x="151" y="38"/>
                    <a:pt x="139" y="34"/>
                    <a:pt x="129" y="24"/>
                  </a:cubicBezTo>
                  <a:cubicBezTo>
                    <a:pt x="102" y="32"/>
                    <a:pt x="182" y="0"/>
                    <a:pt x="182" y="59"/>
                  </a:cubicBezTo>
                  <a:cubicBezTo>
                    <a:pt x="182" y="79"/>
                    <a:pt x="166" y="96"/>
                    <a:pt x="146" y="96"/>
                  </a:cubicBezTo>
                  <a:close/>
                  <a:moveTo>
                    <a:pt x="140" y="66"/>
                  </a:moveTo>
                  <a:cubicBezTo>
                    <a:pt x="140" y="92"/>
                    <a:pt x="119" y="112"/>
                    <a:pt x="94" y="112"/>
                  </a:cubicBezTo>
                  <a:cubicBezTo>
                    <a:pt x="68" y="112"/>
                    <a:pt x="48" y="92"/>
                    <a:pt x="48" y="66"/>
                  </a:cubicBezTo>
                  <a:cubicBezTo>
                    <a:pt x="48" y="41"/>
                    <a:pt x="68" y="20"/>
                    <a:pt x="94" y="20"/>
                  </a:cubicBezTo>
                  <a:cubicBezTo>
                    <a:pt x="119" y="20"/>
                    <a:pt x="140" y="41"/>
                    <a:pt x="140" y="66"/>
                  </a:cubicBezTo>
                  <a:close/>
                  <a:moveTo>
                    <a:pt x="86" y="33"/>
                  </a:moveTo>
                  <a:cubicBezTo>
                    <a:pt x="72" y="38"/>
                    <a:pt x="89" y="56"/>
                    <a:pt x="58" y="66"/>
                  </a:cubicBezTo>
                  <a:cubicBezTo>
                    <a:pt x="58" y="86"/>
                    <a:pt x="74" y="102"/>
                    <a:pt x="94" y="102"/>
                  </a:cubicBezTo>
                  <a:cubicBezTo>
                    <a:pt x="113" y="102"/>
                    <a:pt x="129" y="86"/>
                    <a:pt x="129" y="66"/>
                  </a:cubicBezTo>
                  <a:cubicBezTo>
                    <a:pt x="111" y="52"/>
                    <a:pt x="81" y="58"/>
                    <a:pt x="86" y="33"/>
                  </a:cubicBezTo>
                  <a:close/>
                  <a:moveTo>
                    <a:pt x="60" y="23"/>
                  </a:moveTo>
                  <a:cubicBezTo>
                    <a:pt x="50" y="33"/>
                    <a:pt x="36" y="41"/>
                    <a:pt x="36" y="63"/>
                  </a:cubicBezTo>
                  <a:cubicBezTo>
                    <a:pt x="36" y="75"/>
                    <a:pt x="40" y="90"/>
                    <a:pt x="46" y="100"/>
                  </a:cubicBezTo>
                  <a:cubicBezTo>
                    <a:pt x="46" y="100"/>
                    <a:pt x="46" y="100"/>
                    <a:pt x="46" y="100"/>
                  </a:cubicBezTo>
                  <a:cubicBezTo>
                    <a:pt x="26" y="100"/>
                    <a:pt x="9" y="79"/>
                    <a:pt x="9" y="59"/>
                  </a:cubicBezTo>
                  <a:cubicBezTo>
                    <a:pt x="9" y="3"/>
                    <a:pt x="90" y="29"/>
                    <a:pt x="60" y="23"/>
                  </a:cubicBezTo>
                  <a:close/>
                  <a:moveTo>
                    <a:pt x="23" y="104"/>
                  </a:moveTo>
                  <a:cubicBezTo>
                    <a:pt x="50" y="104"/>
                    <a:pt x="50" y="104"/>
                    <a:pt x="50" y="104"/>
                  </a:cubicBezTo>
                  <a:cubicBezTo>
                    <a:pt x="59" y="115"/>
                    <a:pt x="66" y="118"/>
                    <a:pt x="80" y="120"/>
                  </a:cubicBezTo>
                  <a:cubicBezTo>
                    <a:pt x="82" y="128"/>
                    <a:pt x="82" y="128"/>
                    <a:pt x="82" y="128"/>
                  </a:cubicBezTo>
                  <a:cubicBezTo>
                    <a:pt x="58" y="128"/>
                    <a:pt x="58" y="128"/>
                    <a:pt x="58" y="128"/>
                  </a:cubicBezTo>
                  <a:cubicBezTo>
                    <a:pt x="45" y="128"/>
                    <a:pt x="41" y="142"/>
                    <a:pt x="40" y="144"/>
                  </a:cubicBezTo>
                  <a:cubicBezTo>
                    <a:pt x="0" y="144"/>
                    <a:pt x="0" y="144"/>
                    <a:pt x="0" y="144"/>
                  </a:cubicBezTo>
                  <a:cubicBezTo>
                    <a:pt x="11" y="113"/>
                    <a:pt x="11" y="113"/>
                    <a:pt x="11" y="113"/>
                  </a:cubicBezTo>
                  <a:cubicBezTo>
                    <a:pt x="11" y="113"/>
                    <a:pt x="14" y="104"/>
                    <a:pt x="23" y="104"/>
                  </a:cubicBezTo>
                  <a:close/>
                  <a:moveTo>
                    <a:pt x="65" y="132"/>
                  </a:moveTo>
                  <a:cubicBezTo>
                    <a:pt x="125" y="132"/>
                    <a:pt x="125" y="132"/>
                    <a:pt x="125" y="132"/>
                  </a:cubicBezTo>
                  <a:cubicBezTo>
                    <a:pt x="136" y="132"/>
                    <a:pt x="140" y="143"/>
                    <a:pt x="140" y="143"/>
                  </a:cubicBezTo>
                  <a:cubicBezTo>
                    <a:pt x="152" y="180"/>
                    <a:pt x="152" y="180"/>
                    <a:pt x="152" y="180"/>
                  </a:cubicBezTo>
                  <a:cubicBezTo>
                    <a:pt x="36" y="180"/>
                    <a:pt x="36" y="180"/>
                    <a:pt x="36" y="180"/>
                  </a:cubicBezTo>
                  <a:cubicBezTo>
                    <a:pt x="51" y="143"/>
                    <a:pt x="51" y="143"/>
                    <a:pt x="51" y="143"/>
                  </a:cubicBezTo>
                  <a:cubicBezTo>
                    <a:pt x="51" y="143"/>
                    <a:pt x="54" y="132"/>
                    <a:pt x="65" y="13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2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4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6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6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700"/>
                            </p:stCondLst>
                            <p:childTnLst>
                              <p:par>
                                <p:cTn id="24" presetID="1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300"/>
                                        <p:tgtEl>
                                          <p:spTgt spid="9"/>
                                        </p:tgtEl>
                                        <p:attrNameLst>
                                          <p:attrName>ppt_y</p:attrName>
                                        </p:attrNameLst>
                                      </p:cBhvr>
                                      <p:tavLst>
                                        <p:tav tm="0">
                                          <p:val>
                                            <p:strVal val="#ppt_y-#ppt_h*1.125000"/>
                                          </p:val>
                                        </p:tav>
                                        <p:tav tm="100000">
                                          <p:val>
                                            <p:strVal val="#ppt_y"/>
                                          </p:val>
                                        </p:tav>
                                      </p:tavLst>
                                    </p:anim>
                                    <p:animEffect transition="in" filter="wipe(down)">
                                      <p:cBhvr>
                                        <p:cTn id="27" dur="300"/>
                                        <p:tgtEl>
                                          <p:spTgt spid="9"/>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300"/>
                                        <p:tgtEl>
                                          <p:spTgt spid="14"/>
                                        </p:tgtEl>
                                        <p:attrNameLst>
                                          <p:attrName>ppt_y</p:attrName>
                                        </p:attrNameLst>
                                      </p:cBhvr>
                                      <p:tavLst>
                                        <p:tav tm="0">
                                          <p:val>
                                            <p:strVal val="#ppt_y+#ppt_h*1.125000"/>
                                          </p:val>
                                        </p:tav>
                                        <p:tav tm="100000">
                                          <p:val>
                                            <p:strVal val="#ppt_y"/>
                                          </p:val>
                                        </p:tav>
                                      </p:tavLst>
                                    </p:anim>
                                    <p:animEffect transition="in" filter="wipe(up)">
                                      <p:cBhvr>
                                        <p:cTn id="31" dur="300"/>
                                        <p:tgtEl>
                                          <p:spTgt spid="14"/>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300"/>
                                        <p:tgtEl>
                                          <p:spTgt spid="11"/>
                                        </p:tgtEl>
                                        <p:attrNameLst>
                                          <p:attrName>ppt_y</p:attrName>
                                        </p:attrNameLst>
                                      </p:cBhvr>
                                      <p:tavLst>
                                        <p:tav tm="0">
                                          <p:val>
                                            <p:strVal val="#ppt_y-#ppt_h*1.125000"/>
                                          </p:val>
                                        </p:tav>
                                        <p:tav tm="100000">
                                          <p:val>
                                            <p:strVal val="#ppt_y"/>
                                          </p:val>
                                        </p:tav>
                                      </p:tavLst>
                                    </p:anim>
                                    <p:animEffect transition="in" filter="wipe(down)">
                                      <p:cBhvr>
                                        <p:cTn id="35" dur="300"/>
                                        <p:tgtEl>
                                          <p:spTgt spid="11"/>
                                        </p:tgtEl>
                                      </p:cBhvr>
                                    </p:animEffect>
                                  </p:childTnLst>
                                </p:cTn>
                              </p:par>
                            </p:childTnLst>
                          </p:cTn>
                        </p:par>
                        <p:par>
                          <p:cTn id="36" fill="hold">
                            <p:stCondLst>
                              <p:cond delay="1200"/>
                            </p:stCondLst>
                            <p:childTnLst>
                              <p:par>
                                <p:cTn id="37" presetID="22" presetClass="entr" presetSubtype="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3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300"/>
                                        <p:tgtEl>
                                          <p:spTgt spid="1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up)">
                                      <p:cBhvr>
                                        <p:cTn id="45"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p:bldP spid="11" grpId="0" animBg="1"/>
      <p:bldP spid="12" grpId="0"/>
      <p:bldP spid="1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空心弧 2"/>
          <p:cNvSpPr/>
          <p:nvPr/>
        </p:nvSpPr>
        <p:spPr>
          <a:xfrm rot="483470">
            <a:off x="1826763" y="1637510"/>
            <a:ext cx="3724863" cy="3725348"/>
          </a:xfrm>
          <a:prstGeom prst="blockArc">
            <a:avLst>
              <a:gd name="adj1" fmla="val 5692214"/>
              <a:gd name="adj2" fmla="val 42522"/>
              <a:gd name="adj3" fmla="val 1111"/>
            </a:avLst>
          </a:prstGeom>
          <a:solidFill>
            <a:srgbClr val="1888B0"/>
          </a:solidFill>
          <a:ln w="25400" cap="flat" cmpd="sng" algn="ctr">
            <a:solidFill>
              <a:schemeClr val="accent3"/>
            </a:solidFill>
            <a:prstDash val="solid"/>
          </a:ln>
          <a:effectLst/>
        </p:spPr>
        <p:txBody>
          <a:bodyPr lIns="121908" tIns="60954" rIns="121908" bIns="60954" rtlCol="0" anchor="ctr"/>
          <a:lstStyle/>
          <a:p>
            <a:pPr algn="ctr">
              <a:defRPr/>
            </a:pPr>
            <a:endParaRPr lang="zh-CN" altLang="en-US" sz="1500" kern="0">
              <a:solidFill>
                <a:sysClr val="windowText" lastClr="000000"/>
              </a:solidFill>
              <a:latin typeface="Calibri" panose="020F0502020204030204"/>
              <a:ea typeface="宋体" panose="02010600030101010101" pitchFamily="2" charset="-122"/>
            </a:endParaRPr>
          </a:p>
        </p:txBody>
      </p:sp>
      <p:grpSp>
        <p:nvGrpSpPr>
          <p:cNvPr id="4" name="组合 3"/>
          <p:cNvGrpSpPr/>
          <p:nvPr/>
        </p:nvGrpSpPr>
        <p:grpSpPr>
          <a:xfrm>
            <a:off x="4906015" y="1112725"/>
            <a:ext cx="4177138" cy="1074952"/>
            <a:chOff x="4148176" y="1697000"/>
            <a:chExt cx="3133261" cy="806214"/>
          </a:xfrm>
        </p:grpSpPr>
        <p:cxnSp>
          <p:nvCxnSpPr>
            <p:cNvPr id="5" name="直接连接符 4"/>
            <p:cNvCxnSpPr/>
            <p:nvPr/>
          </p:nvCxnSpPr>
          <p:spPr>
            <a:xfrm>
              <a:off x="4959524" y="2089717"/>
              <a:ext cx="2321913" cy="5290"/>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6" name="组合 5"/>
            <p:cNvGrpSpPr/>
            <p:nvPr/>
          </p:nvGrpSpPr>
          <p:grpSpPr>
            <a:xfrm>
              <a:off x="4148176" y="1697000"/>
              <a:ext cx="904292" cy="806214"/>
              <a:chOff x="3835847" y="1395243"/>
              <a:chExt cx="1462116" cy="1303538"/>
            </a:xfrm>
          </p:grpSpPr>
          <p:sp>
            <p:nvSpPr>
              <p:cNvPr id="8" name="同心圆 7"/>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Text" lastClr="000000"/>
                  </a:solidFill>
                  <a:latin typeface="Calibri" panose="020F0502020204030204"/>
                  <a:ea typeface="宋体" panose="02010600030101010101" pitchFamily="2" charset="-122"/>
                </a:endParaRPr>
              </a:p>
            </p:txBody>
          </p:sp>
          <p:grpSp>
            <p:nvGrpSpPr>
              <p:cNvPr id="9" name="组合 8"/>
              <p:cNvGrpSpPr/>
              <p:nvPr/>
            </p:nvGrpSpPr>
            <p:grpSpPr>
              <a:xfrm>
                <a:off x="4939609" y="1857832"/>
                <a:ext cx="358354" cy="358354"/>
                <a:chOff x="5917211" y="1835961"/>
                <a:chExt cx="504056" cy="504056"/>
              </a:xfrm>
            </p:grpSpPr>
            <p:sp>
              <p:nvSpPr>
                <p:cNvPr id="11" name="同心圆 10"/>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Text" lastClr="000000"/>
                    </a:solidFill>
                    <a:latin typeface="Calibri" panose="020F0502020204030204"/>
                    <a:ea typeface="宋体" panose="02010600030101010101" pitchFamily="2" charset="-122"/>
                  </a:endParaRPr>
                </a:p>
              </p:txBody>
            </p:sp>
            <p:sp>
              <p:nvSpPr>
                <p:cNvPr id="12" name="椭圆 11"/>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 lastClr="FFFFFF"/>
                    </a:solidFill>
                    <a:latin typeface="Calibri" panose="020F0502020204030204"/>
                    <a:ea typeface="宋体" panose="02010600030101010101" pitchFamily="2" charset="-122"/>
                  </a:endParaRPr>
                </a:p>
              </p:txBody>
            </p:sp>
          </p:grpSp>
          <p:sp>
            <p:nvSpPr>
              <p:cNvPr id="10" name="椭圆 9"/>
              <p:cNvSpPr/>
              <p:nvPr/>
            </p:nvSpPr>
            <p:spPr>
              <a:xfrm>
                <a:off x="4151028" y="1732853"/>
                <a:ext cx="676101" cy="676101"/>
              </a:xfrm>
              <a:prstGeom prst="ellipse">
                <a:avLst/>
              </a:prstGeom>
              <a:solidFill>
                <a:schemeClr val="accent3"/>
              </a:solidFill>
              <a:ln w="25400" cap="flat" cmpd="sng" algn="ctr">
                <a:noFill/>
                <a:prstDash val="solid"/>
              </a:ln>
              <a:effectLst/>
            </p:spPr>
            <p:txBody>
              <a:bodyPr rtlCol="0" anchor="ctr"/>
              <a:lstStyle/>
              <a:p>
                <a:pPr algn="ctr">
                  <a:defRPr/>
                </a:pPr>
                <a:r>
                  <a:rPr lang="en-US" altLang="zh-CN" sz="1900" kern="0" dirty="0">
                    <a:solidFill>
                      <a:sysClr val="window" lastClr="FFFFFF"/>
                    </a:solidFill>
                    <a:latin typeface="Calibri" panose="020F0502020204030204"/>
                    <a:ea typeface="宋体" panose="02010600030101010101" pitchFamily="2" charset="-122"/>
                  </a:rPr>
                  <a:t>1</a:t>
                </a:r>
                <a:endParaRPr lang="zh-CN" altLang="en-US" sz="1900" kern="0" dirty="0">
                  <a:solidFill>
                    <a:sysClr val="window" lastClr="FFFFFF"/>
                  </a:solidFill>
                  <a:latin typeface="Calibri" panose="020F0502020204030204"/>
                  <a:ea typeface="宋体" panose="02010600030101010101" pitchFamily="2" charset="-122"/>
                </a:endParaRPr>
              </a:p>
            </p:txBody>
          </p:sp>
        </p:grpSp>
        <p:sp>
          <p:nvSpPr>
            <p:cNvPr id="7" name="TextBox 6"/>
            <p:cNvSpPr txBox="1"/>
            <p:nvPr/>
          </p:nvSpPr>
          <p:spPr>
            <a:xfrm>
              <a:off x="5040782" y="1768669"/>
              <a:ext cx="2180550" cy="288541"/>
            </a:xfrm>
            <a:prstGeom prst="rect">
              <a:avLst/>
            </a:prstGeom>
            <a:noFill/>
          </p:spPr>
          <p:txBody>
            <a:bodyPr wrap="square" rtlCol="0">
              <a:spAutoFit/>
            </a:bodyPr>
            <a:lstStyle/>
            <a:p>
              <a:pPr lvl="0">
                <a:defRPr/>
              </a:pPr>
              <a:r>
                <a:rPr lang="zh-CN" altLang="en-US" sz="1900" b="1" kern="0" dirty="0">
                  <a:solidFill>
                    <a:schemeClr val="accent1"/>
                  </a:solidFill>
                  <a:latin typeface="Arial" panose="020B0604020202020204" pitchFamily="34" charset="0"/>
                  <a:ea typeface="微软雅黑" panose="020B0503020204020204" pitchFamily="34" charset="-122"/>
                  <a:cs typeface="Arial" panose="020B0604020202020204" pitchFamily="34" charset="0"/>
                </a:rPr>
                <a:t>失误一</a:t>
              </a:r>
            </a:p>
          </p:txBody>
        </p:sp>
      </p:grpSp>
      <p:grpSp>
        <p:nvGrpSpPr>
          <p:cNvPr id="13" name="组合 12"/>
          <p:cNvGrpSpPr/>
          <p:nvPr/>
        </p:nvGrpSpPr>
        <p:grpSpPr>
          <a:xfrm>
            <a:off x="5613821" y="2550983"/>
            <a:ext cx="4177138" cy="1074952"/>
            <a:chOff x="4679100" y="2775693"/>
            <a:chExt cx="3133261" cy="806214"/>
          </a:xfrm>
        </p:grpSpPr>
        <p:cxnSp>
          <p:nvCxnSpPr>
            <p:cNvPr id="14" name="直接连接符 13"/>
            <p:cNvCxnSpPr/>
            <p:nvPr/>
          </p:nvCxnSpPr>
          <p:spPr>
            <a:xfrm>
              <a:off x="5490448" y="3168410"/>
              <a:ext cx="2321913" cy="5290"/>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15" name="组合 14"/>
            <p:cNvGrpSpPr/>
            <p:nvPr/>
          </p:nvGrpSpPr>
          <p:grpSpPr>
            <a:xfrm>
              <a:off x="4679100" y="2775693"/>
              <a:ext cx="904292" cy="806214"/>
              <a:chOff x="3835847" y="1395243"/>
              <a:chExt cx="1462116" cy="1303538"/>
            </a:xfrm>
          </p:grpSpPr>
          <p:sp>
            <p:nvSpPr>
              <p:cNvPr id="17" name="同心圆 16"/>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Text" lastClr="000000"/>
                  </a:solidFill>
                  <a:latin typeface="Calibri" panose="020F0502020204030204"/>
                  <a:ea typeface="宋体" panose="02010600030101010101" pitchFamily="2" charset="-122"/>
                </a:endParaRPr>
              </a:p>
            </p:txBody>
          </p:sp>
          <p:grpSp>
            <p:nvGrpSpPr>
              <p:cNvPr id="18" name="组合 17"/>
              <p:cNvGrpSpPr/>
              <p:nvPr/>
            </p:nvGrpSpPr>
            <p:grpSpPr>
              <a:xfrm>
                <a:off x="4939609" y="1857832"/>
                <a:ext cx="358354" cy="358354"/>
                <a:chOff x="5917211" y="1835961"/>
                <a:chExt cx="504056" cy="504056"/>
              </a:xfrm>
            </p:grpSpPr>
            <p:sp>
              <p:nvSpPr>
                <p:cNvPr id="20" name="同心圆 19"/>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Text" lastClr="000000"/>
                    </a:solidFill>
                    <a:latin typeface="Calibri" panose="020F0502020204030204"/>
                    <a:ea typeface="宋体" panose="02010600030101010101" pitchFamily="2" charset="-122"/>
                  </a:endParaRPr>
                </a:p>
              </p:txBody>
            </p:sp>
            <p:sp>
              <p:nvSpPr>
                <p:cNvPr id="21" name="椭圆 20"/>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 lastClr="FFFFFF"/>
                    </a:solidFill>
                    <a:latin typeface="Calibri" panose="020F0502020204030204"/>
                    <a:ea typeface="宋体" panose="02010600030101010101" pitchFamily="2" charset="-122"/>
                  </a:endParaRPr>
                </a:p>
              </p:txBody>
            </p:sp>
          </p:grpSp>
          <p:sp>
            <p:nvSpPr>
              <p:cNvPr id="19" name="椭圆 18"/>
              <p:cNvSpPr/>
              <p:nvPr/>
            </p:nvSpPr>
            <p:spPr>
              <a:xfrm>
                <a:off x="4151028" y="1732853"/>
                <a:ext cx="676101" cy="676101"/>
              </a:xfrm>
              <a:prstGeom prst="ellipse">
                <a:avLst/>
              </a:prstGeom>
              <a:solidFill>
                <a:schemeClr val="accent2"/>
              </a:solidFill>
              <a:ln w="25400" cap="flat" cmpd="sng" algn="ctr">
                <a:noFill/>
                <a:prstDash val="solid"/>
              </a:ln>
              <a:effectLst/>
            </p:spPr>
            <p:txBody>
              <a:bodyPr rtlCol="0" anchor="ctr"/>
              <a:lstStyle/>
              <a:p>
                <a:pPr algn="ctr">
                  <a:defRPr/>
                </a:pPr>
                <a:r>
                  <a:rPr lang="en-US" altLang="zh-CN" sz="1900" kern="0" dirty="0">
                    <a:solidFill>
                      <a:sysClr val="window" lastClr="FFFFFF"/>
                    </a:solidFill>
                    <a:latin typeface="Calibri" panose="020F0502020204030204"/>
                    <a:ea typeface="宋体" panose="02010600030101010101" pitchFamily="2" charset="-122"/>
                  </a:rPr>
                  <a:t>2</a:t>
                </a:r>
                <a:endParaRPr lang="zh-CN" altLang="en-US" sz="1900" kern="0" dirty="0">
                  <a:solidFill>
                    <a:sysClr val="window" lastClr="FFFFFF"/>
                  </a:solidFill>
                  <a:latin typeface="Calibri" panose="020F0502020204030204"/>
                  <a:ea typeface="宋体" panose="02010600030101010101" pitchFamily="2" charset="-122"/>
                </a:endParaRPr>
              </a:p>
            </p:txBody>
          </p:sp>
        </p:grpSp>
        <p:sp>
          <p:nvSpPr>
            <p:cNvPr id="16" name="TextBox 15"/>
            <p:cNvSpPr txBox="1"/>
            <p:nvPr/>
          </p:nvSpPr>
          <p:spPr>
            <a:xfrm>
              <a:off x="5596536" y="2830672"/>
              <a:ext cx="2180550" cy="288541"/>
            </a:xfrm>
            <a:prstGeom prst="rect">
              <a:avLst/>
            </a:prstGeom>
            <a:noFill/>
          </p:spPr>
          <p:txBody>
            <a:bodyPr wrap="square" rtlCol="0">
              <a:spAutoFit/>
            </a:bodyPr>
            <a:lstStyle/>
            <a:p>
              <a:pPr lvl="0">
                <a:defRPr/>
              </a:pPr>
              <a:r>
                <a:rPr lang="zh-CN" altLang="en-US" sz="1900" b="1" kern="0" dirty="0">
                  <a:solidFill>
                    <a:schemeClr val="accent1"/>
                  </a:solidFill>
                  <a:latin typeface="Arial" panose="020B0604020202020204" pitchFamily="34" charset="0"/>
                  <a:ea typeface="微软雅黑" panose="020B0503020204020204" pitchFamily="34" charset="-122"/>
                  <a:cs typeface="Arial" panose="020B0604020202020204" pitchFamily="34" charset="0"/>
                </a:rPr>
                <a:t>失误二</a:t>
              </a:r>
            </a:p>
          </p:txBody>
        </p:sp>
      </p:grpSp>
      <p:grpSp>
        <p:nvGrpSpPr>
          <p:cNvPr id="22" name="组合 21"/>
          <p:cNvGrpSpPr/>
          <p:nvPr/>
        </p:nvGrpSpPr>
        <p:grpSpPr>
          <a:xfrm>
            <a:off x="5268932" y="4177595"/>
            <a:ext cx="4177136" cy="1074952"/>
            <a:chOff x="4420400" y="3995652"/>
            <a:chExt cx="3133260" cy="806214"/>
          </a:xfrm>
        </p:grpSpPr>
        <p:cxnSp>
          <p:nvCxnSpPr>
            <p:cNvPr id="23" name="直接连接符 22"/>
            <p:cNvCxnSpPr/>
            <p:nvPr/>
          </p:nvCxnSpPr>
          <p:spPr>
            <a:xfrm>
              <a:off x="5231747" y="4388370"/>
              <a:ext cx="2321913" cy="5290"/>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24" name="组合 23"/>
            <p:cNvGrpSpPr/>
            <p:nvPr/>
          </p:nvGrpSpPr>
          <p:grpSpPr>
            <a:xfrm>
              <a:off x="4420400" y="3995652"/>
              <a:ext cx="904292" cy="806214"/>
              <a:chOff x="3835847" y="1395243"/>
              <a:chExt cx="1462116" cy="1303538"/>
            </a:xfrm>
          </p:grpSpPr>
          <p:sp>
            <p:nvSpPr>
              <p:cNvPr id="26" name="同心圆 25"/>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Text" lastClr="000000"/>
                  </a:solidFill>
                  <a:latin typeface="Calibri" panose="020F0502020204030204"/>
                  <a:ea typeface="宋体" panose="02010600030101010101" pitchFamily="2" charset="-122"/>
                </a:endParaRPr>
              </a:p>
            </p:txBody>
          </p:sp>
          <p:grpSp>
            <p:nvGrpSpPr>
              <p:cNvPr id="27" name="组合 26"/>
              <p:cNvGrpSpPr/>
              <p:nvPr/>
            </p:nvGrpSpPr>
            <p:grpSpPr>
              <a:xfrm>
                <a:off x="4939609" y="1857832"/>
                <a:ext cx="358354" cy="358354"/>
                <a:chOff x="5917211" y="1835961"/>
                <a:chExt cx="504056" cy="504056"/>
              </a:xfrm>
            </p:grpSpPr>
            <p:sp>
              <p:nvSpPr>
                <p:cNvPr id="29" name="同心圆 28"/>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Text" lastClr="000000"/>
                    </a:solidFill>
                    <a:latin typeface="Calibri" panose="020F0502020204030204"/>
                    <a:ea typeface="宋体" panose="02010600030101010101" pitchFamily="2" charset="-122"/>
                  </a:endParaRPr>
                </a:p>
              </p:txBody>
            </p:sp>
            <p:sp>
              <p:nvSpPr>
                <p:cNvPr id="30" name="椭圆 29"/>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 lastClr="FFFFFF"/>
                    </a:solidFill>
                    <a:latin typeface="Calibri" panose="020F0502020204030204"/>
                    <a:ea typeface="宋体" panose="02010600030101010101" pitchFamily="2" charset="-122"/>
                  </a:endParaRPr>
                </a:p>
              </p:txBody>
            </p:sp>
          </p:grpSp>
          <p:sp>
            <p:nvSpPr>
              <p:cNvPr id="28" name="椭圆 27"/>
              <p:cNvSpPr/>
              <p:nvPr/>
            </p:nvSpPr>
            <p:spPr>
              <a:xfrm>
                <a:off x="4151028" y="1732853"/>
                <a:ext cx="676101" cy="676101"/>
              </a:xfrm>
              <a:prstGeom prst="ellipse">
                <a:avLst/>
              </a:prstGeom>
              <a:solidFill>
                <a:schemeClr val="accent4"/>
              </a:solidFill>
              <a:ln w="25400" cap="flat" cmpd="sng" algn="ctr">
                <a:noFill/>
                <a:prstDash val="solid"/>
              </a:ln>
              <a:effectLst/>
            </p:spPr>
            <p:txBody>
              <a:bodyPr rtlCol="0" anchor="ctr"/>
              <a:lstStyle/>
              <a:p>
                <a:pPr algn="ctr">
                  <a:defRPr/>
                </a:pPr>
                <a:r>
                  <a:rPr lang="en-US" altLang="zh-CN" sz="1900" kern="0" dirty="0">
                    <a:solidFill>
                      <a:sysClr val="window" lastClr="FFFFFF"/>
                    </a:solidFill>
                    <a:latin typeface="Calibri" panose="020F0502020204030204"/>
                    <a:ea typeface="宋体" panose="02010600030101010101" pitchFamily="2" charset="-122"/>
                  </a:rPr>
                  <a:t>3</a:t>
                </a:r>
                <a:endParaRPr lang="zh-CN" altLang="en-US" sz="1900" kern="0" dirty="0">
                  <a:solidFill>
                    <a:sysClr val="window" lastClr="FFFFFF"/>
                  </a:solidFill>
                  <a:latin typeface="Calibri" panose="020F0502020204030204"/>
                  <a:ea typeface="宋体" panose="02010600030101010101" pitchFamily="2" charset="-122"/>
                </a:endParaRPr>
              </a:p>
            </p:txBody>
          </p:sp>
        </p:grpSp>
        <p:sp>
          <p:nvSpPr>
            <p:cNvPr id="25" name="TextBox 24"/>
            <p:cNvSpPr txBox="1"/>
            <p:nvPr/>
          </p:nvSpPr>
          <p:spPr>
            <a:xfrm>
              <a:off x="5303854" y="3999924"/>
              <a:ext cx="2180550" cy="398186"/>
            </a:xfrm>
            <a:prstGeom prst="rect">
              <a:avLst/>
            </a:prstGeom>
            <a:noFill/>
          </p:spPr>
          <p:txBody>
            <a:bodyPr wrap="square" rtlCol="0">
              <a:spAutoFit/>
            </a:bodyPr>
            <a:lstStyle/>
            <a:p>
              <a:pPr>
                <a:lnSpc>
                  <a:spcPct val="150000"/>
                </a:lnSpc>
                <a:defRPr/>
              </a:pPr>
              <a:r>
                <a:rPr lang="zh-CN" altLang="en-US" sz="1900" b="1" dirty="0">
                  <a:solidFill>
                    <a:schemeClr val="accent1"/>
                  </a:solidFill>
                  <a:latin typeface="微软雅黑" panose="020B0503020204020204" pitchFamily="34" charset="-122"/>
                  <a:ea typeface="微软雅黑" panose="020B0503020204020204" pitchFamily="34" charset="-122"/>
                </a:rPr>
                <a:t>失误三</a:t>
              </a:r>
            </a:p>
          </p:txBody>
        </p:sp>
      </p:grpSp>
      <p:grpSp>
        <p:nvGrpSpPr>
          <p:cNvPr id="31" name="组合 30"/>
          <p:cNvGrpSpPr/>
          <p:nvPr/>
        </p:nvGrpSpPr>
        <p:grpSpPr>
          <a:xfrm>
            <a:off x="3398690" y="5426389"/>
            <a:ext cx="4499636" cy="1074952"/>
            <a:chOff x="3017536" y="4932248"/>
            <a:chExt cx="3375166" cy="806214"/>
          </a:xfrm>
        </p:grpSpPr>
        <p:cxnSp>
          <p:nvCxnSpPr>
            <p:cNvPr id="32" name="直接连接符 31"/>
            <p:cNvCxnSpPr/>
            <p:nvPr/>
          </p:nvCxnSpPr>
          <p:spPr>
            <a:xfrm>
              <a:off x="3828882" y="5324966"/>
              <a:ext cx="2563820" cy="10389"/>
            </a:xfrm>
            <a:prstGeom prst="line">
              <a:avLst/>
            </a:prstGeom>
            <a:noFill/>
            <a:ln w="12700" cap="flat" cmpd="sng" algn="ctr">
              <a:solidFill>
                <a:sysClr val="window" lastClr="FFFFFF">
                  <a:lumMod val="50000"/>
                </a:sysClr>
              </a:solidFill>
              <a:prstDash val="solid"/>
              <a:headEnd type="none" w="med" len="med"/>
              <a:tailEnd type="oval" w="med" len="med"/>
            </a:ln>
            <a:effectLst/>
          </p:spPr>
        </p:cxnSp>
        <p:grpSp>
          <p:nvGrpSpPr>
            <p:cNvPr id="33" name="组合 32"/>
            <p:cNvGrpSpPr/>
            <p:nvPr/>
          </p:nvGrpSpPr>
          <p:grpSpPr>
            <a:xfrm>
              <a:off x="3017536" y="4932248"/>
              <a:ext cx="904292" cy="806214"/>
              <a:chOff x="3835847" y="1395243"/>
              <a:chExt cx="1462116" cy="1303538"/>
            </a:xfrm>
          </p:grpSpPr>
          <p:sp>
            <p:nvSpPr>
              <p:cNvPr id="35" name="同心圆 34"/>
              <p:cNvSpPr/>
              <p:nvPr/>
            </p:nvSpPr>
            <p:spPr>
              <a:xfrm>
                <a:off x="3835847" y="1395243"/>
                <a:ext cx="1303538" cy="1303538"/>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Text" lastClr="000000"/>
                  </a:solidFill>
                  <a:latin typeface="Calibri" panose="020F0502020204030204"/>
                  <a:ea typeface="宋体" panose="02010600030101010101" pitchFamily="2" charset="-122"/>
                </a:endParaRPr>
              </a:p>
            </p:txBody>
          </p:sp>
          <p:grpSp>
            <p:nvGrpSpPr>
              <p:cNvPr id="36" name="组合 35"/>
              <p:cNvGrpSpPr/>
              <p:nvPr/>
            </p:nvGrpSpPr>
            <p:grpSpPr>
              <a:xfrm>
                <a:off x="4939609" y="1857832"/>
                <a:ext cx="358354" cy="358354"/>
                <a:chOff x="5917211" y="1835961"/>
                <a:chExt cx="504056" cy="504056"/>
              </a:xfrm>
            </p:grpSpPr>
            <p:sp>
              <p:nvSpPr>
                <p:cNvPr id="38" name="同心圆 37"/>
                <p:cNvSpPr/>
                <p:nvPr/>
              </p:nvSpPr>
              <p:spPr>
                <a:xfrm>
                  <a:off x="5917211" y="1835961"/>
                  <a:ext cx="504056" cy="504056"/>
                </a:xfrm>
                <a:prstGeom prst="donut">
                  <a:avLst>
                    <a:gd name="adj" fmla="val 3142"/>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Text" lastClr="000000"/>
                    </a:solidFill>
                    <a:latin typeface="Calibri" panose="020F0502020204030204"/>
                    <a:ea typeface="宋体" panose="02010600030101010101" pitchFamily="2" charset="-122"/>
                  </a:endParaRPr>
                </a:p>
              </p:txBody>
            </p:sp>
            <p:sp>
              <p:nvSpPr>
                <p:cNvPr id="39" name="椭圆 38"/>
                <p:cNvSpPr/>
                <p:nvPr/>
              </p:nvSpPr>
              <p:spPr>
                <a:xfrm>
                  <a:off x="6039087" y="1981663"/>
                  <a:ext cx="222754" cy="222754"/>
                </a:xfrm>
                <a:prstGeom prst="ellipse">
                  <a:avLst/>
                </a:prstGeom>
                <a:solidFill>
                  <a:sysClr val="window" lastClr="FFFFFF">
                    <a:lumMod val="65000"/>
                  </a:sysClr>
                </a:solidFill>
                <a:ln w="25400" cap="flat" cmpd="sng" algn="ctr">
                  <a:noFill/>
                  <a:prstDash val="solid"/>
                </a:ln>
                <a:effectLst/>
              </p:spPr>
              <p:txBody>
                <a:bodyPr rtlCol="0" anchor="ctr"/>
                <a:lstStyle/>
                <a:p>
                  <a:pPr algn="ctr">
                    <a:defRPr/>
                  </a:pPr>
                  <a:endParaRPr lang="zh-CN" altLang="en-US" sz="1500" kern="0">
                    <a:solidFill>
                      <a:sysClr val="window" lastClr="FFFFFF"/>
                    </a:solidFill>
                    <a:latin typeface="Calibri" panose="020F0502020204030204"/>
                    <a:ea typeface="宋体" panose="02010600030101010101" pitchFamily="2" charset="-122"/>
                  </a:endParaRPr>
                </a:p>
              </p:txBody>
            </p:sp>
          </p:grpSp>
          <p:sp>
            <p:nvSpPr>
              <p:cNvPr id="37" name="椭圆 36"/>
              <p:cNvSpPr/>
              <p:nvPr/>
            </p:nvSpPr>
            <p:spPr>
              <a:xfrm>
                <a:off x="4151028" y="1732853"/>
                <a:ext cx="676101" cy="676101"/>
              </a:xfrm>
              <a:prstGeom prst="ellipse">
                <a:avLst/>
              </a:prstGeom>
              <a:solidFill>
                <a:schemeClr val="tx2"/>
              </a:solidFill>
              <a:ln w="25400" cap="flat" cmpd="sng" algn="ctr">
                <a:noFill/>
                <a:prstDash val="solid"/>
              </a:ln>
              <a:effectLst/>
            </p:spPr>
            <p:txBody>
              <a:bodyPr rtlCol="0" anchor="ctr"/>
              <a:lstStyle/>
              <a:p>
                <a:pPr algn="ctr">
                  <a:defRPr/>
                </a:pPr>
                <a:r>
                  <a:rPr lang="en-US" altLang="zh-CN" sz="1900" kern="0" dirty="0">
                    <a:solidFill>
                      <a:sysClr val="window" lastClr="FFFFFF"/>
                    </a:solidFill>
                    <a:latin typeface="Calibri" panose="020F0502020204030204"/>
                    <a:ea typeface="宋体" panose="02010600030101010101" pitchFamily="2" charset="-122"/>
                  </a:rPr>
                  <a:t>4</a:t>
                </a:r>
                <a:endParaRPr lang="zh-CN" altLang="en-US" sz="1900" kern="0" dirty="0">
                  <a:solidFill>
                    <a:sysClr val="window" lastClr="FFFFFF"/>
                  </a:solidFill>
                  <a:latin typeface="Calibri" panose="020F0502020204030204"/>
                  <a:ea typeface="宋体" panose="02010600030101010101" pitchFamily="2" charset="-122"/>
                </a:endParaRPr>
              </a:p>
            </p:txBody>
          </p:sp>
        </p:grpSp>
        <p:sp>
          <p:nvSpPr>
            <p:cNvPr id="34" name="TextBox 33"/>
            <p:cNvSpPr txBox="1"/>
            <p:nvPr/>
          </p:nvSpPr>
          <p:spPr>
            <a:xfrm>
              <a:off x="4032670" y="4989623"/>
              <a:ext cx="2180550" cy="288541"/>
            </a:xfrm>
            <a:prstGeom prst="rect">
              <a:avLst/>
            </a:prstGeom>
            <a:noFill/>
          </p:spPr>
          <p:txBody>
            <a:bodyPr wrap="square" rtlCol="0">
              <a:spAutoFit/>
            </a:bodyPr>
            <a:lstStyle/>
            <a:p>
              <a:pPr lvl="0">
                <a:defRPr/>
              </a:pPr>
              <a:r>
                <a:rPr lang="zh-CN" altLang="en-US" sz="1900" b="1" kern="0" dirty="0">
                  <a:solidFill>
                    <a:schemeClr val="accent1"/>
                  </a:solidFill>
                  <a:latin typeface="Arial" panose="020B0604020202020204" pitchFamily="34" charset="0"/>
                  <a:ea typeface="微软雅黑" panose="020B0503020204020204" pitchFamily="34" charset="-122"/>
                  <a:cs typeface="Arial" panose="020B0604020202020204" pitchFamily="34" charset="0"/>
                </a:rPr>
                <a:t>失误四</a:t>
              </a:r>
            </a:p>
          </p:txBody>
        </p:sp>
      </p:grpSp>
      <p:grpSp>
        <p:nvGrpSpPr>
          <p:cNvPr id="40" name="组合 39"/>
          <p:cNvGrpSpPr/>
          <p:nvPr/>
        </p:nvGrpSpPr>
        <p:grpSpPr>
          <a:xfrm>
            <a:off x="2047705" y="1858481"/>
            <a:ext cx="3282975" cy="3283403"/>
            <a:chOff x="1535382" y="1258858"/>
            <a:chExt cx="2462552" cy="2462552"/>
          </a:xfrm>
        </p:grpSpPr>
        <p:sp>
          <p:nvSpPr>
            <p:cNvPr id="41" name="椭圆 4"/>
            <p:cNvSpPr/>
            <p:nvPr/>
          </p:nvSpPr>
          <p:spPr>
            <a:xfrm>
              <a:off x="1535382" y="1258858"/>
              <a:ext cx="2462552" cy="2462552"/>
            </a:xfrm>
            <a:custGeom>
              <a:avLst/>
              <a:gdLst/>
              <a:ahLst/>
              <a:cxnLst/>
              <a:rect l="l" t="t" r="r" b="b"/>
              <a:pathLst>
                <a:path w="2462552" h="2462552">
                  <a:moveTo>
                    <a:pt x="1227568" y="229220"/>
                  </a:moveTo>
                  <a:cubicBezTo>
                    <a:pt x="682374" y="229220"/>
                    <a:pt x="240407" y="671187"/>
                    <a:pt x="240407" y="1216381"/>
                  </a:cubicBezTo>
                  <a:cubicBezTo>
                    <a:pt x="240407" y="1761575"/>
                    <a:pt x="682374" y="2203542"/>
                    <a:pt x="1227568" y="2203542"/>
                  </a:cubicBezTo>
                  <a:cubicBezTo>
                    <a:pt x="1772762" y="2203542"/>
                    <a:pt x="2214729" y="1761575"/>
                    <a:pt x="2214729" y="1216381"/>
                  </a:cubicBezTo>
                  <a:cubicBezTo>
                    <a:pt x="2214729" y="671187"/>
                    <a:pt x="1772762" y="229220"/>
                    <a:pt x="1227568" y="229220"/>
                  </a:cubicBezTo>
                  <a:close/>
                  <a:moveTo>
                    <a:pt x="1231276" y="0"/>
                  </a:moveTo>
                  <a:cubicBezTo>
                    <a:pt x="1911291" y="0"/>
                    <a:pt x="2462552" y="551261"/>
                    <a:pt x="2462552" y="1231276"/>
                  </a:cubicBezTo>
                  <a:cubicBezTo>
                    <a:pt x="2462552" y="1911291"/>
                    <a:pt x="1911291" y="2462552"/>
                    <a:pt x="1231276" y="2462552"/>
                  </a:cubicBezTo>
                  <a:cubicBezTo>
                    <a:pt x="551261" y="2462552"/>
                    <a:pt x="0" y="1911291"/>
                    <a:pt x="0" y="1231276"/>
                  </a:cubicBezTo>
                  <a:cubicBezTo>
                    <a:pt x="0" y="551261"/>
                    <a:pt x="551261" y="0"/>
                    <a:pt x="123127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700"/>
            </a:p>
          </p:txBody>
        </p:sp>
        <p:sp>
          <p:nvSpPr>
            <p:cNvPr id="44" name="TextBox 43"/>
            <p:cNvSpPr txBox="1"/>
            <p:nvPr/>
          </p:nvSpPr>
          <p:spPr>
            <a:xfrm>
              <a:off x="1927692" y="2128404"/>
              <a:ext cx="1677934" cy="738664"/>
            </a:xfrm>
            <a:prstGeom prst="rect">
              <a:avLst/>
            </a:prstGeom>
            <a:noFill/>
          </p:spPr>
          <p:txBody>
            <a:bodyPr wrap="square" rtlCol="0">
              <a:spAutoFit/>
            </a:bodyPr>
            <a:lstStyle/>
            <a:p>
              <a:pPr algn="ctr"/>
              <a:r>
                <a:rPr lang="zh-CN" altLang="en-US" sz="1900" dirty="0">
                  <a:solidFill>
                    <a:schemeClr val="bg1">
                      <a:lumMod val="65000"/>
                    </a:schemeClr>
                  </a:solidFill>
                </a:rPr>
                <a:t>竞争对手主要犯了四个错误，给我们留下了机会</a:t>
              </a:r>
            </a:p>
          </p:txBody>
        </p:sp>
      </p:grpSp>
      <p:sp>
        <p:nvSpPr>
          <p:cNvPr id="45" name="矩形 44"/>
          <p:cNvSpPr/>
          <p:nvPr/>
        </p:nvSpPr>
        <p:spPr>
          <a:xfrm>
            <a:off x="6128794" y="1669905"/>
            <a:ext cx="4767117" cy="369332"/>
          </a:xfrm>
          <a:prstGeom prst="rect">
            <a:avLst/>
          </a:prstGeom>
        </p:spPr>
        <p:txBody>
          <a:bodyPr wrap="square" lIns="121908" tIns="60954" rIns="121908" bIns="60954">
            <a:spAutoFit/>
          </a:bodyPr>
          <a:lstStyle/>
          <a:p>
            <a:r>
              <a:rPr lang="zh-CN" altLang="en-US" sz="1600" dirty="0">
                <a:solidFill>
                  <a:schemeClr val="bg1">
                    <a:lumMod val="65000"/>
                  </a:schemeClr>
                </a:solidFill>
              </a:rPr>
              <a:t>单击此处添加段落文本，单击此处添加段落文本</a:t>
            </a:r>
          </a:p>
        </p:txBody>
      </p:sp>
      <p:sp>
        <p:nvSpPr>
          <p:cNvPr id="46" name="矩形 45"/>
          <p:cNvSpPr/>
          <p:nvPr/>
        </p:nvSpPr>
        <p:spPr>
          <a:xfrm>
            <a:off x="6836911" y="3108162"/>
            <a:ext cx="4767117" cy="369332"/>
          </a:xfrm>
          <a:prstGeom prst="rect">
            <a:avLst/>
          </a:prstGeom>
        </p:spPr>
        <p:txBody>
          <a:bodyPr wrap="square" lIns="121908" tIns="60954" rIns="121908" bIns="60954">
            <a:spAutoFit/>
          </a:bodyPr>
          <a:lstStyle/>
          <a:p>
            <a:r>
              <a:rPr lang="zh-CN" altLang="en-US" sz="1600" dirty="0">
                <a:solidFill>
                  <a:schemeClr val="bg1">
                    <a:lumMod val="65000"/>
                  </a:schemeClr>
                </a:solidFill>
              </a:rPr>
              <a:t>单击此处添加段落文本，单击此处添加段落文本</a:t>
            </a:r>
          </a:p>
        </p:txBody>
      </p:sp>
      <p:sp>
        <p:nvSpPr>
          <p:cNvPr id="47" name="矩形 46"/>
          <p:cNvSpPr/>
          <p:nvPr/>
        </p:nvSpPr>
        <p:spPr>
          <a:xfrm>
            <a:off x="6533857" y="4736451"/>
            <a:ext cx="4767117" cy="369332"/>
          </a:xfrm>
          <a:prstGeom prst="rect">
            <a:avLst/>
          </a:prstGeom>
        </p:spPr>
        <p:txBody>
          <a:bodyPr wrap="square" lIns="121908" tIns="60954" rIns="121908" bIns="60954">
            <a:spAutoFit/>
          </a:bodyPr>
          <a:lstStyle/>
          <a:p>
            <a:r>
              <a:rPr lang="zh-CN" altLang="en-US" sz="1600" dirty="0">
                <a:solidFill>
                  <a:schemeClr val="bg1">
                    <a:lumMod val="65000"/>
                  </a:schemeClr>
                </a:solidFill>
              </a:rPr>
              <a:t>单击此处添加段落文本，单击此处添加段落文本</a:t>
            </a:r>
          </a:p>
        </p:txBody>
      </p:sp>
      <p:sp>
        <p:nvSpPr>
          <p:cNvPr id="48" name="矩形 47"/>
          <p:cNvSpPr/>
          <p:nvPr/>
        </p:nvSpPr>
        <p:spPr>
          <a:xfrm>
            <a:off x="4678953" y="5983569"/>
            <a:ext cx="4767117" cy="369332"/>
          </a:xfrm>
          <a:prstGeom prst="rect">
            <a:avLst/>
          </a:prstGeom>
        </p:spPr>
        <p:txBody>
          <a:bodyPr wrap="square" lIns="121908" tIns="60954" rIns="121908" bIns="60954">
            <a:spAutoFit/>
          </a:bodyPr>
          <a:lstStyle/>
          <a:p>
            <a:r>
              <a:rPr lang="zh-CN" altLang="en-US" sz="1600" dirty="0">
                <a:solidFill>
                  <a:schemeClr val="bg1">
                    <a:lumMod val="65000"/>
                  </a:schemeClr>
                </a:solidFill>
              </a:rPr>
              <a:t>单击此处添加段落文本，单击此处添加段落文本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300"/>
                                  </p:stCondLst>
                                  <p:childTnLst>
                                    <p:set>
                                      <p:cBhvr>
                                        <p:cTn id="10" dur="1" fill="hold">
                                          <p:stCondLst>
                                            <p:cond delay="0"/>
                                          </p:stCondLst>
                                        </p:cTn>
                                        <p:tgtEl>
                                          <p:spTgt spid="40"/>
                                        </p:tgtEl>
                                        <p:attrNameLst>
                                          <p:attrName>style.visibility</p:attrName>
                                        </p:attrNameLst>
                                      </p:cBhvr>
                                      <p:to>
                                        <p:strVal val="visible"/>
                                      </p:to>
                                    </p:set>
                                    <p:anim calcmode="lin" valueType="num">
                                      <p:cBhvr>
                                        <p:cTn id="11" dur="500" fill="hold"/>
                                        <p:tgtEl>
                                          <p:spTgt spid="40"/>
                                        </p:tgtEl>
                                        <p:attrNameLst>
                                          <p:attrName>ppt_w</p:attrName>
                                        </p:attrNameLst>
                                      </p:cBhvr>
                                      <p:tavLst>
                                        <p:tav tm="0">
                                          <p:val>
                                            <p:fltVal val="0"/>
                                          </p:val>
                                        </p:tav>
                                        <p:tav tm="100000">
                                          <p:val>
                                            <p:strVal val="#ppt_w"/>
                                          </p:val>
                                        </p:tav>
                                      </p:tavLst>
                                    </p:anim>
                                    <p:anim calcmode="lin" valueType="num">
                                      <p:cBhvr>
                                        <p:cTn id="12" dur="500" fill="hold"/>
                                        <p:tgtEl>
                                          <p:spTgt spid="40"/>
                                        </p:tgtEl>
                                        <p:attrNameLst>
                                          <p:attrName>ppt_h</p:attrName>
                                        </p:attrNameLst>
                                      </p:cBhvr>
                                      <p:tavLst>
                                        <p:tav tm="0">
                                          <p:val>
                                            <p:fltVal val="0"/>
                                          </p:val>
                                        </p:tav>
                                        <p:tav tm="100000">
                                          <p:val>
                                            <p:strVal val="#ppt_h"/>
                                          </p:val>
                                        </p:tav>
                                      </p:tavLst>
                                    </p:anim>
                                    <p:animEffect transition="in" filter="fade">
                                      <p:cBhvr>
                                        <p:cTn id="13" dur="500"/>
                                        <p:tgtEl>
                                          <p:spTgt spid="40"/>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400"/>
                                  </p:stCondLst>
                                  <p:childTnLst>
                                    <p:set>
                                      <p:cBhvr>
                                        <p:cTn id="19" dur="1" fill="hold">
                                          <p:stCondLst>
                                            <p:cond delay="0"/>
                                          </p:stCondLst>
                                        </p:cTn>
                                        <p:tgtEl>
                                          <p:spTgt spid="45"/>
                                        </p:tgtEl>
                                        <p:attrNameLst>
                                          <p:attrName>style.visibility</p:attrName>
                                        </p:attrNameLst>
                                      </p:cBhvr>
                                      <p:to>
                                        <p:strVal val="visible"/>
                                      </p:to>
                                    </p:set>
                                    <p:animEffect transition="in" filter="wipe(left)">
                                      <p:cBhvr>
                                        <p:cTn id="20" dur="500"/>
                                        <p:tgtEl>
                                          <p:spTgt spid="45"/>
                                        </p:tgtEl>
                                      </p:cBhvr>
                                    </p:animEffect>
                                  </p:childTnLst>
                                </p:cTn>
                              </p:par>
                              <p:par>
                                <p:cTn id="21" presetID="22" presetClass="entr" presetSubtype="8" fill="hold" nodeType="withEffect">
                                  <p:stCondLst>
                                    <p:cond delay="3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80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par>
                                <p:cTn id="27" presetID="22" presetClass="entr" presetSubtype="8" fill="hold" nodeType="withEffect">
                                  <p:stCondLst>
                                    <p:cond delay="50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par>
                                <p:cTn id="30" presetID="22" presetClass="entr" presetSubtype="8" fill="hold" grpId="0" nodeType="withEffect">
                                  <p:stCondLst>
                                    <p:cond delay="100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par>
                                <p:cTn id="33" presetID="22" presetClass="entr" presetSubtype="8" fill="hold" nodeType="withEffect">
                                  <p:stCondLst>
                                    <p:cond delay="70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par>
                                <p:cTn id="36" presetID="22" presetClass="entr" presetSubtype="8" fill="hold" grpId="0" nodeType="withEffect">
                                  <p:stCondLst>
                                    <p:cond delay="1200"/>
                                  </p:stCondLst>
                                  <p:childTnLst>
                                    <p:set>
                                      <p:cBhvr>
                                        <p:cTn id="37" dur="1" fill="hold">
                                          <p:stCondLst>
                                            <p:cond delay="0"/>
                                          </p:stCondLst>
                                        </p:cTn>
                                        <p:tgtEl>
                                          <p:spTgt spid="48"/>
                                        </p:tgtEl>
                                        <p:attrNameLst>
                                          <p:attrName>style.visibility</p:attrName>
                                        </p:attrNameLst>
                                      </p:cBhvr>
                                      <p:to>
                                        <p:strVal val="visible"/>
                                      </p:to>
                                    </p:set>
                                    <p:animEffect transition="in" filter="wipe(left)">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5" grpId="0"/>
      <p:bldP spid="46" grpId="0"/>
      <p:bldP spid="47"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909124" y="1964255"/>
            <a:ext cx="4113187" cy="3175543"/>
            <a:chOff x="681335" y="1473190"/>
            <a:chExt cx="3085292" cy="2381657"/>
          </a:xfrm>
        </p:grpSpPr>
        <p:sp>
          <p:nvSpPr>
            <p:cNvPr id="3"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tx2"/>
            </a:solidFill>
            <a:ln>
              <a:noFill/>
            </a:ln>
          </p:spPr>
          <p:txBody>
            <a:bodyPr anchor="ctr"/>
            <a:lstStyle/>
            <a:p>
              <a:pPr algn="ctr"/>
              <a:r>
                <a:rPr lang="zh-CN" altLang="en-US" b="1" dirty="0">
                  <a:solidFill>
                    <a:srgbClr val="FFFFFF"/>
                  </a:solidFill>
                  <a:latin typeface="+mn-ea"/>
                </a:rPr>
                <a:t>思想步调一致</a:t>
              </a:r>
            </a:p>
          </p:txBody>
        </p:sp>
        <p:sp>
          <p:nvSpPr>
            <p:cNvPr id="7"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eaLnBrk="1" hangingPunct="1">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altLang="zh-CN"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p:txBody>
        </p:sp>
      </p:grpSp>
      <p:grpSp>
        <p:nvGrpSpPr>
          <p:cNvPr id="11" name="组合 10"/>
          <p:cNvGrpSpPr/>
          <p:nvPr/>
        </p:nvGrpSpPr>
        <p:grpSpPr>
          <a:xfrm>
            <a:off x="3965702" y="1974414"/>
            <a:ext cx="4137405" cy="3183083"/>
            <a:chOff x="910929" y="889278"/>
            <a:chExt cx="3103458" cy="2387312"/>
          </a:xfrm>
        </p:grpSpPr>
        <p:sp>
          <p:nvSpPr>
            <p:cNvPr id="12" name="任意多边形 6"/>
            <p:cNvSpPr>
              <a:spLocks noChangeArrowheads="1"/>
            </p:cNvSpPr>
            <p:nvPr/>
          </p:nvSpPr>
          <p:spPr bwMode="auto">
            <a:xfrm>
              <a:off x="1707898" y="889278"/>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accent1"/>
            </a:solidFill>
            <a:ln>
              <a:noFill/>
            </a:ln>
          </p:spPr>
          <p:txBody>
            <a:bodyPr anchor="ctr"/>
            <a:lstStyle/>
            <a:p>
              <a:pPr algn="ctr"/>
              <a:r>
                <a:rPr lang="zh-CN" altLang="en-US" b="1" dirty="0">
                  <a:solidFill>
                    <a:srgbClr val="FFFFFF"/>
                  </a:solidFill>
                  <a:latin typeface="+mn-ea"/>
                </a:rPr>
                <a:t>计划周密合理</a:t>
              </a:r>
            </a:p>
          </p:txBody>
        </p:sp>
        <p:sp>
          <p:nvSpPr>
            <p:cNvPr id="13"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altLang="zh-CN"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p:txBody>
        </p:sp>
      </p:grpSp>
      <p:grpSp>
        <p:nvGrpSpPr>
          <p:cNvPr id="14" name="组合 13"/>
          <p:cNvGrpSpPr/>
          <p:nvPr/>
        </p:nvGrpSpPr>
        <p:grpSpPr>
          <a:xfrm>
            <a:off x="7070717" y="2011655"/>
            <a:ext cx="4113187" cy="3175543"/>
            <a:chOff x="681335" y="1473190"/>
            <a:chExt cx="3085292" cy="2381657"/>
          </a:xfrm>
        </p:grpSpPr>
        <p:sp>
          <p:nvSpPr>
            <p:cNvPr id="15" name="任意多边形 6"/>
            <p:cNvSpPr>
              <a:spLocks noChangeArrowheads="1"/>
            </p:cNvSpPr>
            <p:nvPr/>
          </p:nvSpPr>
          <p:spPr bwMode="auto">
            <a:xfrm>
              <a:off x="681335" y="3324622"/>
              <a:ext cx="2306489" cy="530225"/>
            </a:xfrm>
            <a:custGeom>
              <a:avLst/>
              <a:gdLst>
                <a:gd name="T0" fmla="*/ 131542 w 1840567"/>
                <a:gd name="T1" fmla="*/ 0 h 660400"/>
                <a:gd name="T2" fmla="*/ 1474787 w 1840567"/>
                <a:gd name="T3" fmla="*/ 0 h 660400"/>
                <a:gd name="T4" fmla="*/ 1343245 w 1840567"/>
                <a:gd name="T5" fmla="*/ 530225 h 660400"/>
                <a:gd name="T6" fmla="*/ 0 w 1840567"/>
                <a:gd name="T7" fmla="*/ 530225 h 660400"/>
                <a:gd name="T8" fmla="*/ 0 60000 65536"/>
                <a:gd name="T9" fmla="*/ 0 60000 65536"/>
                <a:gd name="T10" fmla="*/ 0 60000 65536"/>
                <a:gd name="T11" fmla="*/ 0 60000 65536"/>
                <a:gd name="T12" fmla="*/ 0 w 1840567"/>
                <a:gd name="T13" fmla="*/ 0 h 660400"/>
                <a:gd name="T14" fmla="*/ 1840567 w 1840567"/>
                <a:gd name="T15" fmla="*/ 660400 h 660400"/>
              </a:gdLst>
              <a:ahLst/>
              <a:cxnLst>
                <a:cxn ang="T8">
                  <a:pos x="T0" y="T1"/>
                </a:cxn>
                <a:cxn ang="T9">
                  <a:pos x="T2" y="T3"/>
                </a:cxn>
                <a:cxn ang="T10">
                  <a:pos x="T4" y="T5"/>
                </a:cxn>
                <a:cxn ang="T11">
                  <a:pos x="T6" y="T7"/>
                </a:cxn>
              </a:cxnLst>
              <a:rect l="T12" t="T13" r="T14" b="T15"/>
              <a:pathLst>
                <a:path w="1840567" h="660400">
                  <a:moveTo>
                    <a:pt x="164167" y="0"/>
                  </a:moveTo>
                  <a:lnTo>
                    <a:pt x="1840567" y="0"/>
                  </a:lnTo>
                  <a:lnTo>
                    <a:pt x="1676400" y="660400"/>
                  </a:lnTo>
                  <a:lnTo>
                    <a:pt x="0" y="660400"/>
                  </a:lnTo>
                  <a:lnTo>
                    <a:pt x="164167" y="0"/>
                  </a:lnTo>
                  <a:close/>
                </a:path>
              </a:pathLst>
            </a:custGeom>
            <a:solidFill>
              <a:schemeClr val="accent2"/>
            </a:solidFill>
            <a:ln>
              <a:noFill/>
            </a:ln>
          </p:spPr>
          <p:txBody>
            <a:bodyPr anchor="ctr"/>
            <a:lstStyle/>
            <a:p>
              <a:pPr algn="ctr"/>
              <a:r>
                <a:rPr lang="zh-CN" altLang="en-US" b="1" dirty="0">
                  <a:solidFill>
                    <a:srgbClr val="FFFFFF"/>
                  </a:solidFill>
                  <a:latin typeface="+mn-ea"/>
                </a:rPr>
                <a:t>行动快捷有效</a:t>
              </a:r>
            </a:p>
          </p:txBody>
        </p:sp>
        <p:sp>
          <p:nvSpPr>
            <p:cNvPr id="16" name="平行四边形 2"/>
            <p:cNvSpPr>
              <a:spLocks noChangeArrowheads="1"/>
            </p:cNvSpPr>
            <p:nvPr/>
          </p:nvSpPr>
          <p:spPr bwMode="auto">
            <a:xfrm>
              <a:off x="910929" y="1473190"/>
              <a:ext cx="2855698" cy="1803400"/>
            </a:xfrm>
            <a:prstGeom prst="parallelogram">
              <a:avLst>
                <a:gd name="adj" fmla="val 42747"/>
              </a:avLst>
            </a:prstGeom>
            <a:solidFill>
              <a:schemeClr val="bg1">
                <a:lumMod val="65000"/>
                <a:alpha val="20000"/>
              </a:schemeClr>
            </a:solidFill>
            <a:ln>
              <a:noFill/>
            </a:ln>
          </p:spPr>
          <p:txBody>
            <a:bodyPr lIns="0" tIns="0" rIns="0" bIns="0" anchor="ctr"/>
            <a:lstStyle/>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endParaRPr lang="en-US" altLang="zh-CN" sz="1300" dirty="0">
                <a:solidFill>
                  <a:srgbClr val="7F7F7F"/>
                </a:solidFill>
                <a:latin typeface="微软雅黑" panose="020B0503020204020204" pitchFamily="34" charset="-122"/>
                <a:ea typeface="微软雅黑" panose="020B0503020204020204" pitchFamily="34" charset="-122"/>
              </a:endParaRPr>
            </a:p>
            <a:p>
              <a:pPr algn="ctr">
                <a:lnSpc>
                  <a:spcPct val="130000"/>
                </a:lnSpc>
              </a:pPr>
              <a:r>
                <a:rPr lang="zh-CN" altLang="en-US" sz="1300" dirty="0">
                  <a:solidFill>
                    <a:srgbClr val="7F7F7F"/>
                  </a:solidFill>
                  <a:latin typeface="微软雅黑" panose="020B0503020204020204" pitchFamily="34" charset="-122"/>
                  <a:ea typeface="微软雅黑" panose="020B0503020204020204" pitchFamily="34" charset="-122"/>
                </a:rPr>
                <a:t>单击此处添加段落文本</a:t>
              </a: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795" y="1797235"/>
            <a:ext cx="12190413" cy="3525751"/>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5" name="TextBox 11"/>
          <p:cNvSpPr txBox="1"/>
          <p:nvPr/>
        </p:nvSpPr>
        <p:spPr>
          <a:xfrm>
            <a:off x="5505947" y="2273830"/>
            <a:ext cx="4721265" cy="1272437"/>
          </a:xfrm>
          <a:prstGeom prst="rect">
            <a:avLst/>
          </a:prstGeom>
          <a:noFill/>
        </p:spPr>
        <p:txBody>
          <a:bodyPr wrap="square" lIns="121917" tIns="60958" rIns="121917" bIns="60958" rtlCol="0">
            <a:spAutoFit/>
          </a:bodyPr>
          <a:lstStyle/>
          <a:p>
            <a:pPr marL="0" lvl="1"/>
            <a:r>
              <a:rPr lang="zh-CN" altLang="en-US" sz="1900" b="1" dirty="0">
                <a:solidFill>
                  <a:schemeClr val="bg1"/>
                </a:solidFill>
                <a:latin typeface="方正正大黑简体" panose="02000000000000000000" pitchFamily="2" charset="-122"/>
                <a:ea typeface="方正正大黑简体" panose="02000000000000000000" pitchFamily="2" charset="-122"/>
              </a:rPr>
              <a:t> </a:t>
            </a:r>
            <a:r>
              <a:rPr lang="zh-CN" altLang="en-US" sz="2700" dirty="0">
                <a:solidFill>
                  <a:schemeClr val="bg1"/>
                </a:solidFill>
                <a:latin typeface="方正正大黑简体" panose="02000000000000000000" pitchFamily="2" charset="-122"/>
                <a:ea typeface="方正正大黑简体" panose="02000000000000000000" pitchFamily="2" charset="-122"/>
              </a:rPr>
              <a:t>第一部分</a:t>
            </a:r>
            <a:endParaRPr lang="en-US" altLang="zh-CN" sz="2700" dirty="0">
              <a:solidFill>
                <a:schemeClr val="bg1"/>
              </a:solidFill>
              <a:latin typeface="方正正大黑简体" panose="02000000000000000000" pitchFamily="2" charset="-122"/>
              <a:ea typeface="方正正大黑简体" panose="02000000000000000000" pitchFamily="2" charset="-122"/>
            </a:endParaRPr>
          </a:p>
          <a:p>
            <a:pPr marL="0" lvl="1"/>
            <a:r>
              <a:rPr lang="zh-CN" altLang="en-US" sz="4800" b="1" spc="400" dirty="0" smtClean="0">
                <a:solidFill>
                  <a:schemeClr val="bg1"/>
                </a:solidFill>
                <a:latin typeface="微软雅黑" panose="020B0503020204020204" pitchFamily="34" charset="-122"/>
                <a:ea typeface="微软雅黑" panose="020B0503020204020204" pitchFamily="34" charset="-122"/>
              </a:rPr>
              <a:t>年度概述</a:t>
            </a:r>
            <a:endParaRPr lang="zh-CN" altLang="en-US" sz="4800" b="1" spc="400" dirty="0">
              <a:solidFill>
                <a:schemeClr val="bg1"/>
              </a:solidFill>
              <a:latin typeface="微软雅黑" panose="020B0503020204020204" pitchFamily="34" charset="-122"/>
              <a:ea typeface="微软雅黑" panose="020B0503020204020204" pitchFamily="34" charset="-122"/>
            </a:endParaRPr>
          </a:p>
        </p:txBody>
      </p:sp>
      <p:cxnSp>
        <p:nvCxnSpPr>
          <p:cNvPr id="56" name="直接连接符 55"/>
          <p:cNvCxnSpPr/>
          <p:nvPr/>
        </p:nvCxnSpPr>
        <p:spPr>
          <a:xfrm flipV="1">
            <a:off x="5241572" y="2276863"/>
            <a:ext cx="0" cy="2566493"/>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7" name="TextBox 13"/>
          <p:cNvSpPr txBox="1"/>
          <p:nvPr/>
        </p:nvSpPr>
        <p:spPr>
          <a:xfrm>
            <a:off x="3584676" y="4307305"/>
            <a:ext cx="1203638" cy="328371"/>
          </a:xfrm>
          <a:prstGeom prst="rect">
            <a:avLst/>
          </a:prstGeom>
          <a:noFill/>
        </p:spPr>
        <p:txBody>
          <a:bodyPr wrap="square" lIns="0" tIns="0" rIns="0" bIns="0" rtlCol="0">
            <a:spAutoFit/>
          </a:bodyPr>
          <a:lstStyle/>
          <a:p>
            <a:pPr algn="ctr"/>
            <a:r>
              <a:rPr lang="en-US" altLang="zh-CN" sz="2100" dirty="0">
                <a:solidFill>
                  <a:schemeClr val="bg1"/>
                </a:solidFill>
                <a:latin typeface="微软雅黑" panose="020B0503020204020204" pitchFamily="34" charset="-122"/>
                <a:ea typeface="微软雅黑" panose="020B0503020204020204" pitchFamily="34" charset="-122"/>
              </a:rPr>
              <a:t>PART 01</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3489725" y="2757564"/>
            <a:ext cx="1393540" cy="1394044"/>
            <a:chOff x="3688998" y="918307"/>
            <a:chExt cx="1146646" cy="1146646"/>
          </a:xfrm>
        </p:grpSpPr>
        <p:grpSp>
          <p:nvGrpSpPr>
            <p:cNvPr id="59" name="组合 3"/>
            <p:cNvGrpSpPr/>
            <p:nvPr/>
          </p:nvGrpSpPr>
          <p:grpSpPr bwMode="auto">
            <a:xfrm>
              <a:off x="3688998" y="918307"/>
              <a:ext cx="1146646" cy="1146646"/>
              <a:chOff x="13242434" y="4083685"/>
              <a:chExt cx="2642282" cy="2642282"/>
            </a:xfrm>
          </p:grpSpPr>
          <p:sp>
            <p:nvSpPr>
              <p:cNvPr id="61" name="椭圆 60"/>
              <p:cNvSpPr/>
              <p:nvPr/>
            </p:nvSpPr>
            <p:spPr>
              <a:xfrm>
                <a:off x="13242434" y="4083685"/>
                <a:ext cx="2642282" cy="2642282"/>
              </a:xfrm>
              <a:prstGeom prst="ellipse">
                <a:avLst/>
              </a:prstGeom>
              <a:gradFill flip="none" rotWithShape="1">
                <a:gsLst>
                  <a:gs pos="100000">
                    <a:srgbClr val="FFFFFF"/>
                  </a:gs>
                  <a:gs pos="0">
                    <a:srgbClr val="B8BBBC"/>
                  </a:gs>
                </a:gsLst>
                <a:lin ang="18900000" scaled="1"/>
                <a:tileRect/>
              </a:gradFill>
              <a:ln>
                <a:noFill/>
              </a:ln>
              <a:effectLst>
                <a:outerShdw blurRad="1524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endParaRPr>
              </a:p>
            </p:txBody>
          </p:sp>
          <p:sp>
            <p:nvSpPr>
              <p:cNvPr id="62" name="椭圆 69"/>
              <p:cNvSpPr>
                <a:spLocks noChangeArrowheads="1"/>
              </p:cNvSpPr>
              <p:nvPr/>
            </p:nvSpPr>
            <p:spPr bwMode="auto">
              <a:xfrm>
                <a:off x="13399325" y="4240576"/>
                <a:ext cx="2328502" cy="2328502"/>
              </a:xfrm>
              <a:prstGeom prst="ellipse">
                <a:avLst/>
              </a:prstGeom>
              <a:solidFill>
                <a:schemeClr val="tx2"/>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zh-CN" altLang="en-US">
                  <a:solidFill>
                    <a:schemeClr val="tx2"/>
                  </a:solidFill>
                </a:endParaRPr>
              </a:p>
            </p:txBody>
          </p:sp>
          <p:sp>
            <p:nvSpPr>
              <p:cNvPr id="63" name="椭圆 62"/>
              <p:cNvSpPr/>
              <p:nvPr/>
            </p:nvSpPr>
            <p:spPr>
              <a:xfrm>
                <a:off x="13475990" y="4317243"/>
                <a:ext cx="2175164" cy="2175163"/>
              </a:xfrm>
              <a:prstGeom prst="ellipse">
                <a:avLst/>
              </a:prstGeom>
              <a:gradFill flip="none" rotWithShape="1">
                <a:gsLst>
                  <a:gs pos="0">
                    <a:schemeClr val="bg1"/>
                  </a:gs>
                  <a:gs pos="100000">
                    <a:srgbClr val="B8BBB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endParaRPr>
              </a:p>
            </p:txBody>
          </p:sp>
        </p:grpSp>
        <p:sp>
          <p:nvSpPr>
            <p:cNvPr id="60" name="TextBox 76"/>
            <p:cNvSpPr txBox="1"/>
            <p:nvPr/>
          </p:nvSpPr>
          <p:spPr>
            <a:xfrm>
              <a:off x="3790353" y="1165389"/>
              <a:ext cx="943935" cy="709001"/>
            </a:xfrm>
            <a:prstGeom prst="rect">
              <a:avLst/>
            </a:prstGeom>
            <a:noFill/>
          </p:spPr>
          <p:txBody>
            <a:bodyPr wrap="square" rtlCol="0">
              <a:spAutoFit/>
            </a:bodyPr>
            <a:lstStyle/>
            <a:p>
              <a:pPr algn="ctr"/>
              <a:r>
                <a:rPr lang="en-US" altLang="zh-CN" sz="4800" dirty="0">
                  <a:solidFill>
                    <a:schemeClr val="tx2"/>
                  </a:solidFill>
                  <a:latin typeface="方正正大黑简体" panose="02000000000000000000" pitchFamily="2" charset="-122"/>
                  <a:ea typeface="方正正大黑简体" panose="02000000000000000000" pitchFamily="2" charset="-122"/>
                </a:rPr>
                <a:t>1</a:t>
              </a:r>
              <a:endParaRPr lang="zh-CN" altLang="en-US" sz="4800" dirty="0">
                <a:solidFill>
                  <a:schemeClr val="tx2"/>
                </a:solidFill>
                <a:latin typeface="方正正大黑简体" panose="02000000000000000000" pitchFamily="2" charset="-122"/>
                <a:ea typeface="方正正大黑简体" panose="02000000000000000000" pitchFamily="2" charset="-122"/>
              </a:endParaRPr>
            </a:p>
          </p:txBody>
        </p:sp>
      </p:grpSp>
      <p:sp>
        <p:nvSpPr>
          <p:cNvPr id="64" name="文本框 9"/>
          <p:cNvSpPr txBox="1"/>
          <p:nvPr/>
        </p:nvSpPr>
        <p:spPr>
          <a:xfrm>
            <a:off x="5657325" y="3618288"/>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5" name="文本框 9"/>
          <p:cNvSpPr txBox="1"/>
          <p:nvPr/>
        </p:nvSpPr>
        <p:spPr>
          <a:xfrm>
            <a:off x="5657323" y="405230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6" name="文本框 9"/>
          <p:cNvSpPr txBox="1"/>
          <p:nvPr/>
        </p:nvSpPr>
        <p:spPr>
          <a:xfrm>
            <a:off x="5657325" y="448692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7" name="文本框 9"/>
          <p:cNvSpPr txBox="1"/>
          <p:nvPr/>
        </p:nvSpPr>
        <p:spPr>
          <a:xfrm>
            <a:off x="7436465" y="3622633"/>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8" name="文本框 9"/>
          <p:cNvSpPr txBox="1"/>
          <p:nvPr/>
        </p:nvSpPr>
        <p:spPr>
          <a:xfrm>
            <a:off x="7436466" y="4057254"/>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9" name="文本框 9"/>
          <p:cNvSpPr txBox="1"/>
          <p:nvPr/>
        </p:nvSpPr>
        <p:spPr>
          <a:xfrm>
            <a:off x="7436465" y="448585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outHorizontal)">
                                      <p:cBhvr>
                                        <p:cTn id="7" dur="500"/>
                                        <p:tgtEl>
                                          <p:spTgt spid="5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47"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anim calcmode="lin" valueType="num">
                                      <p:cBhvr>
                                        <p:cTn id="19" dur="500" fill="hold"/>
                                        <p:tgtEl>
                                          <p:spTgt spid="57"/>
                                        </p:tgtEl>
                                        <p:attrNameLst>
                                          <p:attrName>ppt_x</p:attrName>
                                        </p:attrNameLst>
                                      </p:cBhvr>
                                      <p:tavLst>
                                        <p:tav tm="0">
                                          <p:val>
                                            <p:strVal val="#ppt_x"/>
                                          </p:val>
                                        </p:tav>
                                        <p:tav tm="100000">
                                          <p:val>
                                            <p:strVal val="#ppt_x"/>
                                          </p:val>
                                        </p:tav>
                                      </p:tavLst>
                                    </p:anim>
                                    <p:anim calcmode="lin" valueType="num">
                                      <p:cBhvr>
                                        <p:cTn id="20" dur="500" fill="hold"/>
                                        <p:tgtEl>
                                          <p:spTgt spid="5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
                                        <p:tgtEl>
                                          <p:spTgt spid="55"/>
                                        </p:tgtEl>
                                        <p:attrNameLst>
                                          <p:attrName>ppt_x</p:attrName>
                                        </p:attrNameLst>
                                      </p:cBhvr>
                                      <p:tavLst>
                                        <p:tav tm="0">
                                          <p:val>
                                            <p:strVal val="#ppt_x-#ppt_w*1.125000"/>
                                          </p:val>
                                        </p:tav>
                                        <p:tav tm="100000">
                                          <p:val>
                                            <p:strVal val="#ppt_x"/>
                                          </p:val>
                                        </p:tav>
                                      </p:tavLst>
                                    </p:anim>
                                    <p:animEffect transition="in" filter="wipe(right)">
                                      <p:cBhvr>
                                        <p:cTn id="25" dur="500"/>
                                        <p:tgtEl>
                                          <p:spTgt spid="55"/>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ppt_x"/>
                                          </p:val>
                                        </p:tav>
                                        <p:tav tm="100000">
                                          <p:val>
                                            <p:strVal val="#ppt_x"/>
                                          </p:val>
                                        </p:tav>
                                      </p:tavLst>
                                    </p:anim>
                                    <p:anim calcmode="lin" valueType="num">
                                      <p:cBhvr additive="base">
                                        <p:cTn id="30" dur="500" fill="hold"/>
                                        <p:tgtEl>
                                          <p:spTgt spid="6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20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40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fill="hold"/>
                                        <p:tgtEl>
                                          <p:spTgt spid="66"/>
                                        </p:tgtEl>
                                        <p:attrNameLst>
                                          <p:attrName>ppt_x</p:attrName>
                                        </p:attrNameLst>
                                      </p:cBhvr>
                                      <p:tavLst>
                                        <p:tav tm="0">
                                          <p:val>
                                            <p:strVal val="#ppt_x"/>
                                          </p:val>
                                        </p:tav>
                                        <p:tav tm="100000">
                                          <p:val>
                                            <p:strVal val="#ppt_x"/>
                                          </p:val>
                                        </p:tav>
                                      </p:tavLst>
                                    </p:anim>
                                    <p:anim calcmode="lin" valueType="num">
                                      <p:cBhvr additive="base">
                                        <p:cTn id="38" dur="500" fill="hold"/>
                                        <p:tgtEl>
                                          <p:spTgt spid="6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200"/>
                                  </p:stCondLst>
                                  <p:childTnLst>
                                    <p:set>
                                      <p:cBhvr>
                                        <p:cTn id="40" dur="1" fill="hold">
                                          <p:stCondLst>
                                            <p:cond delay="0"/>
                                          </p:stCondLst>
                                        </p:cTn>
                                        <p:tgtEl>
                                          <p:spTgt spid="67"/>
                                        </p:tgtEl>
                                        <p:attrNameLst>
                                          <p:attrName>style.visibility</p:attrName>
                                        </p:attrNameLst>
                                      </p:cBhvr>
                                      <p:to>
                                        <p:strVal val="visible"/>
                                      </p:to>
                                    </p:set>
                                    <p:anim calcmode="lin" valueType="num">
                                      <p:cBhvr additive="base">
                                        <p:cTn id="41" dur="500" fill="hold"/>
                                        <p:tgtEl>
                                          <p:spTgt spid="67"/>
                                        </p:tgtEl>
                                        <p:attrNameLst>
                                          <p:attrName>ppt_x</p:attrName>
                                        </p:attrNameLst>
                                      </p:cBhvr>
                                      <p:tavLst>
                                        <p:tav tm="0">
                                          <p:val>
                                            <p:strVal val="#ppt_x"/>
                                          </p:val>
                                        </p:tav>
                                        <p:tav tm="100000">
                                          <p:val>
                                            <p:strVal val="#ppt_x"/>
                                          </p:val>
                                        </p:tav>
                                      </p:tavLst>
                                    </p:anim>
                                    <p:anim calcmode="lin" valueType="num">
                                      <p:cBhvr additive="base">
                                        <p:cTn id="42" dur="500" fill="hold"/>
                                        <p:tgtEl>
                                          <p:spTgt spid="6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40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fill="hold"/>
                                        <p:tgtEl>
                                          <p:spTgt spid="68"/>
                                        </p:tgtEl>
                                        <p:attrNameLst>
                                          <p:attrName>ppt_x</p:attrName>
                                        </p:attrNameLst>
                                      </p:cBhvr>
                                      <p:tavLst>
                                        <p:tav tm="0">
                                          <p:val>
                                            <p:strVal val="#ppt_x"/>
                                          </p:val>
                                        </p:tav>
                                        <p:tav tm="100000">
                                          <p:val>
                                            <p:strVal val="#ppt_x"/>
                                          </p:val>
                                        </p:tav>
                                      </p:tavLst>
                                    </p:anim>
                                    <p:anim calcmode="lin" valueType="num">
                                      <p:cBhvr additive="base">
                                        <p:cTn id="46" dur="500" fill="hold"/>
                                        <p:tgtEl>
                                          <p:spTgt spid="6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600"/>
                                  </p:stCondLst>
                                  <p:childTnLst>
                                    <p:set>
                                      <p:cBhvr>
                                        <p:cTn id="48" dur="1" fill="hold">
                                          <p:stCondLst>
                                            <p:cond delay="0"/>
                                          </p:stCondLst>
                                        </p:cTn>
                                        <p:tgtEl>
                                          <p:spTgt spid="69"/>
                                        </p:tgtEl>
                                        <p:attrNameLst>
                                          <p:attrName>style.visibility</p:attrName>
                                        </p:attrNameLst>
                                      </p:cBhvr>
                                      <p:to>
                                        <p:strVal val="visible"/>
                                      </p:to>
                                    </p:set>
                                    <p:anim calcmode="lin" valueType="num">
                                      <p:cBhvr additive="base">
                                        <p:cTn id="49" dur="500" fill="hold"/>
                                        <p:tgtEl>
                                          <p:spTgt spid="69"/>
                                        </p:tgtEl>
                                        <p:attrNameLst>
                                          <p:attrName>ppt_x</p:attrName>
                                        </p:attrNameLst>
                                      </p:cBhvr>
                                      <p:tavLst>
                                        <p:tav tm="0">
                                          <p:val>
                                            <p:strVal val="#ppt_x"/>
                                          </p:val>
                                        </p:tav>
                                        <p:tav tm="100000">
                                          <p:val>
                                            <p:strVal val="#ppt_x"/>
                                          </p:val>
                                        </p:tav>
                                      </p:tavLst>
                                    </p:anim>
                                    <p:anim calcmode="lin" valueType="num">
                                      <p:cBhvr additive="base">
                                        <p:cTn id="5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7" grpId="0"/>
      <p:bldP spid="64" grpId="0"/>
      <p:bldP spid="65" grpId="0"/>
      <p:bldP spid="66" grpId="0"/>
      <p:bldP spid="67" grpId="0"/>
      <p:bldP spid="68" grpId="0"/>
      <p:bldP spid="6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795" y="1797235"/>
            <a:ext cx="12190413" cy="3525751"/>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55" name="TextBox 11"/>
          <p:cNvSpPr txBox="1"/>
          <p:nvPr/>
        </p:nvSpPr>
        <p:spPr>
          <a:xfrm>
            <a:off x="5505947" y="2273830"/>
            <a:ext cx="4721265" cy="1272437"/>
          </a:xfrm>
          <a:prstGeom prst="rect">
            <a:avLst/>
          </a:prstGeom>
          <a:noFill/>
        </p:spPr>
        <p:txBody>
          <a:bodyPr wrap="square" lIns="121917" tIns="60958" rIns="121917" bIns="60958" rtlCol="0">
            <a:spAutoFit/>
          </a:bodyPr>
          <a:lstStyle/>
          <a:p>
            <a:pPr marL="0" lvl="1"/>
            <a:r>
              <a:rPr lang="zh-CN" altLang="en-US" sz="1900" b="1" dirty="0">
                <a:solidFill>
                  <a:schemeClr val="bg1"/>
                </a:solidFill>
                <a:latin typeface="方正正大黑简体" panose="02000000000000000000" pitchFamily="2" charset="-122"/>
                <a:ea typeface="方正正大黑简体" panose="02000000000000000000" pitchFamily="2" charset="-122"/>
              </a:rPr>
              <a:t> </a:t>
            </a:r>
            <a:r>
              <a:rPr lang="zh-CN" altLang="en-US" sz="2700" dirty="0" smtClean="0">
                <a:solidFill>
                  <a:schemeClr val="bg1"/>
                </a:solidFill>
                <a:latin typeface="方正正大黑简体" panose="02000000000000000000" pitchFamily="2" charset="-122"/>
                <a:ea typeface="方正正大黑简体" panose="02000000000000000000" pitchFamily="2" charset="-122"/>
              </a:rPr>
              <a:t>第四部分</a:t>
            </a:r>
            <a:endParaRPr lang="en-US" altLang="zh-CN" sz="2700" dirty="0">
              <a:solidFill>
                <a:schemeClr val="bg1"/>
              </a:solidFill>
              <a:latin typeface="方正正大黑简体" panose="02000000000000000000" pitchFamily="2" charset="-122"/>
              <a:ea typeface="方正正大黑简体" panose="02000000000000000000" pitchFamily="2" charset="-122"/>
            </a:endParaRPr>
          </a:p>
          <a:p>
            <a:pPr marL="0" lvl="1"/>
            <a:r>
              <a:rPr lang="zh-CN" altLang="en-US" sz="4800" b="1" spc="400" dirty="0" smtClean="0">
                <a:solidFill>
                  <a:schemeClr val="bg1"/>
                </a:solidFill>
                <a:latin typeface="微软雅黑" panose="020B0503020204020204" pitchFamily="34" charset="-122"/>
                <a:ea typeface="微软雅黑" panose="020B0503020204020204" pitchFamily="34" charset="-122"/>
              </a:rPr>
              <a:t>明年计划</a:t>
            </a:r>
            <a:endParaRPr lang="zh-CN" altLang="en-US" sz="4800" b="1" spc="400" dirty="0">
              <a:solidFill>
                <a:schemeClr val="bg1"/>
              </a:solidFill>
              <a:latin typeface="微软雅黑" panose="020B0503020204020204" pitchFamily="34" charset="-122"/>
              <a:ea typeface="微软雅黑" panose="020B0503020204020204" pitchFamily="34" charset="-122"/>
            </a:endParaRPr>
          </a:p>
        </p:txBody>
      </p:sp>
      <p:cxnSp>
        <p:nvCxnSpPr>
          <p:cNvPr id="56" name="直接连接符 55"/>
          <p:cNvCxnSpPr/>
          <p:nvPr/>
        </p:nvCxnSpPr>
        <p:spPr>
          <a:xfrm flipV="1">
            <a:off x="5241572" y="2276863"/>
            <a:ext cx="0" cy="2566493"/>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7" name="TextBox 13"/>
          <p:cNvSpPr txBox="1"/>
          <p:nvPr/>
        </p:nvSpPr>
        <p:spPr>
          <a:xfrm>
            <a:off x="3584676" y="4307305"/>
            <a:ext cx="1203638" cy="328371"/>
          </a:xfrm>
          <a:prstGeom prst="rect">
            <a:avLst/>
          </a:prstGeom>
          <a:noFill/>
        </p:spPr>
        <p:txBody>
          <a:bodyPr wrap="square" lIns="0" tIns="0" rIns="0" bIns="0" rtlCol="0">
            <a:spAutoFit/>
          </a:bodyPr>
          <a:lstStyle/>
          <a:p>
            <a:pPr algn="ctr"/>
            <a:r>
              <a:rPr lang="en-US" altLang="zh-CN" sz="2100" dirty="0">
                <a:solidFill>
                  <a:schemeClr val="bg1"/>
                </a:solidFill>
                <a:latin typeface="微软雅黑" panose="020B0503020204020204" pitchFamily="34" charset="-122"/>
                <a:ea typeface="微软雅黑" panose="020B0503020204020204" pitchFamily="34" charset="-122"/>
              </a:rPr>
              <a:t>PART </a:t>
            </a:r>
            <a:r>
              <a:rPr lang="en-US" altLang="zh-CN" sz="2100" dirty="0" smtClean="0">
                <a:solidFill>
                  <a:schemeClr val="bg1"/>
                </a:solidFill>
                <a:latin typeface="微软雅黑" panose="020B0503020204020204" pitchFamily="34" charset="-122"/>
                <a:ea typeface="微软雅黑" panose="020B0503020204020204" pitchFamily="34" charset="-122"/>
              </a:rPr>
              <a:t>04</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3489725" y="2757564"/>
            <a:ext cx="1393540" cy="1394044"/>
            <a:chOff x="3688998" y="918307"/>
            <a:chExt cx="1146646" cy="1146646"/>
          </a:xfrm>
        </p:grpSpPr>
        <p:grpSp>
          <p:nvGrpSpPr>
            <p:cNvPr id="59" name="组合 3"/>
            <p:cNvGrpSpPr/>
            <p:nvPr/>
          </p:nvGrpSpPr>
          <p:grpSpPr bwMode="auto">
            <a:xfrm>
              <a:off x="3688998" y="918307"/>
              <a:ext cx="1146646" cy="1146646"/>
              <a:chOff x="13242434" y="4083685"/>
              <a:chExt cx="2642282" cy="2642282"/>
            </a:xfrm>
          </p:grpSpPr>
          <p:sp>
            <p:nvSpPr>
              <p:cNvPr id="61" name="椭圆 60"/>
              <p:cNvSpPr/>
              <p:nvPr/>
            </p:nvSpPr>
            <p:spPr>
              <a:xfrm>
                <a:off x="13242434" y="4083685"/>
                <a:ext cx="2642282" cy="2642282"/>
              </a:xfrm>
              <a:prstGeom prst="ellipse">
                <a:avLst/>
              </a:prstGeom>
              <a:gradFill flip="none" rotWithShape="1">
                <a:gsLst>
                  <a:gs pos="100000">
                    <a:srgbClr val="FFFFFF"/>
                  </a:gs>
                  <a:gs pos="0">
                    <a:srgbClr val="B8BBBC"/>
                  </a:gs>
                </a:gsLst>
                <a:lin ang="18900000" scaled="1"/>
                <a:tileRect/>
              </a:gradFill>
              <a:ln>
                <a:noFill/>
              </a:ln>
              <a:effectLst>
                <a:outerShdw blurRad="152400" dist="38100" dir="2700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endParaRPr>
              </a:p>
            </p:txBody>
          </p:sp>
          <p:sp>
            <p:nvSpPr>
              <p:cNvPr id="62" name="椭圆 69"/>
              <p:cNvSpPr>
                <a:spLocks noChangeArrowheads="1"/>
              </p:cNvSpPr>
              <p:nvPr/>
            </p:nvSpPr>
            <p:spPr bwMode="auto">
              <a:xfrm>
                <a:off x="13399325" y="4240576"/>
                <a:ext cx="2328502" cy="2328502"/>
              </a:xfrm>
              <a:prstGeom prst="ellipse">
                <a:avLst/>
              </a:prstGeom>
              <a:solidFill>
                <a:schemeClr val="tx2"/>
              </a:solidFill>
              <a:ln>
                <a:noFill/>
              </a:ln>
              <a:extLst>
                <a:ext uri="{91240B29-F687-4F45-9708-019B960494DF}">
                  <a14:hiddenLine xmlns:a14="http://schemas.microsoft.com/office/drawing/2010/main" xmlns="" w="2857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a:endParaRPr lang="zh-CN" altLang="en-US">
                  <a:solidFill>
                    <a:schemeClr val="tx2"/>
                  </a:solidFill>
                </a:endParaRPr>
              </a:p>
            </p:txBody>
          </p:sp>
          <p:sp>
            <p:nvSpPr>
              <p:cNvPr id="63" name="椭圆 62"/>
              <p:cNvSpPr/>
              <p:nvPr/>
            </p:nvSpPr>
            <p:spPr>
              <a:xfrm>
                <a:off x="13475990" y="4317243"/>
                <a:ext cx="2175164" cy="2175163"/>
              </a:xfrm>
              <a:prstGeom prst="ellipse">
                <a:avLst/>
              </a:prstGeom>
              <a:gradFill flip="none" rotWithShape="1">
                <a:gsLst>
                  <a:gs pos="0">
                    <a:schemeClr val="bg1"/>
                  </a:gs>
                  <a:gs pos="100000">
                    <a:srgbClr val="B8BBBC"/>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solidFill>
                </a:endParaRPr>
              </a:p>
            </p:txBody>
          </p:sp>
        </p:grpSp>
        <p:sp>
          <p:nvSpPr>
            <p:cNvPr id="60" name="TextBox 76"/>
            <p:cNvSpPr txBox="1"/>
            <p:nvPr/>
          </p:nvSpPr>
          <p:spPr>
            <a:xfrm>
              <a:off x="3790353" y="1165389"/>
              <a:ext cx="943935" cy="709001"/>
            </a:xfrm>
            <a:prstGeom prst="rect">
              <a:avLst/>
            </a:prstGeom>
            <a:noFill/>
          </p:spPr>
          <p:txBody>
            <a:bodyPr wrap="square" rtlCol="0">
              <a:spAutoFit/>
            </a:bodyPr>
            <a:lstStyle/>
            <a:p>
              <a:pPr algn="ctr"/>
              <a:r>
                <a:rPr lang="en-US" altLang="zh-CN" sz="4800" dirty="0" smtClean="0">
                  <a:solidFill>
                    <a:schemeClr val="tx2"/>
                  </a:solidFill>
                  <a:latin typeface="方正正大黑简体" panose="02000000000000000000" pitchFamily="2" charset="-122"/>
                  <a:ea typeface="方正正大黑简体" panose="02000000000000000000" pitchFamily="2" charset="-122"/>
                </a:rPr>
                <a:t>4</a:t>
              </a:r>
              <a:endParaRPr lang="zh-CN" altLang="en-US" sz="4800" dirty="0">
                <a:solidFill>
                  <a:schemeClr val="tx2"/>
                </a:solidFill>
                <a:latin typeface="方正正大黑简体" panose="02000000000000000000" pitchFamily="2" charset="-122"/>
                <a:ea typeface="方正正大黑简体" panose="02000000000000000000" pitchFamily="2" charset="-122"/>
              </a:endParaRPr>
            </a:p>
          </p:txBody>
        </p:sp>
      </p:grpSp>
      <p:sp>
        <p:nvSpPr>
          <p:cNvPr id="64" name="文本框 9"/>
          <p:cNvSpPr txBox="1"/>
          <p:nvPr/>
        </p:nvSpPr>
        <p:spPr>
          <a:xfrm>
            <a:off x="5657325" y="3618288"/>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5" name="文本框 9"/>
          <p:cNvSpPr txBox="1"/>
          <p:nvPr/>
        </p:nvSpPr>
        <p:spPr>
          <a:xfrm>
            <a:off x="5657323" y="405230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6" name="文本框 9"/>
          <p:cNvSpPr txBox="1"/>
          <p:nvPr/>
        </p:nvSpPr>
        <p:spPr>
          <a:xfrm>
            <a:off x="5657325" y="448692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7" name="文本框 9"/>
          <p:cNvSpPr txBox="1"/>
          <p:nvPr/>
        </p:nvSpPr>
        <p:spPr>
          <a:xfrm>
            <a:off x="7436465" y="3622633"/>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8" name="文本框 9"/>
          <p:cNvSpPr txBox="1"/>
          <p:nvPr/>
        </p:nvSpPr>
        <p:spPr>
          <a:xfrm>
            <a:off x="7436466" y="4057254"/>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
        <p:nvSpPr>
          <p:cNvPr id="69" name="文本框 9"/>
          <p:cNvSpPr txBox="1"/>
          <p:nvPr/>
        </p:nvSpPr>
        <p:spPr>
          <a:xfrm>
            <a:off x="7436465" y="4485859"/>
            <a:ext cx="2676905" cy="292388"/>
          </a:xfrm>
          <a:prstGeom prst="rect">
            <a:avLst/>
          </a:prstGeom>
          <a:noFill/>
        </p:spPr>
        <p:txBody>
          <a:bodyPr wrap="square" lIns="0" tIns="0" rIns="0" bIns="0" rtlCol="0">
            <a:spAutoFit/>
          </a:bodyPr>
          <a:lstStyle/>
          <a:p>
            <a:pPr marL="228600" lvl="1" indent="-228600">
              <a:buFont typeface="Wingdings" panose="05000000000000000000" pitchFamily="2" charset="2"/>
              <a:buChar char="l"/>
            </a:pPr>
            <a:r>
              <a:rPr lang="zh-CN" altLang="en-US" sz="1900" dirty="0">
                <a:solidFill>
                  <a:schemeClr val="bg1"/>
                </a:solidFill>
                <a:latin typeface="微软雅黑" panose="020B0503020204020204" pitchFamily="34" charset="-122"/>
                <a:ea typeface="微软雅黑" panose="020B0503020204020204" pitchFamily="34" charset="-122"/>
              </a:rPr>
              <a:t>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outHorizontal)">
                                      <p:cBhvr>
                                        <p:cTn id="7" dur="500"/>
                                        <p:tgtEl>
                                          <p:spTgt spid="5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par>
                                <p:cTn id="16" presetID="47" presetClass="entr" presetSubtype="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anim calcmode="lin" valueType="num">
                                      <p:cBhvr>
                                        <p:cTn id="19" dur="500" fill="hold"/>
                                        <p:tgtEl>
                                          <p:spTgt spid="57"/>
                                        </p:tgtEl>
                                        <p:attrNameLst>
                                          <p:attrName>ppt_x</p:attrName>
                                        </p:attrNameLst>
                                      </p:cBhvr>
                                      <p:tavLst>
                                        <p:tav tm="0">
                                          <p:val>
                                            <p:strVal val="#ppt_x"/>
                                          </p:val>
                                        </p:tav>
                                        <p:tav tm="100000">
                                          <p:val>
                                            <p:strVal val="#ppt_x"/>
                                          </p:val>
                                        </p:tav>
                                      </p:tavLst>
                                    </p:anim>
                                    <p:anim calcmode="lin" valueType="num">
                                      <p:cBhvr>
                                        <p:cTn id="20" dur="500" fill="hold"/>
                                        <p:tgtEl>
                                          <p:spTgt spid="5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55"/>
                                        </p:tgtEl>
                                        <p:attrNameLst>
                                          <p:attrName>style.visibility</p:attrName>
                                        </p:attrNameLst>
                                      </p:cBhvr>
                                      <p:to>
                                        <p:strVal val="visible"/>
                                      </p:to>
                                    </p:set>
                                    <p:anim calcmode="lin" valueType="num">
                                      <p:cBhvr additive="base">
                                        <p:cTn id="24" dur="500"/>
                                        <p:tgtEl>
                                          <p:spTgt spid="55"/>
                                        </p:tgtEl>
                                        <p:attrNameLst>
                                          <p:attrName>ppt_x</p:attrName>
                                        </p:attrNameLst>
                                      </p:cBhvr>
                                      <p:tavLst>
                                        <p:tav tm="0">
                                          <p:val>
                                            <p:strVal val="#ppt_x-#ppt_w*1.125000"/>
                                          </p:val>
                                        </p:tav>
                                        <p:tav tm="100000">
                                          <p:val>
                                            <p:strVal val="#ppt_x"/>
                                          </p:val>
                                        </p:tav>
                                      </p:tavLst>
                                    </p:anim>
                                    <p:animEffect transition="in" filter="wipe(right)">
                                      <p:cBhvr>
                                        <p:cTn id="25" dur="500"/>
                                        <p:tgtEl>
                                          <p:spTgt spid="55"/>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additive="base">
                                        <p:cTn id="29" dur="500" fill="hold"/>
                                        <p:tgtEl>
                                          <p:spTgt spid="64"/>
                                        </p:tgtEl>
                                        <p:attrNameLst>
                                          <p:attrName>ppt_x</p:attrName>
                                        </p:attrNameLst>
                                      </p:cBhvr>
                                      <p:tavLst>
                                        <p:tav tm="0">
                                          <p:val>
                                            <p:strVal val="#ppt_x"/>
                                          </p:val>
                                        </p:tav>
                                        <p:tav tm="100000">
                                          <p:val>
                                            <p:strVal val="#ppt_x"/>
                                          </p:val>
                                        </p:tav>
                                      </p:tavLst>
                                    </p:anim>
                                    <p:anim calcmode="lin" valueType="num">
                                      <p:cBhvr additive="base">
                                        <p:cTn id="30" dur="500" fill="hold"/>
                                        <p:tgtEl>
                                          <p:spTgt spid="6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20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40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fill="hold"/>
                                        <p:tgtEl>
                                          <p:spTgt spid="66"/>
                                        </p:tgtEl>
                                        <p:attrNameLst>
                                          <p:attrName>ppt_x</p:attrName>
                                        </p:attrNameLst>
                                      </p:cBhvr>
                                      <p:tavLst>
                                        <p:tav tm="0">
                                          <p:val>
                                            <p:strVal val="#ppt_x"/>
                                          </p:val>
                                        </p:tav>
                                        <p:tav tm="100000">
                                          <p:val>
                                            <p:strVal val="#ppt_x"/>
                                          </p:val>
                                        </p:tav>
                                      </p:tavLst>
                                    </p:anim>
                                    <p:anim calcmode="lin" valueType="num">
                                      <p:cBhvr additive="base">
                                        <p:cTn id="38" dur="500" fill="hold"/>
                                        <p:tgtEl>
                                          <p:spTgt spid="6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200"/>
                                  </p:stCondLst>
                                  <p:childTnLst>
                                    <p:set>
                                      <p:cBhvr>
                                        <p:cTn id="40" dur="1" fill="hold">
                                          <p:stCondLst>
                                            <p:cond delay="0"/>
                                          </p:stCondLst>
                                        </p:cTn>
                                        <p:tgtEl>
                                          <p:spTgt spid="67"/>
                                        </p:tgtEl>
                                        <p:attrNameLst>
                                          <p:attrName>style.visibility</p:attrName>
                                        </p:attrNameLst>
                                      </p:cBhvr>
                                      <p:to>
                                        <p:strVal val="visible"/>
                                      </p:to>
                                    </p:set>
                                    <p:anim calcmode="lin" valueType="num">
                                      <p:cBhvr additive="base">
                                        <p:cTn id="41" dur="500" fill="hold"/>
                                        <p:tgtEl>
                                          <p:spTgt spid="67"/>
                                        </p:tgtEl>
                                        <p:attrNameLst>
                                          <p:attrName>ppt_x</p:attrName>
                                        </p:attrNameLst>
                                      </p:cBhvr>
                                      <p:tavLst>
                                        <p:tav tm="0">
                                          <p:val>
                                            <p:strVal val="#ppt_x"/>
                                          </p:val>
                                        </p:tav>
                                        <p:tav tm="100000">
                                          <p:val>
                                            <p:strVal val="#ppt_x"/>
                                          </p:val>
                                        </p:tav>
                                      </p:tavLst>
                                    </p:anim>
                                    <p:anim calcmode="lin" valueType="num">
                                      <p:cBhvr additive="base">
                                        <p:cTn id="42" dur="500" fill="hold"/>
                                        <p:tgtEl>
                                          <p:spTgt spid="6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40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fill="hold"/>
                                        <p:tgtEl>
                                          <p:spTgt spid="68"/>
                                        </p:tgtEl>
                                        <p:attrNameLst>
                                          <p:attrName>ppt_x</p:attrName>
                                        </p:attrNameLst>
                                      </p:cBhvr>
                                      <p:tavLst>
                                        <p:tav tm="0">
                                          <p:val>
                                            <p:strVal val="#ppt_x"/>
                                          </p:val>
                                        </p:tav>
                                        <p:tav tm="100000">
                                          <p:val>
                                            <p:strVal val="#ppt_x"/>
                                          </p:val>
                                        </p:tav>
                                      </p:tavLst>
                                    </p:anim>
                                    <p:anim calcmode="lin" valueType="num">
                                      <p:cBhvr additive="base">
                                        <p:cTn id="46" dur="500" fill="hold"/>
                                        <p:tgtEl>
                                          <p:spTgt spid="6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600"/>
                                  </p:stCondLst>
                                  <p:childTnLst>
                                    <p:set>
                                      <p:cBhvr>
                                        <p:cTn id="48" dur="1" fill="hold">
                                          <p:stCondLst>
                                            <p:cond delay="0"/>
                                          </p:stCondLst>
                                        </p:cTn>
                                        <p:tgtEl>
                                          <p:spTgt spid="69"/>
                                        </p:tgtEl>
                                        <p:attrNameLst>
                                          <p:attrName>style.visibility</p:attrName>
                                        </p:attrNameLst>
                                      </p:cBhvr>
                                      <p:to>
                                        <p:strVal val="visible"/>
                                      </p:to>
                                    </p:set>
                                    <p:anim calcmode="lin" valueType="num">
                                      <p:cBhvr additive="base">
                                        <p:cTn id="49" dur="500" fill="hold"/>
                                        <p:tgtEl>
                                          <p:spTgt spid="69"/>
                                        </p:tgtEl>
                                        <p:attrNameLst>
                                          <p:attrName>ppt_x</p:attrName>
                                        </p:attrNameLst>
                                      </p:cBhvr>
                                      <p:tavLst>
                                        <p:tav tm="0">
                                          <p:val>
                                            <p:strVal val="#ppt_x"/>
                                          </p:val>
                                        </p:tav>
                                        <p:tav tm="100000">
                                          <p:val>
                                            <p:strVal val="#ppt_x"/>
                                          </p:val>
                                        </p:tav>
                                      </p:tavLst>
                                    </p:anim>
                                    <p:anim calcmode="lin" valueType="num">
                                      <p:cBhvr additive="base">
                                        <p:cTn id="5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7" grpId="0"/>
      <p:bldP spid="64" grpId="0"/>
      <p:bldP spid="65" grpId="0"/>
      <p:bldP spid="66" grpId="0"/>
      <p:bldP spid="67" grpId="0"/>
      <p:bldP spid="68" grpId="0"/>
      <p:bldP spid="6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832064" y="3578861"/>
            <a:ext cx="1727967" cy="3279140"/>
            <a:chOff x="766629" y="3417918"/>
            <a:chExt cx="1296144" cy="2459355"/>
          </a:xfrm>
        </p:grpSpPr>
        <p:sp>
          <p:nvSpPr>
            <p:cNvPr id="4" name="等腰三角形 3"/>
            <p:cNvSpPr/>
            <p:nvPr/>
          </p:nvSpPr>
          <p:spPr>
            <a:xfrm>
              <a:off x="1284695" y="4673019"/>
              <a:ext cx="260012" cy="231030"/>
            </a:xfrm>
            <a:prstGeom prst="triangle">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椭圆 4"/>
            <p:cNvSpPr/>
            <p:nvPr/>
          </p:nvSpPr>
          <p:spPr bwMode="auto">
            <a:xfrm rot="1267204">
              <a:off x="766629" y="3417918"/>
              <a:ext cx="1296144" cy="1296148"/>
            </a:xfrm>
            <a:prstGeom prst="ellipse">
              <a:avLst/>
            </a:prstGeom>
            <a:solidFill>
              <a:schemeClr val="bg1">
                <a:lumMod val="5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6" name="直接连接符 5"/>
            <p:cNvCxnSpPr/>
            <p:nvPr/>
          </p:nvCxnSpPr>
          <p:spPr>
            <a:xfrm flipH="1">
              <a:off x="1405457" y="4904050"/>
              <a:ext cx="4940" cy="973223"/>
            </a:xfrm>
            <a:prstGeom prst="line">
              <a:avLst/>
            </a:prstGeom>
            <a:ln w="38100">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1086986" y="3861842"/>
              <a:ext cx="657958" cy="380873"/>
            </a:xfrm>
            <a:prstGeom prst="rect">
              <a:avLst/>
            </a:prstGeom>
          </p:spPr>
          <p:txBody>
            <a:bodyPr wrap="none">
              <a:spAutoFit/>
            </a:bodyPr>
            <a:lstStyle/>
            <a:p>
              <a:pPr lvl="0"/>
              <a:r>
                <a:rPr lang="zh-CN" altLang="en-US" sz="2700" dirty="0">
                  <a:solidFill>
                    <a:schemeClr val="bg1"/>
                  </a:solidFill>
                </a:rPr>
                <a:t>实际</a:t>
              </a:r>
            </a:p>
          </p:txBody>
        </p:sp>
      </p:grpSp>
      <p:grpSp>
        <p:nvGrpSpPr>
          <p:cNvPr id="8" name="组合 7"/>
          <p:cNvGrpSpPr/>
          <p:nvPr/>
        </p:nvGrpSpPr>
        <p:grpSpPr>
          <a:xfrm>
            <a:off x="1261378" y="1586312"/>
            <a:ext cx="1727967" cy="5271688"/>
            <a:chOff x="5652120" y="1637647"/>
            <a:chExt cx="1296144" cy="3953766"/>
          </a:xfrm>
        </p:grpSpPr>
        <p:sp>
          <p:nvSpPr>
            <p:cNvPr id="9" name="等腰三角形 8"/>
            <p:cNvSpPr/>
            <p:nvPr/>
          </p:nvSpPr>
          <p:spPr>
            <a:xfrm>
              <a:off x="6196226" y="2892748"/>
              <a:ext cx="260012" cy="231030"/>
            </a:xfrm>
            <a:prstGeom prst="triangl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椭圆 9"/>
            <p:cNvSpPr/>
            <p:nvPr/>
          </p:nvSpPr>
          <p:spPr bwMode="auto">
            <a:xfrm rot="1267204">
              <a:off x="5652120" y="1637647"/>
              <a:ext cx="1296144" cy="1296148"/>
            </a:xfrm>
            <a:prstGeom prst="ellipse">
              <a:avLst/>
            </a:prstGeom>
            <a:solidFill>
              <a:schemeClr val="accent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1" name="直接连接符 10"/>
            <p:cNvCxnSpPr/>
            <p:nvPr/>
          </p:nvCxnSpPr>
          <p:spPr>
            <a:xfrm>
              <a:off x="6321928" y="3123779"/>
              <a:ext cx="0" cy="2467634"/>
            </a:xfrm>
            <a:prstGeom prst="line">
              <a:avLst/>
            </a:prstGeom>
            <a:ln w="381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977418" y="2083559"/>
              <a:ext cx="657958" cy="380873"/>
            </a:xfrm>
            <a:prstGeom prst="rect">
              <a:avLst/>
            </a:prstGeom>
          </p:spPr>
          <p:txBody>
            <a:bodyPr wrap="none">
              <a:spAutoFit/>
            </a:bodyPr>
            <a:lstStyle/>
            <a:p>
              <a:pPr lvl="0"/>
              <a:r>
                <a:rPr lang="zh-CN" altLang="en-US" sz="2700" dirty="0">
                  <a:solidFill>
                    <a:schemeClr val="bg1"/>
                  </a:solidFill>
                </a:rPr>
                <a:t>目标</a:t>
              </a:r>
            </a:p>
          </p:txBody>
        </p:sp>
      </p:grpSp>
      <p:sp>
        <p:nvSpPr>
          <p:cNvPr id="15" name="矩形 14"/>
          <p:cNvSpPr/>
          <p:nvPr/>
        </p:nvSpPr>
        <p:spPr>
          <a:xfrm>
            <a:off x="6180034" y="2084853"/>
            <a:ext cx="1066935" cy="615541"/>
          </a:xfrm>
          <a:prstGeom prst="rect">
            <a:avLst/>
          </a:prstGeom>
        </p:spPr>
        <p:txBody>
          <a:bodyPr wrap="none" lIns="121908" tIns="60954" rIns="121908" bIns="60954">
            <a:spAutoFit/>
          </a:bodyPr>
          <a:lstStyle/>
          <a:p>
            <a:pPr lvl="0" algn="ctr"/>
            <a:r>
              <a:rPr lang="en-US" altLang="zh-CN" sz="3200" dirty="0">
                <a:solidFill>
                  <a:schemeClr val="accent1"/>
                </a:solidFill>
              </a:rPr>
              <a:t>96%</a:t>
            </a:r>
            <a:endParaRPr lang="zh-CN" altLang="en-US" sz="3200" dirty="0">
              <a:solidFill>
                <a:schemeClr val="accent1"/>
              </a:solidFill>
            </a:endParaRPr>
          </a:p>
        </p:txBody>
      </p:sp>
      <p:cxnSp>
        <p:nvCxnSpPr>
          <p:cNvPr id="17" name="直接连接符 16"/>
          <p:cNvCxnSpPr/>
          <p:nvPr/>
        </p:nvCxnSpPr>
        <p:spPr>
          <a:xfrm>
            <a:off x="3024059" y="2447601"/>
            <a:ext cx="3167940" cy="0"/>
          </a:xfrm>
          <a:prstGeom prst="line">
            <a:avLst/>
          </a:prstGeom>
          <a:ln>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607391" y="4452160"/>
            <a:ext cx="1584608" cy="0"/>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6276032" y="4088051"/>
            <a:ext cx="1066935" cy="615541"/>
          </a:xfrm>
          <a:prstGeom prst="rect">
            <a:avLst/>
          </a:prstGeom>
        </p:spPr>
        <p:txBody>
          <a:bodyPr wrap="none" lIns="121908" tIns="60954" rIns="121908" bIns="60954">
            <a:spAutoFit/>
          </a:bodyPr>
          <a:lstStyle/>
          <a:p>
            <a:pPr lvl="0" algn="ctr"/>
            <a:r>
              <a:rPr lang="en-US" altLang="zh-CN" sz="3200" dirty="0">
                <a:solidFill>
                  <a:schemeClr val="tx1">
                    <a:lumMod val="50000"/>
                    <a:lumOff val="50000"/>
                  </a:schemeClr>
                </a:solidFill>
              </a:rPr>
              <a:t>42%</a:t>
            </a:r>
            <a:endParaRPr lang="zh-CN" altLang="en-US" sz="3200" dirty="0">
              <a:solidFill>
                <a:schemeClr val="tx1">
                  <a:lumMod val="50000"/>
                  <a:lumOff val="50000"/>
                </a:schemeClr>
              </a:solidFill>
            </a:endParaRPr>
          </a:p>
        </p:txBody>
      </p:sp>
      <p:sp>
        <p:nvSpPr>
          <p:cNvPr id="23" name="矩形 67"/>
          <p:cNvSpPr>
            <a:spLocks noChangeArrowheads="1"/>
          </p:cNvSpPr>
          <p:nvPr/>
        </p:nvSpPr>
        <p:spPr bwMode="auto">
          <a:xfrm>
            <a:off x="7230037" y="1929609"/>
            <a:ext cx="4145862" cy="923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p>
        </p:txBody>
      </p:sp>
      <p:sp>
        <p:nvSpPr>
          <p:cNvPr id="24" name="矩形 67"/>
          <p:cNvSpPr>
            <a:spLocks noChangeArrowheads="1"/>
          </p:cNvSpPr>
          <p:nvPr/>
        </p:nvSpPr>
        <p:spPr bwMode="auto">
          <a:xfrm>
            <a:off x="7230036" y="3934162"/>
            <a:ext cx="4145862" cy="923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gn="just">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500" fill="hold"/>
                                        <p:tgtEl>
                                          <p:spTgt spid="22"/>
                                        </p:tgtEl>
                                        <p:attrNameLst>
                                          <p:attrName>ppt_w</p:attrName>
                                        </p:attrNameLst>
                                      </p:cBhvr>
                                      <p:tavLst>
                                        <p:tav tm="0">
                                          <p:val>
                                            <p:fltVal val="0"/>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animEffect transition="in" filter="fade">
                                      <p:cBhvr>
                                        <p:cTn id="39" dur="500"/>
                                        <p:tgtEl>
                                          <p:spTgt spid="22"/>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15"/>
          <p:cNvSpPr>
            <a:spLocks noChangeArrowheads="1"/>
          </p:cNvSpPr>
          <p:nvPr/>
        </p:nvSpPr>
        <p:spPr bwMode="auto">
          <a:xfrm>
            <a:off x="5563699" y="3161549"/>
            <a:ext cx="1233855" cy="1231900"/>
          </a:xfrm>
          <a:prstGeom prst="ellipse">
            <a:avLst/>
          </a:prstGeom>
          <a:solidFill>
            <a:sysClr val="window" lastClr="FFFFFF">
              <a:lumMod val="85000"/>
            </a:sysClr>
          </a:solidFill>
          <a:ln>
            <a:noFill/>
          </a:ln>
        </p:spPr>
        <p:txBody>
          <a:bodyPr lIns="0" tIns="0" rIns="0" bIns="0" anchor="ctr"/>
          <a:lstStyle/>
          <a:p>
            <a:pPr algn="ctr" defTabSz="1218565">
              <a:defRPr/>
            </a:pPr>
            <a:r>
              <a:rPr lang="zh-CN" altLang="en-US" sz="3200" b="1" kern="0" dirty="0">
                <a:solidFill>
                  <a:schemeClr val="tx1">
                    <a:lumMod val="50000"/>
                    <a:lumOff val="50000"/>
                  </a:schemeClr>
                </a:solidFill>
                <a:latin typeface="微软雅黑" panose="020B0503020204020204" pitchFamily="34" charset="-122"/>
                <a:ea typeface="微软雅黑" panose="020B0503020204020204" pitchFamily="34" charset="-122"/>
              </a:rPr>
              <a:t>目标</a:t>
            </a:r>
          </a:p>
        </p:txBody>
      </p:sp>
      <p:grpSp>
        <p:nvGrpSpPr>
          <p:cNvPr id="4" name="组合 3"/>
          <p:cNvGrpSpPr/>
          <p:nvPr/>
        </p:nvGrpSpPr>
        <p:grpSpPr>
          <a:xfrm>
            <a:off x="4374286" y="1715865"/>
            <a:ext cx="2302634" cy="2472267"/>
            <a:chOff x="3088977" y="1117152"/>
            <a:chExt cx="1727200" cy="1854200"/>
          </a:xfrm>
        </p:grpSpPr>
        <p:sp>
          <p:nvSpPr>
            <p:cNvPr id="5" name="任意多边形 4"/>
            <p:cNvSpPr/>
            <p:nvPr/>
          </p:nvSpPr>
          <p:spPr>
            <a:xfrm rot="19354201">
              <a:off x="3392189" y="1117152"/>
              <a:ext cx="1423988" cy="1854200"/>
            </a:xfrm>
            <a:custGeom>
              <a:avLst/>
              <a:gdLst>
                <a:gd name="connsiteX0" fmla="*/ 908149 w 1661196"/>
                <a:gd name="connsiteY0" fmla="*/ 116236 h 2161132"/>
                <a:gd name="connsiteX1" fmla="*/ 1045422 w 1661196"/>
                <a:gd name="connsiteY1" fmla="*/ 863815 h 2161132"/>
                <a:gd name="connsiteX2" fmla="*/ 1563639 w 1661196"/>
                <a:gd name="connsiteY2" fmla="*/ 1852839 h 2161132"/>
                <a:gd name="connsiteX3" fmla="*/ 1550532 w 1661196"/>
                <a:gd name="connsiteY3" fmla="*/ 1899767 h 2161132"/>
                <a:gd name="connsiteX4" fmla="*/ 1661196 w 1661196"/>
                <a:gd name="connsiteY4" fmla="*/ 1877382 h 2161132"/>
                <a:gd name="connsiteX5" fmla="*/ 1478236 w 1661196"/>
                <a:gd name="connsiteY5" fmla="*/ 2161132 h 2161132"/>
                <a:gd name="connsiteX6" fmla="*/ 1436046 w 1661196"/>
                <a:gd name="connsiteY6" fmla="*/ 1825812 h 2161132"/>
                <a:gd name="connsiteX7" fmla="*/ 1529211 w 1661196"/>
                <a:gd name="connsiteY7" fmla="*/ 1894840 h 2161132"/>
                <a:gd name="connsiteX8" fmla="*/ 999492 w 1661196"/>
                <a:gd name="connsiteY8" fmla="*/ 935746 h 2161132"/>
                <a:gd name="connsiteX9" fmla="*/ 788637 w 1661196"/>
                <a:gd name="connsiteY9" fmla="*/ 865497 h 2161132"/>
                <a:gd name="connsiteX10" fmla="*/ 139707 w 1661196"/>
                <a:gd name="connsiteY10" fmla="*/ 938417 h 2161132"/>
                <a:gd name="connsiteX11" fmla="*/ 140807 w 1661196"/>
                <a:gd name="connsiteY11" fmla="*/ 936981 h 2161132"/>
                <a:gd name="connsiteX12" fmla="*/ 138269 w 1661196"/>
                <a:gd name="connsiteY12" fmla="*/ 937316 h 2161132"/>
                <a:gd name="connsiteX13" fmla="*/ 110342 w 1661196"/>
                <a:gd name="connsiteY13" fmla="*/ 902271 h 2161132"/>
                <a:gd name="connsiteX14" fmla="*/ 111442 w 1661196"/>
                <a:gd name="connsiteY14" fmla="*/ 900835 h 2161132"/>
                <a:gd name="connsiteX15" fmla="*/ 116237 w 1661196"/>
                <a:gd name="connsiteY15" fmla="*/ 220981 h 2161132"/>
                <a:gd name="connsiteX16" fmla="*/ 908149 w 1661196"/>
                <a:gd name="connsiteY16" fmla="*/ 116236 h 216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1196" h="2161132">
                  <a:moveTo>
                    <a:pt x="908149" y="116236"/>
                  </a:moveTo>
                  <a:cubicBezTo>
                    <a:pt x="1141188" y="294601"/>
                    <a:pt x="1196152" y="619193"/>
                    <a:pt x="1045422" y="863815"/>
                  </a:cubicBezTo>
                  <a:cubicBezTo>
                    <a:pt x="1427287" y="1044447"/>
                    <a:pt x="1652072" y="1451172"/>
                    <a:pt x="1563639" y="1852839"/>
                  </a:cubicBezTo>
                  <a:cubicBezTo>
                    <a:pt x="1558735" y="1874148"/>
                    <a:pt x="1556875" y="1879559"/>
                    <a:pt x="1550532" y="1899767"/>
                  </a:cubicBezTo>
                  <a:cubicBezTo>
                    <a:pt x="1550532" y="1899767"/>
                    <a:pt x="1550532" y="1899767"/>
                    <a:pt x="1661196" y="1877382"/>
                  </a:cubicBezTo>
                  <a:cubicBezTo>
                    <a:pt x="1661196" y="1877382"/>
                    <a:pt x="1661196" y="1877382"/>
                    <a:pt x="1478236" y="2161132"/>
                  </a:cubicBezTo>
                  <a:cubicBezTo>
                    <a:pt x="1478236" y="2161132"/>
                    <a:pt x="1478236" y="2161132"/>
                    <a:pt x="1436046" y="1825812"/>
                  </a:cubicBezTo>
                  <a:cubicBezTo>
                    <a:pt x="1436046" y="1825812"/>
                    <a:pt x="1436046" y="1825812"/>
                    <a:pt x="1529211" y="1894840"/>
                  </a:cubicBezTo>
                  <a:cubicBezTo>
                    <a:pt x="1608930" y="1495617"/>
                    <a:pt x="1380679" y="1111303"/>
                    <a:pt x="999492" y="935746"/>
                  </a:cubicBezTo>
                  <a:cubicBezTo>
                    <a:pt x="998053" y="934645"/>
                    <a:pt x="923084" y="895492"/>
                    <a:pt x="788637" y="865497"/>
                  </a:cubicBezTo>
                  <a:cubicBezTo>
                    <a:pt x="559511" y="813161"/>
                    <a:pt x="329975" y="844813"/>
                    <a:pt x="139707" y="938417"/>
                  </a:cubicBezTo>
                  <a:cubicBezTo>
                    <a:pt x="139707" y="938417"/>
                    <a:pt x="139707" y="938417"/>
                    <a:pt x="140807" y="936981"/>
                  </a:cubicBezTo>
                  <a:cubicBezTo>
                    <a:pt x="140807" y="936981"/>
                    <a:pt x="140807" y="936981"/>
                    <a:pt x="138269" y="937316"/>
                  </a:cubicBezTo>
                  <a:cubicBezTo>
                    <a:pt x="128960" y="925635"/>
                    <a:pt x="119651" y="913953"/>
                    <a:pt x="110342" y="902271"/>
                  </a:cubicBezTo>
                  <a:cubicBezTo>
                    <a:pt x="110342" y="902271"/>
                    <a:pt x="110342" y="902271"/>
                    <a:pt x="111442" y="900835"/>
                  </a:cubicBezTo>
                  <a:cubicBezTo>
                    <a:pt x="-34877" y="704542"/>
                    <a:pt x="-41015" y="426435"/>
                    <a:pt x="116237" y="220981"/>
                  </a:cubicBezTo>
                  <a:cubicBezTo>
                    <a:pt x="305379" y="-26139"/>
                    <a:pt x="660724" y="-73140"/>
                    <a:pt x="908149" y="116236"/>
                  </a:cubicBezTo>
                  <a:close/>
                </a:path>
              </a:pathLst>
            </a:custGeom>
            <a:solidFill>
              <a:schemeClr val="accent2"/>
            </a:solidFill>
            <a:ln w="25400" cap="flat" cmpd="sng" algn="ctr">
              <a:noFill/>
              <a:prstDash val="solid"/>
            </a:ln>
            <a:effectLst/>
          </p:spPr>
          <p:txBody>
            <a:bodyPr anchor="ctr"/>
            <a:lstStyle/>
            <a:p>
              <a:pPr algn="ctr" defTabSz="1218565">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6" name="文本框 5"/>
            <p:cNvSpPr txBox="1">
              <a:spLocks noChangeArrowheads="1"/>
            </p:cNvSpPr>
            <p:nvPr/>
          </p:nvSpPr>
          <p:spPr bwMode="auto">
            <a:xfrm rot="-2144691">
              <a:off x="3088977" y="1366390"/>
              <a:ext cx="976312"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Narrow" panose="020B05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5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5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defTabSz="1218565">
                <a:spcBef>
                  <a:spcPct val="0"/>
                </a:spcBef>
                <a:buNone/>
                <a:defRPr/>
              </a:pPr>
              <a:r>
                <a:rPr lang="zh-CN" altLang="en-US" sz="2100" kern="0" dirty="0">
                  <a:solidFill>
                    <a:srgbClr val="FFFFFF"/>
                  </a:solidFill>
                  <a:latin typeface="微软雅黑" panose="020B0503020204020204" pitchFamily="34" charset="-122"/>
                  <a:ea typeface="微软雅黑" panose="020B0503020204020204" pitchFamily="34" charset="-122"/>
                </a:rPr>
                <a:t>不想做</a:t>
              </a:r>
            </a:p>
          </p:txBody>
        </p:sp>
      </p:grpSp>
      <p:grpSp>
        <p:nvGrpSpPr>
          <p:cNvPr id="7" name="组合 6"/>
          <p:cNvGrpSpPr/>
          <p:nvPr/>
        </p:nvGrpSpPr>
        <p:grpSpPr>
          <a:xfrm>
            <a:off x="5724545" y="3377448"/>
            <a:ext cx="2340729" cy="2427816"/>
            <a:chOff x="4101802" y="2363340"/>
            <a:chExt cx="1755775" cy="1820862"/>
          </a:xfrm>
        </p:grpSpPr>
        <p:sp>
          <p:nvSpPr>
            <p:cNvPr id="8" name="任意多边形 7"/>
            <p:cNvSpPr/>
            <p:nvPr/>
          </p:nvSpPr>
          <p:spPr>
            <a:xfrm rot="19354201">
              <a:off x="4101802" y="2363340"/>
              <a:ext cx="1471612" cy="1820862"/>
            </a:xfrm>
            <a:custGeom>
              <a:avLst/>
              <a:gdLst>
                <a:gd name="connsiteX0" fmla="*/ 170626 w 1714377"/>
                <a:gd name="connsiteY0" fmla="*/ 0 h 2122351"/>
                <a:gd name="connsiteX1" fmla="*/ 226424 w 1714377"/>
                <a:gd name="connsiteY1" fmla="*/ 332456 h 2122351"/>
                <a:gd name="connsiteX2" fmla="*/ 129951 w 1714377"/>
                <a:gd name="connsiteY2" fmla="*/ 267743 h 2122351"/>
                <a:gd name="connsiteX3" fmla="*/ 699044 w 1714377"/>
                <a:gd name="connsiteY3" fmla="*/ 1205247 h 2122351"/>
                <a:gd name="connsiteX4" fmla="*/ 912591 w 1714377"/>
                <a:gd name="connsiteY4" fmla="*/ 1266026 h 2122351"/>
                <a:gd name="connsiteX5" fmla="*/ 1557090 w 1714377"/>
                <a:gd name="connsiteY5" fmla="*/ 1166130 h 2122351"/>
                <a:gd name="connsiteX6" fmla="*/ 1558528 w 1714377"/>
                <a:gd name="connsiteY6" fmla="*/ 1167231 h 2122351"/>
                <a:gd name="connsiteX7" fmla="*/ 1588987 w 1714377"/>
                <a:gd name="connsiteY7" fmla="*/ 1201951 h 2122351"/>
                <a:gd name="connsiteX8" fmla="*/ 1612029 w 1714377"/>
                <a:gd name="connsiteY8" fmla="*/ 1881220 h 2122351"/>
                <a:gd name="connsiteX9" fmla="*/ 824028 w 1714377"/>
                <a:gd name="connsiteY9" fmla="*/ 2019577 h 2122351"/>
                <a:gd name="connsiteX10" fmla="*/ 655921 w 1714377"/>
                <a:gd name="connsiteY10" fmla="*/ 1279471 h 2122351"/>
                <a:gd name="connsiteX11" fmla="*/ 99456 w 1714377"/>
                <a:gd name="connsiteY11" fmla="*/ 310566 h 2122351"/>
                <a:gd name="connsiteX12" fmla="*/ 110060 w 1714377"/>
                <a:gd name="connsiteY12" fmla="*/ 263926 h 2122351"/>
                <a:gd name="connsiteX13" fmla="*/ 0 w 1714377"/>
                <a:gd name="connsiteY13" fmla="*/ 291480 h 2122351"/>
                <a:gd name="connsiteX14" fmla="*/ 170626 w 1714377"/>
                <a:gd name="connsiteY14" fmla="*/ 0 h 21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377" h="2122351">
                  <a:moveTo>
                    <a:pt x="170626" y="0"/>
                  </a:moveTo>
                  <a:cubicBezTo>
                    <a:pt x="170626" y="0"/>
                    <a:pt x="170626" y="0"/>
                    <a:pt x="226424" y="332456"/>
                  </a:cubicBezTo>
                  <a:cubicBezTo>
                    <a:pt x="226424" y="332456"/>
                    <a:pt x="226424" y="332456"/>
                    <a:pt x="129951" y="267743"/>
                  </a:cubicBezTo>
                  <a:cubicBezTo>
                    <a:pt x="68389" y="670077"/>
                    <a:pt x="310738" y="1044932"/>
                    <a:pt x="699044" y="1205247"/>
                  </a:cubicBezTo>
                  <a:cubicBezTo>
                    <a:pt x="700482" y="1206348"/>
                    <a:pt x="777667" y="1242610"/>
                    <a:pt x="912591" y="1266026"/>
                  </a:cubicBezTo>
                  <a:cubicBezTo>
                    <a:pt x="1144431" y="1308866"/>
                    <a:pt x="1371655" y="1268319"/>
                    <a:pt x="1557090" y="1166130"/>
                  </a:cubicBezTo>
                  <a:cubicBezTo>
                    <a:pt x="1557090" y="1166130"/>
                    <a:pt x="1557090" y="1166130"/>
                    <a:pt x="1558528" y="1167231"/>
                  </a:cubicBezTo>
                  <a:cubicBezTo>
                    <a:pt x="1570374" y="1178579"/>
                    <a:pt x="1579681" y="1190265"/>
                    <a:pt x="1588987" y="1201951"/>
                  </a:cubicBezTo>
                  <a:cubicBezTo>
                    <a:pt x="1743639" y="1393328"/>
                    <a:pt x="1759762" y="1670320"/>
                    <a:pt x="1612029" y="1881220"/>
                  </a:cubicBezTo>
                  <a:cubicBezTo>
                    <a:pt x="1431600" y="2137819"/>
                    <a:pt x="1079167" y="2198887"/>
                    <a:pt x="824028" y="2019577"/>
                  </a:cubicBezTo>
                  <a:cubicBezTo>
                    <a:pt x="583274" y="1851278"/>
                    <a:pt x="514688" y="1529567"/>
                    <a:pt x="655921" y="1279471"/>
                  </a:cubicBezTo>
                  <a:cubicBezTo>
                    <a:pt x="266941" y="1114077"/>
                    <a:pt x="25533" y="717128"/>
                    <a:pt x="99456" y="310566"/>
                  </a:cubicBezTo>
                  <a:cubicBezTo>
                    <a:pt x="101837" y="289573"/>
                    <a:pt x="103701" y="284156"/>
                    <a:pt x="110060" y="263926"/>
                  </a:cubicBezTo>
                  <a:cubicBezTo>
                    <a:pt x="110060" y="263926"/>
                    <a:pt x="110060" y="263926"/>
                    <a:pt x="0" y="291480"/>
                  </a:cubicBezTo>
                  <a:cubicBezTo>
                    <a:pt x="0" y="291480"/>
                    <a:pt x="0" y="291480"/>
                    <a:pt x="170626" y="0"/>
                  </a:cubicBezTo>
                  <a:close/>
                </a:path>
              </a:pathLst>
            </a:custGeom>
            <a:solidFill>
              <a:schemeClr val="accent4"/>
            </a:solidFill>
            <a:ln w="25400" cap="flat" cmpd="sng" algn="ctr">
              <a:noFill/>
              <a:prstDash val="solid"/>
            </a:ln>
            <a:effectLst/>
          </p:spPr>
          <p:txBody>
            <a:bodyPr anchor="ctr"/>
            <a:lstStyle/>
            <a:p>
              <a:pPr algn="ctr" defTabSz="1218565">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9" name="文本框 25"/>
            <p:cNvSpPr txBox="1">
              <a:spLocks noChangeArrowheads="1"/>
            </p:cNvSpPr>
            <p:nvPr/>
          </p:nvSpPr>
          <p:spPr bwMode="auto">
            <a:xfrm rot="-2144691">
              <a:off x="4881264" y="3185665"/>
              <a:ext cx="976313" cy="72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Narrow" panose="020B05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5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5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defTabSz="1218565">
                <a:spcBef>
                  <a:spcPct val="0"/>
                </a:spcBef>
                <a:buNone/>
                <a:defRPr/>
              </a:pPr>
              <a:r>
                <a:rPr lang="zh-CN" altLang="en-US" sz="2100" kern="0" dirty="0">
                  <a:solidFill>
                    <a:srgbClr val="FFFFFF"/>
                  </a:solidFill>
                  <a:latin typeface="微软雅黑" panose="020B0503020204020204" pitchFamily="34" charset="-122"/>
                </a:rPr>
                <a:t>不好做</a:t>
              </a:r>
            </a:p>
          </p:txBody>
        </p:sp>
      </p:grpSp>
      <p:grpSp>
        <p:nvGrpSpPr>
          <p:cNvPr id="10" name="组合 9"/>
          <p:cNvGrpSpPr/>
          <p:nvPr/>
        </p:nvGrpSpPr>
        <p:grpSpPr>
          <a:xfrm>
            <a:off x="5766872" y="2130731"/>
            <a:ext cx="2501574" cy="2093384"/>
            <a:chOff x="4133552" y="1428302"/>
            <a:chExt cx="1876425" cy="1570038"/>
          </a:xfrm>
        </p:grpSpPr>
        <p:sp>
          <p:nvSpPr>
            <p:cNvPr id="11" name="任意多边形 10"/>
            <p:cNvSpPr/>
            <p:nvPr/>
          </p:nvSpPr>
          <p:spPr>
            <a:xfrm rot="3052925">
              <a:off x="4374058" y="1362421"/>
              <a:ext cx="1395413" cy="1876425"/>
            </a:xfrm>
            <a:custGeom>
              <a:avLst/>
              <a:gdLst>
                <a:gd name="connsiteX0" fmla="*/ 126139 w 1624995"/>
                <a:gd name="connsiteY0" fmla="*/ 208394 h 2186941"/>
                <a:gd name="connsiteX1" fmla="*/ 921298 w 1624995"/>
                <a:gd name="connsiteY1" fmla="*/ 126400 h 2186941"/>
                <a:gd name="connsiteX2" fmla="*/ 1037178 w 1624995"/>
                <a:gd name="connsiteY2" fmla="*/ 876855 h 2186941"/>
                <a:gd name="connsiteX3" fmla="*/ 1525619 w 1624995"/>
                <a:gd name="connsiteY3" fmla="*/ 1881233 h 2186941"/>
                <a:gd name="connsiteX4" fmla="*/ 1511096 w 1624995"/>
                <a:gd name="connsiteY4" fmla="*/ 1927805 h 2186941"/>
                <a:gd name="connsiteX5" fmla="*/ 1624995 w 1624995"/>
                <a:gd name="connsiteY5" fmla="*/ 1908333 h 2186941"/>
                <a:gd name="connsiteX6" fmla="*/ 1433455 w 1624995"/>
                <a:gd name="connsiteY6" fmla="*/ 2186941 h 2186941"/>
                <a:gd name="connsiteX7" fmla="*/ 1401376 w 1624995"/>
                <a:gd name="connsiteY7" fmla="*/ 1850258 h 2186941"/>
                <a:gd name="connsiteX8" fmla="*/ 1492468 w 1624995"/>
                <a:gd name="connsiteY8" fmla="*/ 1921999 h 2186941"/>
                <a:gd name="connsiteX9" fmla="*/ 989073 w 1624995"/>
                <a:gd name="connsiteY9" fmla="*/ 947495 h 2186941"/>
                <a:gd name="connsiteX10" fmla="*/ 781720 w 1624995"/>
                <a:gd name="connsiteY10" fmla="*/ 872288 h 2186941"/>
                <a:gd name="connsiteX11" fmla="*/ 130518 w 1624995"/>
                <a:gd name="connsiteY11" fmla="*/ 926560 h 2186941"/>
                <a:gd name="connsiteX12" fmla="*/ 129113 w 1624995"/>
                <a:gd name="connsiteY12" fmla="*/ 925417 h 2186941"/>
                <a:gd name="connsiteX13" fmla="*/ 102241 w 1624995"/>
                <a:gd name="connsiteY13" fmla="*/ 889552 h 2186941"/>
                <a:gd name="connsiteX14" fmla="*/ 126139 w 1624995"/>
                <a:gd name="connsiteY14" fmla="*/ 208394 h 218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4995" h="2186941">
                  <a:moveTo>
                    <a:pt x="126139" y="208394"/>
                  </a:moveTo>
                  <a:cubicBezTo>
                    <a:pt x="322756" y="-33390"/>
                    <a:pt x="679559" y="-70182"/>
                    <a:pt x="921298" y="126400"/>
                  </a:cubicBezTo>
                  <a:cubicBezTo>
                    <a:pt x="1150126" y="310147"/>
                    <a:pt x="1196710" y="637608"/>
                    <a:pt x="1037178" y="876855"/>
                  </a:cubicBezTo>
                  <a:cubicBezTo>
                    <a:pt x="1413637" y="1068560"/>
                    <a:pt x="1628727" y="1481672"/>
                    <a:pt x="1525619" y="1881233"/>
                  </a:cubicBezTo>
                  <a:cubicBezTo>
                    <a:pt x="1520072" y="1902410"/>
                    <a:pt x="1518048" y="1907770"/>
                    <a:pt x="1511096" y="1927805"/>
                  </a:cubicBezTo>
                  <a:cubicBezTo>
                    <a:pt x="1511096" y="1927805"/>
                    <a:pt x="1511096" y="1927805"/>
                    <a:pt x="1624995" y="1908333"/>
                  </a:cubicBezTo>
                  <a:cubicBezTo>
                    <a:pt x="1624995" y="1908333"/>
                    <a:pt x="1624995" y="1908333"/>
                    <a:pt x="1433455" y="2186941"/>
                  </a:cubicBezTo>
                  <a:cubicBezTo>
                    <a:pt x="1433455" y="2186941"/>
                    <a:pt x="1433455" y="2186941"/>
                    <a:pt x="1401376" y="1850258"/>
                  </a:cubicBezTo>
                  <a:cubicBezTo>
                    <a:pt x="1401376" y="1850258"/>
                    <a:pt x="1401376" y="1850258"/>
                    <a:pt x="1492468" y="1921999"/>
                  </a:cubicBezTo>
                  <a:cubicBezTo>
                    <a:pt x="1583096" y="1526301"/>
                    <a:pt x="1366413" y="1135246"/>
                    <a:pt x="989073" y="947495"/>
                  </a:cubicBezTo>
                  <a:cubicBezTo>
                    <a:pt x="987668" y="946352"/>
                    <a:pt x="913872" y="905024"/>
                    <a:pt x="781720" y="872288"/>
                  </a:cubicBezTo>
                  <a:cubicBezTo>
                    <a:pt x="553004" y="814739"/>
                    <a:pt x="323631" y="838391"/>
                    <a:pt x="130518" y="926560"/>
                  </a:cubicBezTo>
                  <a:cubicBezTo>
                    <a:pt x="130518" y="926560"/>
                    <a:pt x="130518" y="926560"/>
                    <a:pt x="129113" y="925417"/>
                  </a:cubicBezTo>
                  <a:cubicBezTo>
                    <a:pt x="120155" y="913462"/>
                    <a:pt x="111198" y="901507"/>
                    <a:pt x="102241" y="889552"/>
                  </a:cubicBezTo>
                  <a:cubicBezTo>
                    <a:pt x="-39579" y="687818"/>
                    <a:pt x="-35923" y="410555"/>
                    <a:pt x="126139" y="208394"/>
                  </a:cubicBezTo>
                  <a:close/>
                </a:path>
              </a:pathLst>
            </a:custGeom>
            <a:solidFill>
              <a:schemeClr val="accent3"/>
            </a:solidFill>
            <a:ln w="25400" cap="flat" cmpd="sng" algn="ctr">
              <a:noFill/>
              <a:prstDash val="solid"/>
            </a:ln>
            <a:effectLst/>
          </p:spPr>
          <p:txBody>
            <a:bodyPr anchor="ctr"/>
            <a:lstStyle/>
            <a:p>
              <a:pPr algn="ctr" defTabSz="1218565">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12" name="文本框 26"/>
            <p:cNvSpPr txBox="1">
              <a:spLocks noChangeArrowheads="1"/>
            </p:cNvSpPr>
            <p:nvPr/>
          </p:nvSpPr>
          <p:spPr bwMode="auto">
            <a:xfrm rot="2655997">
              <a:off x="4898727" y="1428302"/>
              <a:ext cx="976312" cy="67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Narrow" panose="020B05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5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5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defTabSz="1218565">
                <a:spcBef>
                  <a:spcPct val="0"/>
                </a:spcBef>
                <a:buNone/>
                <a:defRPr/>
              </a:pPr>
              <a:r>
                <a:rPr lang="zh-CN" altLang="en-US" sz="2100" kern="0" dirty="0">
                  <a:solidFill>
                    <a:srgbClr val="FFFFFF"/>
                  </a:solidFill>
                  <a:latin typeface="微软雅黑" panose="020B0503020204020204" pitchFamily="34" charset="-122"/>
                </a:rPr>
                <a:t>不会做</a:t>
              </a:r>
            </a:p>
          </p:txBody>
        </p:sp>
      </p:grpSp>
      <p:grpSp>
        <p:nvGrpSpPr>
          <p:cNvPr id="13" name="组合 12"/>
          <p:cNvGrpSpPr/>
          <p:nvPr/>
        </p:nvGrpSpPr>
        <p:grpSpPr>
          <a:xfrm>
            <a:off x="4160531" y="3332999"/>
            <a:ext cx="2457131" cy="2199217"/>
            <a:chOff x="2928639" y="2330002"/>
            <a:chExt cx="1843088" cy="1649413"/>
          </a:xfrm>
        </p:grpSpPr>
        <p:sp>
          <p:nvSpPr>
            <p:cNvPr id="14" name="任意多边形 13"/>
            <p:cNvSpPr/>
            <p:nvPr/>
          </p:nvSpPr>
          <p:spPr>
            <a:xfrm rot="3052925">
              <a:off x="3131045" y="2127596"/>
              <a:ext cx="1438275" cy="1843088"/>
            </a:xfrm>
            <a:custGeom>
              <a:avLst/>
              <a:gdLst>
                <a:gd name="connsiteX0" fmla="*/ 179163 w 1676437"/>
                <a:gd name="connsiteY0" fmla="*/ 0 h 2149102"/>
                <a:gd name="connsiteX1" fmla="*/ 224993 w 1676437"/>
                <a:gd name="connsiteY1" fmla="*/ 333833 h 2149102"/>
                <a:gd name="connsiteX2" fmla="*/ 130540 w 1676437"/>
                <a:gd name="connsiteY2" fmla="*/ 266364 h 2149102"/>
                <a:gd name="connsiteX3" fmla="*/ 672290 w 1676437"/>
                <a:gd name="connsiteY3" fmla="*/ 1218311 h 2149102"/>
                <a:gd name="connsiteX4" fmla="*/ 882685 w 1676437"/>
                <a:gd name="connsiteY4" fmla="*/ 1286657 h 2149102"/>
                <a:gd name="connsiteX5" fmla="*/ 1530715 w 1676437"/>
                <a:gd name="connsiteY5" fmla="*/ 1204160 h 2149102"/>
                <a:gd name="connsiteX6" fmla="*/ 1532119 w 1676437"/>
                <a:gd name="connsiteY6" fmla="*/ 1205302 h 2149102"/>
                <a:gd name="connsiteX7" fmla="*/ 1561514 w 1676437"/>
                <a:gd name="connsiteY7" fmla="*/ 1240881 h 2149102"/>
                <a:gd name="connsiteX8" fmla="*/ 1564275 w 1676437"/>
                <a:gd name="connsiteY8" fmla="*/ 1920319 h 2149102"/>
                <a:gd name="connsiteX9" fmla="*/ 774275 w 1676437"/>
                <a:gd name="connsiteY9" fmla="*/ 2036816 h 2149102"/>
                <a:gd name="connsiteX10" fmla="*/ 628398 w 1676437"/>
                <a:gd name="connsiteY10" fmla="*/ 1292369 h 2149102"/>
                <a:gd name="connsiteX11" fmla="*/ 97653 w 1676437"/>
                <a:gd name="connsiteY11" fmla="*/ 309675 h 2149102"/>
                <a:gd name="connsiteX12" fmla="*/ 110781 w 1676437"/>
                <a:gd name="connsiteY12" fmla="*/ 261972 h 2149102"/>
                <a:gd name="connsiteX13" fmla="*/ 0 w 1676437"/>
                <a:gd name="connsiteY13" fmla="*/ 286307 h 2149102"/>
                <a:gd name="connsiteX14" fmla="*/ 179163 w 1676437"/>
                <a:gd name="connsiteY14" fmla="*/ 0 h 214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6437" h="2149102">
                  <a:moveTo>
                    <a:pt x="179163" y="0"/>
                  </a:moveTo>
                  <a:cubicBezTo>
                    <a:pt x="179163" y="0"/>
                    <a:pt x="179163" y="0"/>
                    <a:pt x="224993" y="333833"/>
                  </a:cubicBezTo>
                  <a:cubicBezTo>
                    <a:pt x="224993" y="333833"/>
                    <a:pt x="224993" y="333833"/>
                    <a:pt x="130540" y="266364"/>
                  </a:cubicBezTo>
                  <a:cubicBezTo>
                    <a:pt x="57034" y="666613"/>
                    <a:pt x="287980" y="1048235"/>
                    <a:pt x="672290" y="1218311"/>
                  </a:cubicBezTo>
                  <a:cubicBezTo>
                    <a:pt x="673694" y="1219453"/>
                    <a:pt x="748584" y="1259336"/>
                    <a:pt x="882685" y="1286657"/>
                  </a:cubicBezTo>
                  <a:cubicBezTo>
                    <a:pt x="1114177" y="1334797"/>
                    <a:pt x="1342402" y="1300885"/>
                    <a:pt x="1530715" y="1204160"/>
                  </a:cubicBezTo>
                  <a:cubicBezTo>
                    <a:pt x="1530715" y="1204160"/>
                    <a:pt x="1530715" y="1204160"/>
                    <a:pt x="1532119" y="1205302"/>
                  </a:cubicBezTo>
                  <a:cubicBezTo>
                    <a:pt x="1543615" y="1216986"/>
                    <a:pt x="1552564" y="1228933"/>
                    <a:pt x="1561514" y="1240881"/>
                  </a:cubicBezTo>
                  <a:cubicBezTo>
                    <a:pt x="1710316" y="1436612"/>
                    <a:pt x="1718162" y="1713868"/>
                    <a:pt x="1564275" y="1920319"/>
                  </a:cubicBezTo>
                  <a:cubicBezTo>
                    <a:pt x="1377763" y="2172628"/>
                    <a:pt x="1023832" y="2223409"/>
                    <a:pt x="774275" y="2036816"/>
                  </a:cubicBezTo>
                  <a:cubicBezTo>
                    <a:pt x="538762" y="1861643"/>
                    <a:pt x="478693" y="1539583"/>
                    <a:pt x="628398" y="1292369"/>
                  </a:cubicBezTo>
                  <a:cubicBezTo>
                    <a:pt x="243304" y="1114650"/>
                    <a:pt x="12814" y="712383"/>
                    <a:pt x="97653" y="309675"/>
                  </a:cubicBezTo>
                  <a:cubicBezTo>
                    <a:pt x="103204" y="288503"/>
                    <a:pt x="105229" y="283144"/>
                    <a:pt x="110781" y="261972"/>
                  </a:cubicBezTo>
                  <a:cubicBezTo>
                    <a:pt x="110781" y="261972"/>
                    <a:pt x="110781" y="261972"/>
                    <a:pt x="0" y="286307"/>
                  </a:cubicBezTo>
                  <a:cubicBezTo>
                    <a:pt x="0" y="286307"/>
                    <a:pt x="0" y="286307"/>
                    <a:pt x="179163" y="0"/>
                  </a:cubicBezTo>
                  <a:close/>
                </a:path>
              </a:pathLst>
            </a:custGeom>
            <a:solidFill>
              <a:schemeClr val="accent1"/>
            </a:solidFill>
            <a:ln w="25400" cap="flat" cmpd="sng" algn="ctr">
              <a:noFill/>
              <a:prstDash val="solid"/>
            </a:ln>
            <a:effectLst/>
          </p:spPr>
          <p:txBody>
            <a:bodyPr anchor="ctr"/>
            <a:lstStyle/>
            <a:p>
              <a:pPr algn="ctr" defTabSz="1218565">
                <a:defRPr/>
              </a:pPr>
              <a:endParaRPr lang="zh-CN" altLang="en-US" sz="1900" kern="0">
                <a:solidFill>
                  <a:srgbClr val="FFFFFF"/>
                </a:solidFill>
                <a:latin typeface="微软雅黑" panose="020B0503020204020204" pitchFamily="34" charset="-122"/>
                <a:ea typeface="微软雅黑" panose="020B0503020204020204" pitchFamily="34" charset="-122"/>
              </a:endParaRPr>
            </a:p>
          </p:txBody>
        </p:sp>
        <p:sp>
          <p:nvSpPr>
            <p:cNvPr id="15" name="文本框 27"/>
            <p:cNvSpPr txBox="1">
              <a:spLocks noChangeArrowheads="1"/>
            </p:cNvSpPr>
            <p:nvPr/>
          </p:nvSpPr>
          <p:spPr bwMode="auto">
            <a:xfrm rot="2655997">
              <a:off x="3079452" y="3211065"/>
              <a:ext cx="976312"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Narrow" panose="020B05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5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5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defTabSz="1218565">
                <a:spcBef>
                  <a:spcPct val="0"/>
                </a:spcBef>
                <a:buNone/>
                <a:defRPr/>
              </a:pPr>
              <a:r>
                <a:rPr lang="zh-CN" altLang="en-US" sz="2100" kern="0" dirty="0">
                  <a:solidFill>
                    <a:srgbClr val="FFFFFF"/>
                  </a:solidFill>
                  <a:latin typeface="微软雅黑" panose="020B0503020204020204" pitchFamily="34" charset="-122"/>
                </a:rPr>
                <a:t>做不好</a:t>
              </a:r>
            </a:p>
          </p:txBody>
        </p:sp>
      </p:grpSp>
      <p:sp>
        <p:nvSpPr>
          <p:cNvPr id="16" name="矩形 15"/>
          <p:cNvSpPr/>
          <p:nvPr/>
        </p:nvSpPr>
        <p:spPr>
          <a:xfrm>
            <a:off x="8022944" y="1727118"/>
            <a:ext cx="2537552" cy="1539595"/>
          </a:xfrm>
          <a:prstGeom prst="rect">
            <a:avLst/>
          </a:prstGeom>
        </p:spPr>
        <p:txBody>
          <a:bodyPr lIns="121908" tIns="60954" rIns="121908" bIns="60954" anchor="ctr"/>
          <a:lstStyle/>
          <a:p>
            <a:pPr algn="just" defTabSz="1218565">
              <a:lnSpc>
                <a:spcPct val="120000"/>
              </a:lnSpc>
              <a:defRPr/>
            </a:pPr>
            <a:r>
              <a:rPr lang="zh-CN" altLang="en-US" sz="1600" kern="0" dirty="0">
                <a:solidFill>
                  <a:schemeClr val="tx1">
                    <a:lumMod val="50000"/>
                    <a:lumOff val="50000"/>
                  </a:schemeClr>
                </a:solidFill>
                <a:latin typeface="微软雅黑" panose="020B0503020204020204" pitchFamily="34" charset="-122"/>
              </a:rPr>
              <a:t>单击此处添加段落文本，单击此处添加段落文本，单击此处添加段落文本。</a:t>
            </a:r>
          </a:p>
        </p:txBody>
      </p:sp>
      <p:sp>
        <p:nvSpPr>
          <p:cNvPr id="17" name="矩形 16"/>
          <p:cNvSpPr/>
          <p:nvPr/>
        </p:nvSpPr>
        <p:spPr>
          <a:xfrm>
            <a:off x="8022944" y="4129228"/>
            <a:ext cx="2537552" cy="1542325"/>
          </a:xfrm>
          <a:prstGeom prst="rect">
            <a:avLst/>
          </a:prstGeom>
        </p:spPr>
        <p:txBody>
          <a:bodyPr lIns="121908" tIns="60954" rIns="121908" bIns="60954" anchor="ctr"/>
          <a:lstStyle/>
          <a:p>
            <a:pPr algn="just" defTabSz="1218565">
              <a:lnSpc>
                <a:spcPct val="120000"/>
              </a:lnSpc>
              <a:defRPr/>
            </a:pPr>
            <a:r>
              <a:rPr lang="zh-CN" altLang="en-US" sz="1600" kern="0" dirty="0">
                <a:solidFill>
                  <a:schemeClr val="tx1">
                    <a:lumMod val="50000"/>
                    <a:lumOff val="50000"/>
                  </a:schemeClr>
                </a:solidFill>
                <a:latin typeface="微软雅黑" panose="020B0503020204020204" pitchFamily="34" charset="-122"/>
              </a:rPr>
              <a:t>单击此处添加段落文本，单击此处添加段落文本，单击此处添加段落文本。</a:t>
            </a:r>
          </a:p>
        </p:txBody>
      </p:sp>
      <p:sp>
        <p:nvSpPr>
          <p:cNvPr id="18" name="矩形 17"/>
          <p:cNvSpPr/>
          <p:nvPr/>
        </p:nvSpPr>
        <p:spPr>
          <a:xfrm>
            <a:off x="1883293" y="1699991"/>
            <a:ext cx="2537554" cy="1593848"/>
          </a:xfrm>
          <a:prstGeom prst="rect">
            <a:avLst/>
          </a:prstGeom>
        </p:spPr>
        <p:txBody>
          <a:bodyPr lIns="121908" tIns="60954" rIns="121908" bIns="60954" anchor="ctr"/>
          <a:lstStyle/>
          <a:p>
            <a:pPr algn="just" defTabSz="1218565">
              <a:lnSpc>
                <a:spcPct val="120000"/>
              </a:lnSpc>
              <a:defRPr/>
            </a:pPr>
            <a:r>
              <a:rPr lang="zh-CN" altLang="en-US" sz="1600" kern="0" dirty="0">
                <a:solidFill>
                  <a:schemeClr val="tx1">
                    <a:lumMod val="50000"/>
                    <a:lumOff val="50000"/>
                  </a:schemeClr>
                </a:solidFill>
                <a:latin typeface="微软雅黑" panose="020B0503020204020204" pitchFamily="34" charset="-122"/>
              </a:rPr>
              <a:t>单击此处添加段落文本，单击此处添加段落文本，单击此处添加段落文本。</a:t>
            </a:r>
          </a:p>
        </p:txBody>
      </p:sp>
      <p:sp>
        <p:nvSpPr>
          <p:cNvPr id="19" name="矩形 18"/>
          <p:cNvSpPr/>
          <p:nvPr/>
        </p:nvSpPr>
        <p:spPr>
          <a:xfrm>
            <a:off x="1883293" y="4129228"/>
            <a:ext cx="2537554" cy="1542325"/>
          </a:xfrm>
          <a:prstGeom prst="rect">
            <a:avLst/>
          </a:prstGeom>
        </p:spPr>
        <p:txBody>
          <a:bodyPr lIns="121908" tIns="60954" rIns="121908" bIns="60954" anchor="ctr"/>
          <a:lstStyle/>
          <a:p>
            <a:pPr algn="just" defTabSz="1218565">
              <a:lnSpc>
                <a:spcPct val="120000"/>
              </a:lnSpc>
              <a:defRPr/>
            </a:pPr>
            <a:r>
              <a:rPr lang="zh-CN" altLang="en-US" sz="1600" kern="0" dirty="0">
                <a:solidFill>
                  <a:schemeClr val="tx1">
                    <a:lumMod val="50000"/>
                    <a:lumOff val="50000"/>
                  </a:schemeClr>
                </a:solidFill>
                <a:latin typeface="微软雅黑" panose="020B0503020204020204" pitchFamily="34" charset="-122"/>
              </a:rPr>
              <a:t>单击此处添加段落文本，单击此处添加段落文本，单击此处添加段落文本。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style.rotation</p:attrName>
                                        </p:attrNameLst>
                                      </p:cBhvr>
                                      <p:tavLst>
                                        <p:tav tm="0">
                                          <p:val>
                                            <p:fltVal val="720"/>
                                          </p:val>
                                        </p:tav>
                                        <p:tav tm="100000">
                                          <p:val>
                                            <p:fltVal val="0"/>
                                          </p:val>
                                        </p:tav>
                                      </p:tavLst>
                                    </p:anim>
                                    <p:anim calcmode="lin" valueType="num">
                                      <p:cBhvr>
                                        <p:cTn id="9" dur="500" fill="hold"/>
                                        <p:tgtEl>
                                          <p:spTgt spid="4"/>
                                        </p:tgtEl>
                                        <p:attrNameLst>
                                          <p:attrName>ppt_h</p:attrName>
                                        </p:attrNameLst>
                                      </p:cBhvr>
                                      <p:tavLst>
                                        <p:tav tm="0">
                                          <p:val>
                                            <p:fltVal val="0"/>
                                          </p:val>
                                        </p:tav>
                                        <p:tav tm="100000">
                                          <p:val>
                                            <p:strVal val="#ppt_h"/>
                                          </p:val>
                                        </p:tav>
                                      </p:tavLst>
                                    </p:anim>
                                    <p:anim calcmode="lin" valueType="num">
                                      <p:cBhvr>
                                        <p:cTn id="10" dur="500" fill="hold"/>
                                        <p:tgtEl>
                                          <p:spTgt spid="4"/>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style.rotation</p:attrName>
                                        </p:attrNameLst>
                                      </p:cBhvr>
                                      <p:tavLst>
                                        <p:tav tm="0">
                                          <p:val>
                                            <p:fltVal val="720"/>
                                          </p:val>
                                        </p:tav>
                                        <p:tav tm="100000">
                                          <p:val>
                                            <p:fltVal val="0"/>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 calcmode="lin" valueType="num">
                                      <p:cBhvr>
                                        <p:cTn id="16" dur="500" fill="hold"/>
                                        <p:tgtEl>
                                          <p:spTgt spid="10"/>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style.rotation</p:attrName>
                                        </p:attrNameLst>
                                      </p:cBhvr>
                                      <p:tavLst>
                                        <p:tav tm="0">
                                          <p:val>
                                            <p:fltVal val="720"/>
                                          </p:val>
                                        </p:tav>
                                        <p:tav tm="100000">
                                          <p:val>
                                            <p:fltVal val="0"/>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anim calcmode="lin" valueType="num">
                                      <p:cBhvr>
                                        <p:cTn id="26" dur="500" fill="hold"/>
                                        <p:tgtEl>
                                          <p:spTgt spid="13"/>
                                        </p:tgtEl>
                                        <p:attrNameLst>
                                          <p:attrName>style.rotation</p:attrName>
                                        </p:attrNameLst>
                                      </p:cBhvr>
                                      <p:tavLst>
                                        <p:tav tm="0">
                                          <p:val>
                                            <p:fltVal val="720"/>
                                          </p:val>
                                        </p:tav>
                                        <p:tav tm="100000">
                                          <p:val>
                                            <p:fltVal val="0"/>
                                          </p:val>
                                        </p:tav>
                                      </p:tavLst>
                                    </p:anim>
                                    <p:anim calcmode="lin" valueType="num">
                                      <p:cBhvr>
                                        <p:cTn id="27" dur="500" fill="hold"/>
                                        <p:tgtEl>
                                          <p:spTgt spid="13"/>
                                        </p:tgtEl>
                                        <p:attrNameLst>
                                          <p:attrName>ppt_h</p:attrName>
                                        </p:attrNameLst>
                                      </p:cBhvr>
                                      <p:tavLst>
                                        <p:tav tm="0">
                                          <p:val>
                                            <p:fltVal val="0"/>
                                          </p:val>
                                        </p:tav>
                                        <p:tav tm="100000">
                                          <p:val>
                                            <p:strVal val="#ppt_h"/>
                                          </p:val>
                                        </p:tav>
                                      </p:tavLst>
                                    </p:anim>
                                    <p:anim calcmode="lin" valueType="num">
                                      <p:cBhvr>
                                        <p:cTn id="28" dur="500" fill="hold"/>
                                        <p:tgtEl>
                                          <p:spTgt spid="13"/>
                                        </p:tgtEl>
                                        <p:attrNameLst>
                                          <p:attrName>ppt_w</p:attrName>
                                        </p:attrNameLst>
                                      </p:cBhvr>
                                      <p:tavLst>
                                        <p:tav tm="0">
                                          <p:val>
                                            <p:fltVal val="0"/>
                                          </p:val>
                                        </p:tav>
                                        <p:tav tm="100000">
                                          <p:val>
                                            <p:strVal val="#ppt_w"/>
                                          </p:val>
                                        </p:tav>
                                      </p:tavLst>
                                    </p:anim>
                                  </p:childTnLst>
                                </p:cTn>
                              </p:par>
                              <p:par>
                                <p:cTn id="29" presetID="53" presetClass="entr" presetSubtype="16" fill="hold" grpId="0" nodeType="withEffect">
                                  <p:stCondLst>
                                    <p:cond delay="30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500"/>
                            </p:stCondLst>
                            <p:childTnLst>
                              <p:par>
                                <p:cTn id="35" presetID="2" presetClass="entr" presetSubtype="8"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1+#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30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0-#ppt_w/2"/>
                                          </p:val>
                                        </p:tav>
                                        <p:tav tm="100000">
                                          <p:val>
                                            <p:strVal val="#ppt_x"/>
                                          </p:val>
                                        </p:tav>
                                      </p:tavLst>
                                    </p:anim>
                                    <p:anim calcmode="lin" valueType="num">
                                      <p:cBhvr additive="base">
                                        <p:cTn id="46" dur="500" fill="hold"/>
                                        <p:tgtEl>
                                          <p:spTgt spid="1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30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1+#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216056" y="1220757"/>
            <a:ext cx="4858018" cy="5656809"/>
            <a:chOff x="2411760" y="915566"/>
            <a:chExt cx="3643988" cy="4242607"/>
          </a:xfrm>
        </p:grpSpPr>
        <p:sp>
          <p:nvSpPr>
            <p:cNvPr id="3" name="任意多边形 2"/>
            <p:cNvSpPr/>
            <p:nvPr/>
          </p:nvSpPr>
          <p:spPr>
            <a:xfrm rot="17958096">
              <a:off x="2722157" y="2785860"/>
              <a:ext cx="1159234" cy="178002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1569" h="1253820">
                  <a:moveTo>
                    <a:pt x="433290" y="0"/>
                  </a:moveTo>
                  <a:lnTo>
                    <a:pt x="487877" y="55429"/>
                  </a:lnTo>
                  <a:cubicBezTo>
                    <a:pt x="668993" y="188637"/>
                    <a:pt x="808143" y="426445"/>
                    <a:pt x="820754" y="623710"/>
                  </a:cubicBezTo>
                  <a:cubicBezTo>
                    <a:pt x="833365" y="820975"/>
                    <a:pt x="698335" y="1069320"/>
                    <a:pt x="516291" y="1196336"/>
                  </a:cubicBezTo>
                  <a:lnTo>
                    <a:pt x="410385" y="1253820"/>
                  </a:lnTo>
                  <a:lnTo>
                    <a:pt x="310347" y="1193062"/>
                  </a:lnTo>
                  <a:cubicBezTo>
                    <a:pt x="126656" y="1068963"/>
                    <a:pt x="-1632" y="859161"/>
                    <a:pt x="15" y="623710"/>
                  </a:cubicBezTo>
                  <a:cubicBezTo>
                    <a:pt x="32800" y="409244"/>
                    <a:pt x="146207" y="233879"/>
                    <a:pt x="307921" y="91355"/>
                  </a:cubicBezTo>
                  <a:lnTo>
                    <a:pt x="43329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dirty="0">
                  <a:solidFill>
                    <a:srgbClr val="FFFFFF"/>
                  </a:solidFill>
                  <a:latin typeface="+mn-ea"/>
                </a:rPr>
                <a:t>渠道战</a:t>
              </a:r>
            </a:p>
          </p:txBody>
        </p:sp>
        <p:sp>
          <p:nvSpPr>
            <p:cNvPr id="4" name="任意多边形 3"/>
            <p:cNvSpPr/>
            <p:nvPr/>
          </p:nvSpPr>
          <p:spPr>
            <a:xfrm rot="2326219">
              <a:off x="4723895" y="2673421"/>
              <a:ext cx="1331853" cy="2149017"/>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33290 w 821403"/>
                <a:gd name="connsiteY0-218" fmla="*/ 0 h 1253820"/>
                <a:gd name="connsiteX1-219" fmla="*/ 487877 w 821403"/>
                <a:gd name="connsiteY1-220" fmla="*/ 55429 h 1253820"/>
                <a:gd name="connsiteX2-221" fmla="*/ 820754 w 821403"/>
                <a:gd name="connsiteY2-222" fmla="*/ 623710 h 1253820"/>
                <a:gd name="connsiteX3-223" fmla="*/ 516291 w 821403"/>
                <a:gd name="connsiteY3-224" fmla="*/ 1196336 h 1253820"/>
                <a:gd name="connsiteX4-225" fmla="*/ 410385 w 821403"/>
                <a:gd name="connsiteY4-226" fmla="*/ 1253820 h 1253820"/>
                <a:gd name="connsiteX5-227" fmla="*/ 310347 w 821403"/>
                <a:gd name="connsiteY5-228" fmla="*/ 1193062 h 1253820"/>
                <a:gd name="connsiteX6-229" fmla="*/ 15 w 821403"/>
                <a:gd name="connsiteY6-230" fmla="*/ 623710 h 1253820"/>
                <a:gd name="connsiteX7-231" fmla="*/ 307921 w 821403"/>
                <a:gd name="connsiteY7-232" fmla="*/ 91355 h 1253820"/>
                <a:gd name="connsiteX8-233" fmla="*/ 433290 w 821403"/>
                <a:gd name="connsiteY8-234" fmla="*/ 0 h 1253820"/>
                <a:gd name="connsiteX0-235" fmla="*/ 433290 w 811275"/>
                <a:gd name="connsiteY0-236" fmla="*/ 0 h 1253820"/>
                <a:gd name="connsiteX1-237" fmla="*/ 487877 w 811275"/>
                <a:gd name="connsiteY1-238" fmla="*/ 55429 h 1253820"/>
                <a:gd name="connsiteX2-239" fmla="*/ 810588 w 811275"/>
                <a:gd name="connsiteY2-240" fmla="*/ 620654 h 1253820"/>
                <a:gd name="connsiteX3-241" fmla="*/ 516291 w 811275"/>
                <a:gd name="connsiteY3-242" fmla="*/ 1196336 h 1253820"/>
                <a:gd name="connsiteX4-243" fmla="*/ 410385 w 811275"/>
                <a:gd name="connsiteY4-244" fmla="*/ 1253820 h 1253820"/>
                <a:gd name="connsiteX5-245" fmla="*/ 310347 w 811275"/>
                <a:gd name="connsiteY5-246" fmla="*/ 1193062 h 1253820"/>
                <a:gd name="connsiteX6-247" fmla="*/ 15 w 811275"/>
                <a:gd name="connsiteY6-248" fmla="*/ 623710 h 1253820"/>
                <a:gd name="connsiteX7-249" fmla="*/ 307921 w 811275"/>
                <a:gd name="connsiteY7-250" fmla="*/ 91355 h 1253820"/>
                <a:gd name="connsiteX8-251" fmla="*/ 433290 w 811275"/>
                <a:gd name="connsiteY8-252" fmla="*/ 0 h 1253820"/>
                <a:gd name="connsiteX0-253" fmla="*/ 433290 w 811275"/>
                <a:gd name="connsiteY0-254" fmla="*/ 0 h 1253820"/>
                <a:gd name="connsiteX1-255" fmla="*/ 487877 w 811275"/>
                <a:gd name="connsiteY1-256" fmla="*/ 55429 h 1253820"/>
                <a:gd name="connsiteX2-257" fmla="*/ 810588 w 811275"/>
                <a:gd name="connsiteY2-258" fmla="*/ 620654 h 1253820"/>
                <a:gd name="connsiteX3-259" fmla="*/ 516291 w 811275"/>
                <a:gd name="connsiteY3-260" fmla="*/ 1196336 h 1253820"/>
                <a:gd name="connsiteX4-261" fmla="*/ 410385 w 811275"/>
                <a:gd name="connsiteY4-262" fmla="*/ 1253820 h 1253820"/>
                <a:gd name="connsiteX5-263" fmla="*/ 310347 w 811275"/>
                <a:gd name="connsiteY5-264" fmla="*/ 1193062 h 1253820"/>
                <a:gd name="connsiteX6-265" fmla="*/ 15 w 811275"/>
                <a:gd name="connsiteY6-266" fmla="*/ 623710 h 1253820"/>
                <a:gd name="connsiteX7-267" fmla="*/ 307921 w 811275"/>
                <a:gd name="connsiteY7-268" fmla="*/ 91355 h 1253820"/>
                <a:gd name="connsiteX8-269" fmla="*/ 433290 w 811275"/>
                <a:gd name="connsiteY8-270" fmla="*/ 0 h 1253820"/>
                <a:gd name="connsiteX0-271" fmla="*/ 433290 w 810847"/>
                <a:gd name="connsiteY0-272" fmla="*/ 0 h 1253820"/>
                <a:gd name="connsiteX1-273" fmla="*/ 487877 w 810847"/>
                <a:gd name="connsiteY1-274" fmla="*/ 55429 h 1253820"/>
                <a:gd name="connsiteX2-275" fmla="*/ 810588 w 810847"/>
                <a:gd name="connsiteY2-276" fmla="*/ 620654 h 1253820"/>
                <a:gd name="connsiteX3-277" fmla="*/ 516291 w 810847"/>
                <a:gd name="connsiteY3-278" fmla="*/ 1196336 h 1253820"/>
                <a:gd name="connsiteX4-279" fmla="*/ 410385 w 810847"/>
                <a:gd name="connsiteY4-280" fmla="*/ 1253820 h 1253820"/>
                <a:gd name="connsiteX5-281" fmla="*/ 310347 w 810847"/>
                <a:gd name="connsiteY5-282" fmla="*/ 1193062 h 1253820"/>
                <a:gd name="connsiteX6-283" fmla="*/ 15 w 810847"/>
                <a:gd name="connsiteY6-284" fmla="*/ 623710 h 1253820"/>
                <a:gd name="connsiteX7-285" fmla="*/ 307921 w 810847"/>
                <a:gd name="connsiteY7-286" fmla="*/ 91355 h 1253820"/>
                <a:gd name="connsiteX8-287" fmla="*/ 433290 w 810847"/>
                <a:gd name="connsiteY8-288" fmla="*/ 0 h 1253820"/>
                <a:gd name="connsiteX0-289" fmla="*/ 450824 w 828381"/>
                <a:gd name="connsiteY0-290" fmla="*/ 0 h 1253820"/>
                <a:gd name="connsiteX1-291" fmla="*/ 505411 w 828381"/>
                <a:gd name="connsiteY1-292" fmla="*/ 55429 h 1253820"/>
                <a:gd name="connsiteX2-293" fmla="*/ 828122 w 828381"/>
                <a:gd name="connsiteY2-294" fmla="*/ 620654 h 1253820"/>
                <a:gd name="connsiteX3-295" fmla="*/ 533825 w 828381"/>
                <a:gd name="connsiteY3-296" fmla="*/ 1196336 h 1253820"/>
                <a:gd name="connsiteX4-297" fmla="*/ 427919 w 828381"/>
                <a:gd name="connsiteY4-298" fmla="*/ 1253820 h 1253820"/>
                <a:gd name="connsiteX5-299" fmla="*/ 327881 w 828381"/>
                <a:gd name="connsiteY5-300" fmla="*/ 1193062 h 1253820"/>
                <a:gd name="connsiteX6-301" fmla="*/ 13 w 828381"/>
                <a:gd name="connsiteY6-302" fmla="*/ 629890 h 1253820"/>
                <a:gd name="connsiteX7-303" fmla="*/ 325455 w 828381"/>
                <a:gd name="connsiteY7-304" fmla="*/ 91355 h 1253820"/>
                <a:gd name="connsiteX8-305" fmla="*/ 450824 w 828381"/>
                <a:gd name="connsiteY8-306" fmla="*/ 0 h 1253820"/>
                <a:gd name="connsiteX0-307" fmla="*/ 451487 w 829044"/>
                <a:gd name="connsiteY0-308" fmla="*/ 0 h 1253820"/>
                <a:gd name="connsiteX1-309" fmla="*/ 506074 w 829044"/>
                <a:gd name="connsiteY1-310" fmla="*/ 55429 h 1253820"/>
                <a:gd name="connsiteX2-311" fmla="*/ 828785 w 829044"/>
                <a:gd name="connsiteY2-312" fmla="*/ 620654 h 1253820"/>
                <a:gd name="connsiteX3-313" fmla="*/ 534488 w 829044"/>
                <a:gd name="connsiteY3-314" fmla="*/ 1196336 h 1253820"/>
                <a:gd name="connsiteX4-315" fmla="*/ 428582 w 829044"/>
                <a:gd name="connsiteY4-316" fmla="*/ 1253820 h 1253820"/>
                <a:gd name="connsiteX5-317" fmla="*/ 328544 w 829044"/>
                <a:gd name="connsiteY5-318" fmla="*/ 1193062 h 1253820"/>
                <a:gd name="connsiteX6-319" fmla="*/ 676 w 829044"/>
                <a:gd name="connsiteY6-320" fmla="*/ 629890 h 1253820"/>
                <a:gd name="connsiteX7-321" fmla="*/ 326118 w 829044"/>
                <a:gd name="connsiteY7-322" fmla="*/ 91355 h 1253820"/>
                <a:gd name="connsiteX8-323" fmla="*/ 451487 w 829044"/>
                <a:gd name="connsiteY8-324" fmla="*/ 0 h 1253820"/>
                <a:gd name="connsiteX0-325" fmla="*/ 451487 w 829044"/>
                <a:gd name="connsiteY0-326" fmla="*/ 0 h 1253820"/>
                <a:gd name="connsiteX1-327" fmla="*/ 506074 w 829044"/>
                <a:gd name="connsiteY1-328" fmla="*/ 55429 h 1253820"/>
                <a:gd name="connsiteX2-329" fmla="*/ 828785 w 829044"/>
                <a:gd name="connsiteY2-330" fmla="*/ 620654 h 1253820"/>
                <a:gd name="connsiteX3-331" fmla="*/ 534488 w 829044"/>
                <a:gd name="connsiteY3-332" fmla="*/ 1196336 h 1253820"/>
                <a:gd name="connsiteX4-333" fmla="*/ 428582 w 829044"/>
                <a:gd name="connsiteY4-334" fmla="*/ 1253820 h 1253820"/>
                <a:gd name="connsiteX5-335" fmla="*/ 328544 w 829044"/>
                <a:gd name="connsiteY5-336" fmla="*/ 1193062 h 1253820"/>
                <a:gd name="connsiteX6-337" fmla="*/ 676 w 829044"/>
                <a:gd name="connsiteY6-338" fmla="*/ 629890 h 1253820"/>
                <a:gd name="connsiteX7-339" fmla="*/ 326118 w 829044"/>
                <a:gd name="connsiteY7-340" fmla="*/ 91355 h 1253820"/>
                <a:gd name="connsiteX8-341" fmla="*/ 451487 w 829044"/>
                <a:gd name="connsiteY8-342" fmla="*/ 0 h 1253820"/>
                <a:gd name="connsiteX0-343" fmla="*/ 451487 w 829044"/>
                <a:gd name="connsiteY0-344" fmla="*/ 0 h 1265247"/>
                <a:gd name="connsiteX1-345" fmla="*/ 506074 w 829044"/>
                <a:gd name="connsiteY1-346" fmla="*/ 55429 h 1265247"/>
                <a:gd name="connsiteX2-347" fmla="*/ 828785 w 829044"/>
                <a:gd name="connsiteY2-348" fmla="*/ 620654 h 1265247"/>
                <a:gd name="connsiteX3-349" fmla="*/ 534488 w 829044"/>
                <a:gd name="connsiteY3-350" fmla="*/ 1196336 h 1265247"/>
                <a:gd name="connsiteX4-351" fmla="*/ 423064 w 829044"/>
                <a:gd name="connsiteY4-352" fmla="*/ 1265247 h 1265247"/>
                <a:gd name="connsiteX5-353" fmla="*/ 328544 w 829044"/>
                <a:gd name="connsiteY5-354" fmla="*/ 1193062 h 1265247"/>
                <a:gd name="connsiteX6-355" fmla="*/ 676 w 829044"/>
                <a:gd name="connsiteY6-356" fmla="*/ 629890 h 1265247"/>
                <a:gd name="connsiteX7-357" fmla="*/ 326118 w 829044"/>
                <a:gd name="connsiteY7-358" fmla="*/ 91355 h 1265247"/>
                <a:gd name="connsiteX8-359" fmla="*/ 451487 w 829044"/>
                <a:gd name="connsiteY8-360" fmla="*/ 0 h 1265247"/>
                <a:gd name="connsiteX0-361" fmla="*/ 451513 w 829070"/>
                <a:gd name="connsiteY0-362" fmla="*/ 0 h 1265247"/>
                <a:gd name="connsiteX1-363" fmla="*/ 506100 w 829070"/>
                <a:gd name="connsiteY1-364" fmla="*/ 55429 h 1265247"/>
                <a:gd name="connsiteX2-365" fmla="*/ 828811 w 829070"/>
                <a:gd name="connsiteY2-366" fmla="*/ 620654 h 1265247"/>
                <a:gd name="connsiteX3-367" fmla="*/ 534514 w 829070"/>
                <a:gd name="connsiteY3-368" fmla="*/ 1196336 h 1265247"/>
                <a:gd name="connsiteX4-369" fmla="*/ 423090 w 829070"/>
                <a:gd name="connsiteY4-370" fmla="*/ 1265247 h 1265247"/>
                <a:gd name="connsiteX5-371" fmla="*/ 322108 w 829070"/>
                <a:gd name="connsiteY5-372" fmla="*/ 1194392 h 1265247"/>
                <a:gd name="connsiteX6-373" fmla="*/ 702 w 829070"/>
                <a:gd name="connsiteY6-374" fmla="*/ 629890 h 1265247"/>
                <a:gd name="connsiteX7-375" fmla="*/ 326144 w 829070"/>
                <a:gd name="connsiteY7-376" fmla="*/ 91355 h 1265247"/>
                <a:gd name="connsiteX8-377" fmla="*/ 451513 w 829070"/>
                <a:gd name="connsiteY8-378" fmla="*/ 0 h 1265247"/>
                <a:gd name="connsiteX0-379" fmla="*/ 451513 w 829070"/>
                <a:gd name="connsiteY0-380" fmla="*/ 0 h 1271823"/>
                <a:gd name="connsiteX1-381" fmla="*/ 506100 w 829070"/>
                <a:gd name="connsiteY1-382" fmla="*/ 55429 h 1271823"/>
                <a:gd name="connsiteX2-383" fmla="*/ 828811 w 829070"/>
                <a:gd name="connsiteY2-384" fmla="*/ 620654 h 1271823"/>
                <a:gd name="connsiteX3-385" fmla="*/ 534514 w 829070"/>
                <a:gd name="connsiteY3-386" fmla="*/ 1196336 h 1271823"/>
                <a:gd name="connsiteX4-387" fmla="*/ 428644 w 829070"/>
                <a:gd name="connsiteY4-388" fmla="*/ 1271823 h 1271823"/>
                <a:gd name="connsiteX5-389" fmla="*/ 322108 w 829070"/>
                <a:gd name="connsiteY5-390" fmla="*/ 1194392 h 1271823"/>
                <a:gd name="connsiteX6-391" fmla="*/ 702 w 829070"/>
                <a:gd name="connsiteY6-392" fmla="*/ 629890 h 1271823"/>
                <a:gd name="connsiteX7-393" fmla="*/ 326144 w 829070"/>
                <a:gd name="connsiteY7-394" fmla="*/ 91355 h 1271823"/>
                <a:gd name="connsiteX8-395" fmla="*/ 451513 w 829070"/>
                <a:gd name="connsiteY8-396" fmla="*/ 0 h 1271823"/>
                <a:gd name="connsiteX0-397" fmla="*/ 451513 w 828827"/>
                <a:gd name="connsiteY0-398" fmla="*/ 0 h 1271823"/>
                <a:gd name="connsiteX1-399" fmla="*/ 506100 w 828827"/>
                <a:gd name="connsiteY1-400" fmla="*/ 55429 h 1271823"/>
                <a:gd name="connsiteX2-401" fmla="*/ 828811 w 828827"/>
                <a:gd name="connsiteY2-402" fmla="*/ 620654 h 1271823"/>
                <a:gd name="connsiteX3-403" fmla="*/ 534514 w 828827"/>
                <a:gd name="connsiteY3-404" fmla="*/ 1196336 h 1271823"/>
                <a:gd name="connsiteX4-405" fmla="*/ 428644 w 828827"/>
                <a:gd name="connsiteY4-406" fmla="*/ 1271823 h 1271823"/>
                <a:gd name="connsiteX5-407" fmla="*/ 322108 w 828827"/>
                <a:gd name="connsiteY5-408" fmla="*/ 1194392 h 1271823"/>
                <a:gd name="connsiteX6-409" fmla="*/ 702 w 828827"/>
                <a:gd name="connsiteY6-410" fmla="*/ 629890 h 1271823"/>
                <a:gd name="connsiteX7-411" fmla="*/ 326144 w 828827"/>
                <a:gd name="connsiteY7-412" fmla="*/ 91355 h 1271823"/>
                <a:gd name="connsiteX8-413" fmla="*/ 451513 w 828827"/>
                <a:gd name="connsiteY8-414" fmla="*/ 0 h 1271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8827" h="1271823">
                  <a:moveTo>
                    <a:pt x="451513" y="0"/>
                  </a:moveTo>
                  <a:lnTo>
                    <a:pt x="506100" y="55429"/>
                  </a:lnTo>
                  <a:cubicBezTo>
                    <a:pt x="701049" y="178073"/>
                    <a:pt x="830487" y="408872"/>
                    <a:pt x="828811" y="620654"/>
                  </a:cubicBezTo>
                  <a:cubicBezTo>
                    <a:pt x="827135" y="832436"/>
                    <a:pt x="678162" y="1037335"/>
                    <a:pt x="534514" y="1196336"/>
                  </a:cubicBezTo>
                  <a:lnTo>
                    <a:pt x="428644" y="1271823"/>
                  </a:lnTo>
                  <a:lnTo>
                    <a:pt x="322108" y="1194392"/>
                  </a:lnTo>
                  <a:cubicBezTo>
                    <a:pt x="138417" y="1070293"/>
                    <a:pt x="-11566" y="866239"/>
                    <a:pt x="702" y="629890"/>
                  </a:cubicBezTo>
                  <a:cubicBezTo>
                    <a:pt x="27933" y="408847"/>
                    <a:pt x="164430" y="233879"/>
                    <a:pt x="326144" y="91355"/>
                  </a:cubicBezTo>
                  <a:lnTo>
                    <a:pt x="45151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700" dirty="0">
                  <a:solidFill>
                    <a:srgbClr val="FFFFFF"/>
                  </a:solidFill>
                  <a:latin typeface="+mn-ea"/>
                </a:rPr>
                <a:t>新卖点</a:t>
              </a:r>
            </a:p>
          </p:txBody>
        </p:sp>
        <p:sp>
          <p:nvSpPr>
            <p:cNvPr id="5" name="任意多边形 4"/>
            <p:cNvSpPr/>
            <p:nvPr/>
          </p:nvSpPr>
          <p:spPr>
            <a:xfrm rot="19540719">
              <a:off x="3399960" y="1598120"/>
              <a:ext cx="783908" cy="1265340"/>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59559 w 821569"/>
                <a:gd name="connsiteY0-218" fmla="*/ 0 h 1256861"/>
                <a:gd name="connsiteX1-219" fmla="*/ 487877 w 821569"/>
                <a:gd name="connsiteY1-220" fmla="*/ 58470 h 1256861"/>
                <a:gd name="connsiteX2-221" fmla="*/ 820754 w 821569"/>
                <a:gd name="connsiteY2-222" fmla="*/ 626751 h 1256861"/>
                <a:gd name="connsiteX3-223" fmla="*/ 516291 w 821569"/>
                <a:gd name="connsiteY3-224" fmla="*/ 1199377 h 1256861"/>
                <a:gd name="connsiteX4-225" fmla="*/ 410385 w 821569"/>
                <a:gd name="connsiteY4-226" fmla="*/ 1256861 h 1256861"/>
                <a:gd name="connsiteX5-227" fmla="*/ 310347 w 821569"/>
                <a:gd name="connsiteY5-228" fmla="*/ 1196103 h 1256861"/>
                <a:gd name="connsiteX6-229" fmla="*/ 15 w 821569"/>
                <a:gd name="connsiteY6-230" fmla="*/ 626751 h 1256861"/>
                <a:gd name="connsiteX7-231" fmla="*/ 307921 w 821569"/>
                <a:gd name="connsiteY7-232" fmla="*/ 94396 h 1256861"/>
                <a:gd name="connsiteX8-233" fmla="*/ 459559 w 821569"/>
                <a:gd name="connsiteY8-234" fmla="*/ 0 h 1256861"/>
                <a:gd name="connsiteX0-235" fmla="*/ 459559 w 820796"/>
                <a:gd name="connsiteY0-236" fmla="*/ 0 h 1256861"/>
                <a:gd name="connsiteX1-237" fmla="*/ 500409 w 820796"/>
                <a:gd name="connsiteY1-238" fmla="*/ 49306 h 1256861"/>
                <a:gd name="connsiteX2-239" fmla="*/ 820754 w 820796"/>
                <a:gd name="connsiteY2-240" fmla="*/ 626751 h 1256861"/>
                <a:gd name="connsiteX3-241" fmla="*/ 516291 w 820796"/>
                <a:gd name="connsiteY3-242" fmla="*/ 1199377 h 1256861"/>
                <a:gd name="connsiteX4-243" fmla="*/ 410385 w 820796"/>
                <a:gd name="connsiteY4-244" fmla="*/ 1256861 h 1256861"/>
                <a:gd name="connsiteX5-245" fmla="*/ 310347 w 820796"/>
                <a:gd name="connsiteY5-246" fmla="*/ 1196103 h 1256861"/>
                <a:gd name="connsiteX6-247" fmla="*/ 15 w 820796"/>
                <a:gd name="connsiteY6-248" fmla="*/ 626751 h 1256861"/>
                <a:gd name="connsiteX7-249" fmla="*/ 307921 w 820796"/>
                <a:gd name="connsiteY7-250" fmla="*/ 94396 h 1256861"/>
                <a:gd name="connsiteX8-251" fmla="*/ 459559 w 820796"/>
                <a:gd name="connsiteY8-252" fmla="*/ 0 h 1256861"/>
                <a:gd name="connsiteX0-253" fmla="*/ 459559 w 820795"/>
                <a:gd name="connsiteY0-254" fmla="*/ 0 h 1256861"/>
                <a:gd name="connsiteX1-255" fmla="*/ 500409 w 820795"/>
                <a:gd name="connsiteY1-256" fmla="*/ 49306 h 1256861"/>
                <a:gd name="connsiteX2-257" fmla="*/ 820754 w 820795"/>
                <a:gd name="connsiteY2-258" fmla="*/ 626751 h 1256861"/>
                <a:gd name="connsiteX3-259" fmla="*/ 516291 w 820795"/>
                <a:gd name="connsiteY3-260" fmla="*/ 1199377 h 1256861"/>
                <a:gd name="connsiteX4-261" fmla="*/ 410385 w 820795"/>
                <a:gd name="connsiteY4-262" fmla="*/ 1256861 h 1256861"/>
                <a:gd name="connsiteX5-263" fmla="*/ 310347 w 820795"/>
                <a:gd name="connsiteY5-264" fmla="*/ 1196103 h 1256861"/>
                <a:gd name="connsiteX6-265" fmla="*/ 15 w 820795"/>
                <a:gd name="connsiteY6-266" fmla="*/ 626751 h 1256861"/>
                <a:gd name="connsiteX7-267" fmla="*/ 318200 w 820795"/>
                <a:gd name="connsiteY7-268" fmla="*/ 101144 h 1256861"/>
                <a:gd name="connsiteX8-269" fmla="*/ 459559 w 820795"/>
                <a:gd name="connsiteY8-270" fmla="*/ 0 h 1256861"/>
                <a:gd name="connsiteX0-271" fmla="*/ 459558 w 820794"/>
                <a:gd name="connsiteY0-272" fmla="*/ 0 h 1256861"/>
                <a:gd name="connsiteX1-273" fmla="*/ 500408 w 820794"/>
                <a:gd name="connsiteY1-274" fmla="*/ 49306 h 1256861"/>
                <a:gd name="connsiteX2-275" fmla="*/ 820753 w 820794"/>
                <a:gd name="connsiteY2-276" fmla="*/ 626751 h 1256861"/>
                <a:gd name="connsiteX3-277" fmla="*/ 516290 w 820794"/>
                <a:gd name="connsiteY3-278" fmla="*/ 1199377 h 1256861"/>
                <a:gd name="connsiteX4-279" fmla="*/ 410384 w 820794"/>
                <a:gd name="connsiteY4-280" fmla="*/ 1256861 h 1256861"/>
                <a:gd name="connsiteX5-281" fmla="*/ 328293 w 820794"/>
                <a:gd name="connsiteY5-282" fmla="*/ 1196293 h 1256861"/>
                <a:gd name="connsiteX6-283" fmla="*/ 14 w 820794"/>
                <a:gd name="connsiteY6-284" fmla="*/ 626751 h 1256861"/>
                <a:gd name="connsiteX7-285" fmla="*/ 318199 w 820794"/>
                <a:gd name="connsiteY7-286" fmla="*/ 101144 h 1256861"/>
                <a:gd name="connsiteX8-287" fmla="*/ 459558 w 820794"/>
                <a:gd name="connsiteY8-288" fmla="*/ 0 h 1256861"/>
                <a:gd name="connsiteX0-289" fmla="*/ 459558 w 820865"/>
                <a:gd name="connsiteY0-290" fmla="*/ 0 h 1256861"/>
                <a:gd name="connsiteX1-291" fmla="*/ 500408 w 820865"/>
                <a:gd name="connsiteY1-292" fmla="*/ 49306 h 1256861"/>
                <a:gd name="connsiteX2-293" fmla="*/ 820753 w 820865"/>
                <a:gd name="connsiteY2-294" fmla="*/ 626751 h 1256861"/>
                <a:gd name="connsiteX3-295" fmla="*/ 525916 w 820865"/>
                <a:gd name="connsiteY3-296" fmla="*/ 1202798 h 1256861"/>
                <a:gd name="connsiteX4-297" fmla="*/ 410384 w 820865"/>
                <a:gd name="connsiteY4-298" fmla="*/ 1256861 h 1256861"/>
                <a:gd name="connsiteX5-299" fmla="*/ 328293 w 820865"/>
                <a:gd name="connsiteY5-300" fmla="*/ 1196293 h 1256861"/>
                <a:gd name="connsiteX6-301" fmla="*/ 14 w 820865"/>
                <a:gd name="connsiteY6-302" fmla="*/ 626751 h 1256861"/>
                <a:gd name="connsiteX7-303" fmla="*/ 318199 w 820865"/>
                <a:gd name="connsiteY7-304" fmla="*/ 101144 h 1256861"/>
                <a:gd name="connsiteX8-305" fmla="*/ 459558 w 820865"/>
                <a:gd name="connsiteY8-306" fmla="*/ 0 h 1256861"/>
                <a:gd name="connsiteX0-307" fmla="*/ 459558 w 820865"/>
                <a:gd name="connsiteY0-308" fmla="*/ 0 h 1256861"/>
                <a:gd name="connsiteX1-309" fmla="*/ 500408 w 820865"/>
                <a:gd name="connsiteY1-310" fmla="*/ 49306 h 1256861"/>
                <a:gd name="connsiteX2-311" fmla="*/ 820753 w 820865"/>
                <a:gd name="connsiteY2-312" fmla="*/ 626751 h 1256861"/>
                <a:gd name="connsiteX3-313" fmla="*/ 525916 w 820865"/>
                <a:gd name="connsiteY3-314" fmla="*/ 1202798 h 1256861"/>
                <a:gd name="connsiteX4-315" fmla="*/ 410384 w 820865"/>
                <a:gd name="connsiteY4-316" fmla="*/ 1256861 h 1256861"/>
                <a:gd name="connsiteX5-317" fmla="*/ 328293 w 820865"/>
                <a:gd name="connsiteY5-318" fmla="*/ 1196293 h 1256861"/>
                <a:gd name="connsiteX6-319" fmla="*/ 14 w 820865"/>
                <a:gd name="connsiteY6-320" fmla="*/ 626751 h 1256861"/>
                <a:gd name="connsiteX7-321" fmla="*/ 318199 w 820865"/>
                <a:gd name="connsiteY7-322" fmla="*/ 101144 h 1256861"/>
                <a:gd name="connsiteX8-323" fmla="*/ 459558 w 820865"/>
                <a:gd name="connsiteY8-324" fmla="*/ 0 h 1256861"/>
                <a:gd name="connsiteX0-325" fmla="*/ 459558 w 820865"/>
                <a:gd name="connsiteY0-326" fmla="*/ 0 h 1275566"/>
                <a:gd name="connsiteX1-327" fmla="*/ 500408 w 820865"/>
                <a:gd name="connsiteY1-328" fmla="*/ 49306 h 1275566"/>
                <a:gd name="connsiteX2-329" fmla="*/ 820753 w 820865"/>
                <a:gd name="connsiteY2-330" fmla="*/ 626751 h 1275566"/>
                <a:gd name="connsiteX3-331" fmla="*/ 525916 w 820865"/>
                <a:gd name="connsiteY3-332" fmla="*/ 1202798 h 1275566"/>
                <a:gd name="connsiteX4-333" fmla="*/ 421217 w 820865"/>
                <a:gd name="connsiteY4-334" fmla="*/ 1275566 h 1275566"/>
                <a:gd name="connsiteX5-335" fmla="*/ 328293 w 820865"/>
                <a:gd name="connsiteY5-336" fmla="*/ 1196293 h 1275566"/>
                <a:gd name="connsiteX6-337" fmla="*/ 14 w 820865"/>
                <a:gd name="connsiteY6-338" fmla="*/ 626751 h 1275566"/>
                <a:gd name="connsiteX7-339" fmla="*/ 318199 w 820865"/>
                <a:gd name="connsiteY7-340" fmla="*/ 101144 h 1275566"/>
                <a:gd name="connsiteX8-341" fmla="*/ 459558 w 820865"/>
                <a:gd name="connsiteY8-342" fmla="*/ 0 h 1275566"/>
                <a:gd name="connsiteX0-343" fmla="*/ 459558 w 820865"/>
                <a:gd name="connsiteY0-344" fmla="*/ 0 h 1275566"/>
                <a:gd name="connsiteX1-345" fmla="*/ 500408 w 820865"/>
                <a:gd name="connsiteY1-346" fmla="*/ 49306 h 1275566"/>
                <a:gd name="connsiteX2-347" fmla="*/ 820753 w 820865"/>
                <a:gd name="connsiteY2-348" fmla="*/ 626751 h 1275566"/>
                <a:gd name="connsiteX3-349" fmla="*/ 525916 w 820865"/>
                <a:gd name="connsiteY3-350" fmla="*/ 1202798 h 1275566"/>
                <a:gd name="connsiteX4-351" fmla="*/ 421217 w 820865"/>
                <a:gd name="connsiteY4-352" fmla="*/ 1275566 h 1275566"/>
                <a:gd name="connsiteX5-353" fmla="*/ 328293 w 820865"/>
                <a:gd name="connsiteY5-354" fmla="*/ 1196293 h 1275566"/>
                <a:gd name="connsiteX6-355" fmla="*/ 14 w 820865"/>
                <a:gd name="connsiteY6-356" fmla="*/ 626751 h 1275566"/>
                <a:gd name="connsiteX7-357" fmla="*/ 318199 w 820865"/>
                <a:gd name="connsiteY7-358" fmla="*/ 101144 h 1275566"/>
                <a:gd name="connsiteX8-359" fmla="*/ 459558 w 820865"/>
                <a:gd name="connsiteY8-360" fmla="*/ 0 h 12755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0865" h="1275566">
                  <a:moveTo>
                    <a:pt x="459558" y="0"/>
                  </a:moveTo>
                  <a:lnTo>
                    <a:pt x="500408" y="49306"/>
                  </a:lnTo>
                  <a:cubicBezTo>
                    <a:pt x="673856" y="189074"/>
                    <a:pt x="816502" y="434502"/>
                    <a:pt x="820753" y="626751"/>
                  </a:cubicBezTo>
                  <a:cubicBezTo>
                    <a:pt x="825004" y="819000"/>
                    <a:pt x="707960" y="1075782"/>
                    <a:pt x="525916" y="1202798"/>
                  </a:cubicBezTo>
                  <a:cubicBezTo>
                    <a:pt x="491016" y="1227054"/>
                    <a:pt x="470506" y="1260758"/>
                    <a:pt x="421217" y="1275566"/>
                  </a:cubicBezTo>
                  <a:lnTo>
                    <a:pt x="328293" y="1196293"/>
                  </a:lnTo>
                  <a:cubicBezTo>
                    <a:pt x="144602" y="1072194"/>
                    <a:pt x="-1633" y="862202"/>
                    <a:pt x="14" y="626751"/>
                  </a:cubicBezTo>
                  <a:cubicBezTo>
                    <a:pt x="32799" y="412285"/>
                    <a:pt x="156485" y="243668"/>
                    <a:pt x="318199" y="101144"/>
                  </a:cubicBezTo>
                  <a:lnTo>
                    <a:pt x="45955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600" dirty="0">
                  <a:solidFill>
                    <a:srgbClr val="FFFFFF"/>
                  </a:solidFill>
                  <a:latin typeface="+mn-ea"/>
                </a:rPr>
                <a:t>促销战</a:t>
              </a:r>
            </a:p>
          </p:txBody>
        </p:sp>
        <p:sp>
          <p:nvSpPr>
            <p:cNvPr id="6" name="任意多边形 5"/>
            <p:cNvSpPr/>
            <p:nvPr/>
          </p:nvSpPr>
          <p:spPr>
            <a:xfrm rot="2587076">
              <a:off x="4521188" y="1613957"/>
              <a:ext cx="934356" cy="1563066"/>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33290 w 821403"/>
                <a:gd name="connsiteY0-218" fmla="*/ 0 h 1253820"/>
                <a:gd name="connsiteX1-219" fmla="*/ 487877 w 821403"/>
                <a:gd name="connsiteY1-220" fmla="*/ 55429 h 1253820"/>
                <a:gd name="connsiteX2-221" fmla="*/ 820754 w 821403"/>
                <a:gd name="connsiteY2-222" fmla="*/ 623710 h 1253820"/>
                <a:gd name="connsiteX3-223" fmla="*/ 516291 w 821403"/>
                <a:gd name="connsiteY3-224" fmla="*/ 1196336 h 1253820"/>
                <a:gd name="connsiteX4-225" fmla="*/ 410385 w 821403"/>
                <a:gd name="connsiteY4-226" fmla="*/ 1253820 h 1253820"/>
                <a:gd name="connsiteX5-227" fmla="*/ 310347 w 821403"/>
                <a:gd name="connsiteY5-228" fmla="*/ 1193062 h 1253820"/>
                <a:gd name="connsiteX6-229" fmla="*/ 15 w 821403"/>
                <a:gd name="connsiteY6-230" fmla="*/ 623710 h 1253820"/>
                <a:gd name="connsiteX7-231" fmla="*/ 307921 w 821403"/>
                <a:gd name="connsiteY7-232" fmla="*/ 91355 h 1253820"/>
                <a:gd name="connsiteX8-233" fmla="*/ 433290 w 821403"/>
                <a:gd name="connsiteY8-234" fmla="*/ 0 h 1253820"/>
                <a:gd name="connsiteX0-235" fmla="*/ 433290 w 811275"/>
                <a:gd name="connsiteY0-236" fmla="*/ 0 h 1253820"/>
                <a:gd name="connsiteX1-237" fmla="*/ 487877 w 811275"/>
                <a:gd name="connsiteY1-238" fmla="*/ 55429 h 1253820"/>
                <a:gd name="connsiteX2-239" fmla="*/ 810588 w 811275"/>
                <a:gd name="connsiteY2-240" fmla="*/ 620654 h 1253820"/>
                <a:gd name="connsiteX3-241" fmla="*/ 516291 w 811275"/>
                <a:gd name="connsiteY3-242" fmla="*/ 1196336 h 1253820"/>
                <a:gd name="connsiteX4-243" fmla="*/ 410385 w 811275"/>
                <a:gd name="connsiteY4-244" fmla="*/ 1253820 h 1253820"/>
                <a:gd name="connsiteX5-245" fmla="*/ 310347 w 811275"/>
                <a:gd name="connsiteY5-246" fmla="*/ 1193062 h 1253820"/>
                <a:gd name="connsiteX6-247" fmla="*/ 15 w 811275"/>
                <a:gd name="connsiteY6-248" fmla="*/ 623710 h 1253820"/>
                <a:gd name="connsiteX7-249" fmla="*/ 307921 w 811275"/>
                <a:gd name="connsiteY7-250" fmla="*/ 91355 h 1253820"/>
                <a:gd name="connsiteX8-251" fmla="*/ 433290 w 811275"/>
                <a:gd name="connsiteY8-252" fmla="*/ 0 h 1253820"/>
                <a:gd name="connsiteX0-253" fmla="*/ 433290 w 811275"/>
                <a:gd name="connsiteY0-254" fmla="*/ 0 h 1253820"/>
                <a:gd name="connsiteX1-255" fmla="*/ 487877 w 811275"/>
                <a:gd name="connsiteY1-256" fmla="*/ 55429 h 1253820"/>
                <a:gd name="connsiteX2-257" fmla="*/ 810588 w 811275"/>
                <a:gd name="connsiteY2-258" fmla="*/ 620654 h 1253820"/>
                <a:gd name="connsiteX3-259" fmla="*/ 516291 w 811275"/>
                <a:gd name="connsiteY3-260" fmla="*/ 1196336 h 1253820"/>
                <a:gd name="connsiteX4-261" fmla="*/ 410385 w 811275"/>
                <a:gd name="connsiteY4-262" fmla="*/ 1253820 h 1253820"/>
                <a:gd name="connsiteX5-263" fmla="*/ 310347 w 811275"/>
                <a:gd name="connsiteY5-264" fmla="*/ 1193062 h 1253820"/>
                <a:gd name="connsiteX6-265" fmla="*/ 15 w 811275"/>
                <a:gd name="connsiteY6-266" fmla="*/ 623710 h 1253820"/>
                <a:gd name="connsiteX7-267" fmla="*/ 307921 w 811275"/>
                <a:gd name="connsiteY7-268" fmla="*/ 91355 h 1253820"/>
                <a:gd name="connsiteX8-269" fmla="*/ 433290 w 811275"/>
                <a:gd name="connsiteY8-270" fmla="*/ 0 h 1253820"/>
                <a:gd name="connsiteX0-271" fmla="*/ 433290 w 810847"/>
                <a:gd name="connsiteY0-272" fmla="*/ 0 h 1253820"/>
                <a:gd name="connsiteX1-273" fmla="*/ 487877 w 810847"/>
                <a:gd name="connsiteY1-274" fmla="*/ 55429 h 1253820"/>
                <a:gd name="connsiteX2-275" fmla="*/ 810588 w 810847"/>
                <a:gd name="connsiteY2-276" fmla="*/ 620654 h 1253820"/>
                <a:gd name="connsiteX3-277" fmla="*/ 516291 w 810847"/>
                <a:gd name="connsiteY3-278" fmla="*/ 1196336 h 1253820"/>
                <a:gd name="connsiteX4-279" fmla="*/ 410385 w 810847"/>
                <a:gd name="connsiteY4-280" fmla="*/ 1253820 h 1253820"/>
                <a:gd name="connsiteX5-281" fmla="*/ 310347 w 810847"/>
                <a:gd name="connsiteY5-282" fmla="*/ 1193062 h 1253820"/>
                <a:gd name="connsiteX6-283" fmla="*/ 15 w 810847"/>
                <a:gd name="connsiteY6-284" fmla="*/ 623710 h 1253820"/>
                <a:gd name="connsiteX7-285" fmla="*/ 307921 w 810847"/>
                <a:gd name="connsiteY7-286" fmla="*/ 91355 h 1253820"/>
                <a:gd name="connsiteX8-287" fmla="*/ 433290 w 810847"/>
                <a:gd name="connsiteY8-288" fmla="*/ 0 h 1253820"/>
                <a:gd name="connsiteX0-289" fmla="*/ 450824 w 828381"/>
                <a:gd name="connsiteY0-290" fmla="*/ 0 h 1253820"/>
                <a:gd name="connsiteX1-291" fmla="*/ 505411 w 828381"/>
                <a:gd name="connsiteY1-292" fmla="*/ 55429 h 1253820"/>
                <a:gd name="connsiteX2-293" fmla="*/ 828122 w 828381"/>
                <a:gd name="connsiteY2-294" fmla="*/ 620654 h 1253820"/>
                <a:gd name="connsiteX3-295" fmla="*/ 533825 w 828381"/>
                <a:gd name="connsiteY3-296" fmla="*/ 1196336 h 1253820"/>
                <a:gd name="connsiteX4-297" fmla="*/ 427919 w 828381"/>
                <a:gd name="connsiteY4-298" fmla="*/ 1253820 h 1253820"/>
                <a:gd name="connsiteX5-299" fmla="*/ 327881 w 828381"/>
                <a:gd name="connsiteY5-300" fmla="*/ 1193062 h 1253820"/>
                <a:gd name="connsiteX6-301" fmla="*/ 13 w 828381"/>
                <a:gd name="connsiteY6-302" fmla="*/ 629890 h 1253820"/>
                <a:gd name="connsiteX7-303" fmla="*/ 325455 w 828381"/>
                <a:gd name="connsiteY7-304" fmla="*/ 91355 h 1253820"/>
                <a:gd name="connsiteX8-305" fmla="*/ 450824 w 828381"/>
                <a:gd name="connsiteY8-306" fmla="*/ 0 h 1253820"/>
                <a:gd name="connsiteX0-307" fmla="*/ 451487 w 829044"/>
                <a:gd name="connsiteY0-308" fmla="*/ 0 h 1253820"/>
                <a:gd name="connsiteX1-309" fmla="*/ 506074 w 829044"/>
                <a:gd name="connsiteY1-310" fmla="*/ 55429 h 1253820"/>
                <a:gd name="connsiteX2-311" fmla="*/ 828785 w 829044"/>
                <a:gd name="connsiteY2-312" fmla="*/ 620654 h 1253820"/>
                <a:gd name="connsiteX3-313" fmla="*/ 534488 w 829044"/>
                <a:gd name="connsiteY3-314" fmla="*/ 1196336 h 1253820"/>
                <a:gd name="connsiteX4-315" fmla="*/ 428582 w 829044"/>
                <a:gd name="connsiteY4-316" fmla="*/ 1253820 h 1253820"/>
                <a:gd name="connsiteX5-317" fmla="*/ 328544 w 829044"/>
                <a:gd name="connsiteY5-318" fmla="*/ 1193062 h 1253820"/>
                <a:gd name="connsiteX6-319" fmla="*/ 676 w 829044"/>
                <a:gd name="connsiteY6-320" fmla="*/ 629890 h 1253820"/>
                <a:gd name="connsiteX7-321" fmla="*/ 326118 w 829044"/>
                <a:gd name="connsiteY7-322" fmla="*/ 91355 h 1253820"/>
                <a:gd name="connsiteX8-323" fmla="*/ 451487 w 829044"/>
                <a:gd name="connsiteY8-324" fmla="*/ 0 h 1253820"/>
                <a:gd name="connsiteX0-325" fmla="*/ 451487 w 829044"/>
                <a:gd name="connsiteY0-326" fmla="*/ 0 h 1253820"/>
                <a:gd name="connsiteX1-327" fmla="*/ 506074 w 829044"/>
                <a:gd name="connsiteY1-328" fmla="*/ 55429 h 1253820"/>
                <a:gd name="connsiteX2-329" fmla="*/ 828785 w 829044"/>
                <a:gd name="connsiteY2-330" fmla="*/ 620654 h 1253820"/>
                <a:gd name="connsiteX3-331" fmla="*/ 534488 w 829044"/>
                <a:gd name="connsiteY3-332" fmla="*/ 1196336 h 1253820"/>
                <a:gd name="connsiteX4-333" fmla="*/ 428582 w 829044"/>
                <a:gd name="connsiteY4-334" fmla="*/ 1253820 h 1253820"/>
                <a:gd name="connsiteX5-335" fmla="*/ 328544 w 829044"/>
                <a:gd name="connsiteY5-336" fmla="*/ 1193062 h 1253820"/>
                <a:gd name="connsiteX6-337" fmla="*/ 676 w 829044"/>
                <a:gd name="connsiteY6-338" fmla="*/ 629890 h 1253820"/>
                <a:gd name="connsiteX7-339" fmla="*/ 326118 w 829044"/>
                <a:gd name="connsiteY7-340" fmla="*/ 91355 h 1253820"/>
                <a:gd name="connsiteX8-341" fmla="*/ 451487 w 829044"/>
                <a:gd name="connsiteY8-342" fmla="*/ 0 h 1253820"/>
                <a:gd name="connsiteX0-343" fmla="*/ 451487 w 829044"/>
                <a:gd name="connsiteY0-344" fmla="*/ 0 h 1265247"/>
                <a:gd name="connsiteX1-345" fmla="*/ 506074 w 829044"/>
                <a:gd name="connsiteY1-346" fmla="*/ 55429 h 1265247"/>
                <a:gd name="connsiteX2-347" fmla="*/ 828785 w 829044"/>
                <a:gd name="connsiteY2-348" fmla="*/ 620654 h 1265247"/>
                <a:gd name="connsiteX3-349" fmla="*/ 534488 w 829044"/>
                <a:gd name="connsiteY3-350" fmla="*/ 1196336 h 1265247"/>
                <a:gd name="connsiteX4-351" fmla="*/ 423064 w 829044"/>
                <a:gd name="connsiteY4-352" fmla="*/ 1265247 h 1265247"/>
                <a:gd name="connsiteX5-353" fmla="*/ 328544 w 829044"/>
                <a:gd name="connsiteY5-354" fmla="*/ 1193062 h 1265247"/>
                <a:gd name="connsiteX6-355" fmla="*/ 676 w 829044"/>
                <a:gd name="connsiteY6-356" fmla="*/ 629890 h 1265247"/>
                <a:gd name="connsiteX7-357" fmla="*/ 326118 w 829044"/>
                <a:gd name="connsiteY7-358" fmla="*/ 91355 h 1265247"/>
                <a:gd name="connsiteX8-359" fmla="*/ 451487 w 829044"/>
                <a:gd name="connsiteY8-360" fmla="*/ 0 h 1265247"/>
                <a:gd name="connsiteX0-361" fmla="*/ 451513 w 829070"/>
                <a:gd name="connsiteY0-362" fmla="*/ 0 h 1265247"/>
                <a:gd name="connsiteX1-363" fmla="*/ 506100 w 829070"/>
                <a:gd name="connsiteY1-364" fmla="*/ 55429 h 1265247"/>
                <a:gd name="connsiteX2-365" fmla="*/ 828811 w 829070"/>
                <a:gd name="connsiteY2-366" fmla="*/ 620654 h 1265247"/>
                <a:gd name="connsiteX3-367" fmla="*/ 534514 w 829070"/>
                <a:gd name="connsiteY3-368" fmla="*/ 1196336 h 1265247"/>
                <a:gd name="connsiteX4-369" fmla="*/ 423090 w 829070"/>
                <a:gd name="connsiteY4-370" fmla="*/ 1265247 h 1265247"/>
                <a:gd name="connsiteX5-371" fmla="*/ 322108 w 829070"/>
                <a:gd name="connsiteY5-372" fmla="*/ 1194392 h 1265247"/>
                <a:gd name="connsiteX6-373" fmla="*/ 702 w 829070"/>
                <a:gd name="connsiteY6-374" fmla="*/ 629890 h 1265247"/>
                <a:gd name="connsiteX7-375" fmla="*/ 326144 w 829070"/>
                <a:gd name="connsiteY7-376" fmla="*/ 91355 h 1265247"/>
                <a:gd name="connsiteX8-377" fmla="*/ 451513 w 829070"/>
                <a:gd name="connsiteY8-378" fmla="*/ 0 h 1265247"/>
                <a:gd name="connsiteX0-379" fmla="*/ 451513 w 829070"/>
                <a:gd name="connsiteY0-380" fmla="*/ 0 h 1271823"/>
                <a:gd name="connsiteX1-381" fmla="*/ 506100 w 829070"/>
                <a:gd name="connsiteY1-382" fmla="*/ 55429 h 1271823"/>
                <a:gd name="connsiteX2-383" fmla="*/ 828811 w 829070"/>
                <a:gd name="connsiteY2-384" fmla="*/ 620654 h 1271823"/>
                <a:gd name="connsiteX3-385" fmla="*/ 534514 w 829070"/>
                <a:gd name="connsiteY3-386" fmla="*/ 1196336 h 1271823"/>
                <a:gd name="connsiteX4-387" fmla="*/ 428644 w 829070"/>
                <a:gd name="connsiteY4-388" fmla="*/ 1271823 h 1271823"/>
                <a:gd name="connsiteX5-389" fmla="*/ 322108 w 829070"/>
                <a:gd name="connsiteY5-390" fmla="*/ 1194392 h 1271823"/>
                <a:gd name="connsiteX6-391" fmla="*/ 702 w 829070"/>
                <a:gd name="connsiteY6-392" fmla="*/ 629890 h 1271823"/>
                <a:gd name="connsiteX7-393" fmla="*/ 326144 w 829070"/>
                <a:gd name="connsiteY7-394" fmla="*/ 91355 h 1271823"/>
                <a:gd name="connsiteX8-395" fmla="*/ 451513 w 829070"/>
                <a:gd name="connsiteY8-396" fmla="*/ 0 h 1271823"/>
                <a:gd name="connsiteX0-397" fmla="*/ 451513 w 829057"/>
                <a:gd name="connsiteY0-398" fmla="*/ 0 h 1271823"/>
                <a:gd name="connsiteX1-399" fmla="*/ 506100 w 829057"/>
                <a:gd name="connsiteY1-400" fmla="*/ 55429 h 1271823"/>
                <a:gd name="connsiteX2-401" fmla="*/ 828811 w 829057"/>
                <a:gd name="connsiteY2-402" fmla="*/ 620654 h 1271823"/>
                <a:gd name="connsiteX3-403" fmla="*/ 548216 w 829057"/>
                <a:gd name="connsiteY3-404" fmla="*/ 1202432 h 1271823"/>
                <a:gd name="connsiteX4-405" fmla="*/ 428644 w 829057"/>
                <a:gd name="connsiteY4-406" fmla="*/ 1271823 h 1271823"/>
                <a:gd name="connsiteX5-407" fmla="*/ 322108 w 829057"/>
                <a:gd name="connsiteY5-408" fmla="*/ 1194392 h 1271823"/>
                <a:gd name="connsiteX6-409" fmla="*/ 702 w 829057"/>
                <a:gd name="connsiteY6-410" fmla="*/ 629890 h 1271823"/>
                <a:gd name="connsiteX7-411" fmla="*/ 326144 w 829057"/>
                <a:gd name="connsiteY7-412" fmla="*/ 91355 h 1271823"/>
                <a:gd name="connsiteX8-413" fmla="*/ 451513 w 829057"/>
                <a:gd name="connsiteY8-414" fmla="*/ 0 h 1271823"/>
                <a:gd name="connsiteX0-415" fmla="*/ 451513 w 828855"/>
                <a:gd name="connsiteY0-416" fmla="*/ 0 h 1271823"/>
                <a:gd name="connsiteX1-417" fmla="*/ 530705 w 828855"/>
                <a:gd name="connsiteY1-418" fmla="*/ 33520 h 1271823"/>
                <a:gd name="connsiteX2-419" fmla="*/ 828811 w 828855"/>
                <a:gd name="connsiteY2-420" fmla="*/ 620654 h 1271823"/>
                <a:gd name="connsiteX3-421" fmla="*/ 548216 w 828855"/>
                <a:gd name="connsiteY3-422" fmla="*/ 1202432 h 1271823"/>
                <a:gd name="connsiteX4-423" fmla="*/ 428644 w 828855"/>
                <a:gd name="connsiteY4-424" fmla="*/ 1271823 h 1271823"/>
                <a:gd name="connsiteX5-425" fmla="*/ 322108 w 828855"/>
                <a:gd name="connsiteY5-426" fmla="*/ 1194392 h 1271823"/>
                <a:gd name="connsiteX6-427" fmla="*/ 702 w 828855"/>
                <a:gd name="connsiteY6-428" fmla="*/ 629890 h 1271823"/>
                <a:gd name="connsiteX7-429" fmla="*/ 326144 w 828855"/>
                <a:gd name="connsiteY7-430" fmla="*/ 91355 h 1271823"/>
                <a:gd name="connsiteX8-431" fmla="*/ 451513 w 828855"/>
                <a:gd name="connsiteY8-432" fmla="*/ 0 h 1271823"/>
                <a:gd name="connsiteX0-433" fmla="*/ 478039 w 828855"/>
                <a:gd name="connsiteY0-434" fmla="*/ 0 h 1291781"/>
                <a:gd name="connsiteX1-435" fmla="*/ 530705 w 828855"/>
                <a:gd name="connsiteY1-436" fmla="*/ 53478 h 1291781"/>
                <a:gd name="connsiteX2-437" fmla="*/ 828811 w 828855"/>
                <a:gd name="connsiteY2-438" fmla="*/ 640612 h 1291781"/>
                <a:gd name="connsiteX3-439" fmla="*/ 548216 w 828855"/>
                <a:gd name="connsiteY3-440" fmla="*/ 1222390 h 1291781"/>
                <a:gd name="connsiteX4-441" fmla="*/ 428644 w 828855"/>
                <a:gd name="connsiteY4-442" fmla="*/ 1291781 h 1291781"/>
                <a:gd name="connsiteX5-443" fmla="*/ 322108 w 828855"/>
                <a:gd name="connsiteY5-444" fmla="*/ 1214350 h 1291781"/>
                <a:gd name="connsiteX6-445" fmla="*/ 702 w 828855"/>
                <a:gd name="connsiteY6-446" fmla="*/ 649848 h 1291781"/>
                <a:gd name="connsiteX7-447" fmla="*/ 326144 w 828855"/>
                <a:gd name="connsiteY7-448" fmla="*/ 111313 h 1291781"/>
                <a:gd name="connsiteX8-449" fmla="*/ 478039 w 828855"/>
                <a:gd name="connsiteY8-450" fmla="*/ 0 h 1291781"/>
                <a:gd name="connsiteX0-451" fmla="*/ 477999 w 828815"/>
                <a:gd name="connsiteY0-452" fmla="*/ 0 h 1291781"/>
                <a:gd name="connsiteX1-453" fmla="*/ 530665 w 828815"/>
                <a:gd name="connsiteY1-454" fmla="*/ 53478 h 1291781"/>
                <a:gd name="connsiteX2-455" fmla="*/ 828771 w 828815"/>
                <a:gd name="connsiteY2-456" fmla="*/ 640612 h 1291781"/>
                <a:gd name="connsiteX3-457" fmla="*/ 548176 w 828815"/>
                <a:gd name="connsiteY3-458" fmla="*/ 1222390 h 1291781"/>
                <a:gd name="connsiteX4-459" fmla="*/ 428604 w 828815"/>
                <a:gd name="connsiteY4-460" fmla="*/ 1291781 h 1291781"/>
                <a:gd name="connsiteX5-461" fmla="*/ 322068 w 828815"/>
                <a:gd name="connsiteY5-462" fmla="*/ 1214350 h 1291781"/>
                <a:gd name="connsiteX6-463" fmla="*/ 662 w 828815"/>
                <a:gd name="connsiteY6-464" fmla="*/ 649848 h 1291781"/>
                <a:gd name="connsiteX7-465" fmla="*/ 326104 w 828815"/>
                <a:gd name="connsiteY7-466" fmla="*/ 111313 h 1291781"/>
                <a:gd name="connsiteX8-467" fmla="*/ 477999 w 828815"/>
                <a:gd name="connsiteY8-468" fmla="*/ 0 h 1291781"/>
                <a:gd name="connsiteX0-469" fmla="*/ 477999 w 828815"/>
                <a:gd name="connsiteY0-470" fmla="*/ 0 h 1291781"/>
                <a:gd name="connsiteX1-471" fmla="*/ 530665 w 828815"/>
                <a:gd name="connsiteY1-472" fmla="*/ 53478 h 1291781"/>
                <a:gd name="connsiteX2-473" fmla="*/ 828771 w 828815"/>
                <a:gd name="connsiteY2-474" fmla="*/ 640612 h 1291781"/>
                <a:gd name="connsiteX3-475" fmla="*/ 548176 w 828815"/>
                <a:gd name="connsiteY3-476" fmla="*/ 1222390 h 1291781"/>
                <a:gd name="connsiteX4-477" fmla="*/ 428604 w 828815"/>
                <a:gd name="connsiteY4-478" fmla="*/ 1291781 h 1291781"/>
                <a:gd name="connsiteX5-479" fmla="*/ 322068 w 828815"/>
                <a:gd name="connsiteY5-480" fmla="*/ 1214350 h 1291781"/>
                <a:gd name="connsiteX6-481" fmla="*/ 662 w 828815"/>
                <a:gd name="connsiteY6-482" fmla="*/ 649848 h 1291781"/>
                <a:gd name="connsiteX7-483" fmla="*/ 326104 w 828815"/>
                <a:gd name="connsiteY7-484" fmla="*/ 111313 h 1291781"/>
                <a:gd name="connsiteX8-485" fmla="*/ 477999 w 828815"/>
                <a:gd name="connsiteY8-486" fmla="*/ 0 h 1291781"/>
                <a:gd name="connsiteX0-487" fmla="*/ 477999 w 828815"/>
                <a:gd name="connsiteY0-488" fmla="*/ 0 h 1317004"/>
                <a:gd name="connsiteX1-489" fmla="*/ 530665 w 828815"/>
                <a:gd name="connsiteY1-490" fmla="*/ 53478 h 1317004"/>
                <a:gd name="connsiteX2-491" fmla="*/ 828771 w 828815"/>
                <a:gd name="connsiteY2-492" fmla="*/ 640612 h 1317004"/>
                <a:gd name="connsiteX3-493" fmla="*/ 548176 w 828815"/>
                <a:gd name="connsiteY3-494" fmla="*/ 1222390 h 1317004"/>
                <a:gd name="connsiteX4-495" fmla="*/ 449594 w 828815"/>
                <a:gd name="connsiteY4-496" fmla="*/ 1317004 h 1317004"/>
                <a:gd name="connsiteX5-497" fmla="*/ 322068 w 828815"/>
                <a:gd name="connsiteY5-498" fmla="*/ 1214350 h 1317004"/>
                <a:gd name="connsiteX6-499" fmla="*/ 662 w 828815"/>
                <a:gd name="connsiteY6-500" fmla="*/ 649848 h 1317004"/>
                <a:gd name="connsiteX7-501" fmla="*/ 326104 w 828815"/>
                <a:gd name="connsiteY7-502" fmla="*/ 111313 h 1317004"/>
                <a:gd name="connsiteX8-503" fmla="*/ 477999 w 828815"/>
                <a:gd name="connsiteY8-504" fmla="*/ 0 h 1317004"/>
                <a:gd name="connsiteX0-505" fmla="*/ 477999 w 828790"/>
                <a:gd name="connsiteY0-506" fmla="*/ 0 h 1317004"/>
                <a:gd name="connsiteX1-507" fmla="*/ 530665 w 828790"/>
                <a:gd name="connsiteY1-508" fmla="*/ 53478 h 1317004"/>
                <a:gd name="connsiteX2-509" fmla="*/ 828771 w 828790"/>
                <a:gd name="connsiteY2-510" fmla="*/ 640612 h 1317004"/>
                <a:gd name="connsiteX3-511" fmla="*/ 542416 w 828790"/>
                <a:gd name="connsiteY3-512" fmla="*/ 1216541 h 1317004"/>
                <a:gd name="connsiteX4-513" fmla="*/ 449594 w 828790"/>
                <a:gd name="connsiteY4-514" fmla="*/ 1317004 h 1317004"/>
                <a:gd name="connsiteX5-515" fmla="*/ 322068 w 828790"/>
                <a:gd name="connsiteY5-516" fmla="*/ 1214350 h 1317004"/>
                <a:gd name="connsiteX6-517" fmla="*/ 662 w 828790"/>
                <a:gd name="connsiteY6-518" fmla="*/ 649848 h 1317004"/>
                <a:gd name="connsiteX7-519" fmla="*/ 326104 w 828790"/>
                <a:gd name="connsiteY7-520" fmla="*/ 111313 h 1317004"/>
                <a:gd name="connsiteX8-521" fmla="*/ 477999 w 828790"/>
                <a:gd name="connsiteY8-522" fmla="*/ 0 h 13170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28790" h="1317004">
                  <a:moveTo>
                    <a:pt x="477999" y="0"/>
                  </a:moveTo>
                  <a:lnTo>
                    <a:pt x="530665" y="53478"/>
                  </a:lnTo>
                  <a:cubicBezTo>
                    <a:pt x="715101" y="192801"/>
                    <a:pt x="826813" y="446768"/>
                    <a:pt x="828771" y="640612"/>
                  </a:cubicBezTo>
                  <a:cubicBezTo>
                    <a:pt x="830729" y="834456"/>
                    <a:pt x="686064" y="1057540"/>
                    <a:pt x="542416" y="1216541"/>
                  </a:cubicBezTo>
                  <a:lnTo>
                    <a:pt x="449594" y="1317004"/>
                  </a:lnTo>
                  <a:lnTo>
                    <a:pt x="322068" y="1214350"/>
                  </a:lnTo>
                  <a:cubicBezTo>
                    <a:pt x="148630" y="1081123"/>
                    <a:pt x="-11606" y="886197"/>
                    <a:pt x="662" y="649848"/>
                  </a:cubicBezTo>
                  <a:cubicBezTo>
                    <a:pt x="27893" y="428805"/>
                    <a:pt x="164390" y="253837"/>
                    <a:pt x="326104" y="111313"/>
                  </a:cubicBezTo>
                  <a:lnTo>
                    <a:pt x="47799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dirty="0">
                  <a:solidFill>
                    <a:srgbClr val="FFFFFF"/>
                  </a:solidFill>
                  <a:latin typeface="+mn-ea"/>
                </a:rPr>
                <a:t>新技术</a:t>
              </a:r>
            </a:p>
          </p:txBody>
        </p:sp>
        <p:sp>
          <p:nvSpPr>
            <p:cNvPr id="7" name="任意多边形 6"/>
            <p:cNvSpPr/>
            <p:nvPr/>
          </p:nvSpPr>
          <p:spPr>
            <a:xfrm rot="314826">
              <a:off x="4027087" y="915566"/>
              <a:ext cx="755403" cy="1214662"/>
            </a:xfrm>
            <a:custGeom>
              <a:avLst/>
              <a:gdLst>
                <a:gd name="connsiteX0" fmla="*/ 410370 w 820739"/>
                <a:gd name="connsiteY0" fmla="*/ 0 h 1260220"/>
                <a:gd name="connsiteX1" fmla="*/ 516276 w 820739"/>
                <a:gd name="connsiteY1" fmla="*/ 57484 h 1260220"/>
                <a:gd name="connsiteX2" fmla="*/ 820739 w 820739"/>
                <a:gd name="connsiteY2" fmla="*/ 630110 h 1260220"/>
                <a:gd name="connsiteX3" fmla="*/ 516276 w 820739"/>
                <a:gd name="connsiteY3" fmla="*/ 1202736 h 1260220"/>
                <a:gd name="connsiteX4" fmla="*/ 410370 w 820739"/>
                <a:gd name="connsiteY4" fmla="*/ 1260220 h 1260220"/>
                <a:gd name="connsiteX5" fmla="*/ 304463 w 820739"/>
                <a:gd name="connsiteY5" fmla="*/ 1202736 h 1260220"/>
                <a:gd name="connsiteX6" fmla="*/ 0 w 820739"/>
                <a:gd name="connsiteY6" fmla="*/ 630110 h 1260220"/>
                <a:gd name="connsiteX7" fmla="*/ 304463 w 820739"/>
                <a:gd name="connsiteY7" fmla="*/ 57484 h 1260220"/>
                <a:gd name="connsiteX8" fmla="*/ 410370 w 820739"/>
                <a:gd name="connsiteY8" fmla="*/ 0 h 1260220"/>
                <a:gd name="connsiteX0-1" fmla="*/ 410370 w 820739"/>
                <a:gd name="connsiteY0-2" fmla="*/ 0 h 1260220"/>
                <a:gd name="connsiteX1-3" fmla="*/ 516276 w 820739"/>
                <a:gd name="connsiteY1-4" fmla="*/ 57484 h 1260220"/>
                <a:gd name="connsiteX2-5" fmla="*/ 820739 w 820739"/>
                <a:gd name="connsiteY2-6" fmla="*/ 630110 h 1260220"/>
                <a:gd name="connsiteX3-7" fmla="*/ 516276 w 820739"/>
                <a:gd name="connsiteY3-8" fmla="*/ 1202736 h 1260220"/>
                <a:gd name="connsiteX4-9" fmla="*/ 410370 w 820739"/>
                <a:gd name="connsiteY4-10" fmla="*/ 1260220 h 1260220"/>
                <a:gd name="connsiteX5-11" fmla="*/ 304463 w 820739"/>
                <a:gd name="connsiteY5-12" fmla="*/ 1202736 h 1260220"/>
                <a:gd name="connsiteX6-13" fmla="*/ 0 w 820739"/>
                <a:gd name="connsiteY6-14" fmla="*/ 630110 h 1260220"/>
                <a:gd name="connsiteX7-15" fmla="*/ 326799 w 820739"/>
                <a:gd name="connsiteY7-16" fmla="*/ 83379 h 1260220"/>
                <a:gd name="connsiteX8-17" fmla="*/ 410370 w 820739"/>
                <a:gd name="connsiteY8-18" fmla="*/ 0 h 1260220"/>
                <a:gd name="connsiteX0-19" fmla="*/ 433275 w 820739"/>
                <a:gd name="connsiteY0-20" fmla="*/ 0 h 1253820"/>
                <a:gd name="connsiteX1-21" fmla="*/ 516276 w 820739"/>
                <a:gd name="connsiteY1-22" fmla="*/ 51084 h 1253820"/>
                <a:gd name="connsiteX2-23" fmla="*/ 820739 w 820739"/>
                <a:gd name="connsiteY2-24" fmla="*/ 623710 h 1253820"/>
                <a:gd name="connsiteX3-25" fmla="*/ 516276 w 820739"/>
                <a:gd name="connsiteY3-26" fmla="*/ 1196336 h 1253820"/>
                <a:gd name="connsiteX4-27" fmla="*/ 410370 w 820739"/>
                <a:gd name="connsiteY4-28" fmla="*/ 1253820 h 1253820"/>
                <a:gd name="connsiteX5-29" fmla="*/ 304463 w 820739"/>
                <a:gd name="connsiteY5-30" fmla="*/ 1196336 h 1253820"/>
                <a:gd name="connsiteX6-31" fmla="*/ 0 w 820739"/>
                <a:gd name="connsiteY6-32" fmla="*/ 623710 h 1253820"/>
                <a:gd name="connsiteX7-33" fmla="*/ 326799 w 820739"/>
                <a:gd name="connsiteY7-34" fmla="*/ 76979 h 1253820"/>
                <a:gd name="connsiteX8-35" fmla="*/ 433275 w 820739"/>
                <a:gd name="connsiteY8-36" fmla="*/ 0 h 1253820"/>
                <a:gd name="connsiteX0-37" fmla="*/ 433275 w 820739"/>
                <a:gd name="connsiteY0-38" fmla="*/ 0 h 1253820"/>
                <a:gd name="connsiteX1-39" fmla="*/ 516276 w 820739"/>
                <a:gd name="connsiteY1-40" fmla="*/ 51084 h 1253820"/>
                <a:gd name="connsiteX2-41" fmla="*/ 820739 w 820739"/>
                <a:gd name="connsiteY2-42" fmla="*/ 623710 h 1253820"/>
                <a:gd name="connsiteX3-43" fmla="*/ 516276 w 820739"/>
                <a:gd name="connsiteY3-44" fmla="*/ 1196336 h 1253820"/>
                <a:gd name="connsiteX4-45" fmla="*/ 410370 w 820739"/>
                <a:gd name="connsiteY4-46" fmla="*/ 1253820 h 1253820"/>
                <a:gd name="connsiteX5-47" fmla="*/ 304463 w 820739"/>
                <a:gd name="connsiteY5-48" fmla="*/ 1196336 h 1253820"/>
                <a:gd name="connsiteX6-49" fmla="*/ 0 w 820739"/>
                <a:gd name="connsiteY6-50" fmla="*/ 623710 h 1253820"/>
                <a:gd name="connsiteX7-51" fmla="*/ 326799 w 820739"/>
                <a:gd name="connsiteY7-52" fmla="*/ 76979 h 1253820"/>
                <a:gd name="connsiteX8-53" fmla="*/ 433275 w 820739"/>
                <a:gd name="connsiteY8-54" fmla="*/ 0 h 1253820"/>
                <a:gd name="connsiteX0-55" fmla="*/ 433275 w 820739"/>
                <a:gd name="connsiteY0-56" fmla="*/ 0 h 1253820"/>
                <a:gd name="connsiteX1-57" fmla="*/ 516276 w 820739"/>
                <a:gd name="connsiteY1-58" fmla="*/ 51084 h 1253820"/>
                <a:gd name="connsiteX2-59" fmla="*/ 820739 w 820739"/>
                <a:gd name="connsiteY2-60" fmla="*/ 623710 h 1253820"/>
                <a:gd name="connsiteX3-61" fmla="*/ 516276 w 820739"/>
                <a:gd name="connsiteY3-62" fmla="*/ 1196336 h 1253820"/>
                <a:gd name="connsiteX4-63" fmla="*/ 410370 w 820739"/>
                <a:gd name="connsiteY4-64" fmla="*/ 1253820 h 1253820"/>
                <a:gd name="connsiteX5-65" fmla="*/ 310332 w 820739"/>
                <a:gd name="connsiteY5-66" fmla="*/ 1193062 h 1253820"/>
                <a:gd name="connsiteX6-67" fmla="*/ 0 w 820739"/>
                <a:gd name="connsiteY6-68" fmla="*/ 623710 h 1253820"/>
                <a:gd name="connsiteX7-69" fmla="*/ 326799 w 820739"/>
                <a:gd name="connsiteY7-70" fmla="*/ 76979 h 1253820"/>
                <a:gd name="connsiteX8-71" fmla="*/ 433275 w 820739"/>
                <a:gd name="connsiteY8-72" fmla="*/ 0 h 1253820"/>
                <a:gd name="connsiteX0-73" fmla="*/ 433275 w 820821"/>
                <a:gd name="connsiteY0-74" fmla="*/ 0 h 1253820"/>
                <a:gd name="connsiteX1-75" fmla="*/ 493730 w 820821"/>
                <a:gd name="connsiteY1-76" fmla="*/ 52155 h 1253820"/>
                <a:gd name="connsiteX2-77" fmla="*/ 820739 w 820821"/>
                <a:gd name="connsiteY2-78" fmla="*/ 623710 h 1253820"/>
                <a:gd name="connsiteX3-79" fmla="*/ 516276 w 820821"/>
                <a:gd name="connsiteY3-80" fmla="*/ 1196336 h 1253820"/>
                <a:gd name="connsiteX4-81" fmla="*/ 410370 w 820821"/>
                <a:gd name="connsiteY4-82" fmla="*/ 1253820 h 1253820"/>
                <a:gd name="connsiteX5-83" fmla="*/ 310332 w 820821"/>
                <a:gd name="connsiteY5-84" fmla="*/ 1193062 h 1253820"/>
                <a:gd name="connsiteX6-85" fmla="*/ 0 w 820821"/>
                <a:gd name="connsiteY6-86" fmla="*/ 623710 h 1253820"/>
                <a:gd name="connsiteX7-87" fmla="*/ 326799 w 820821"/>
                <a:gd name="connsiteY7-88" fmla="*/ 76979 h 1253820"/>
                <a:gd name="connsiteX8-89" fmla="*/ 433275 w 820821"/>
                <a:gd name="connsiteY8-90" fmla="*/ 0 h 1253820"/>
                <a:gd name="connsiteX0-91" fmla="*/ 433275 w 820868"/>
                <a:gd name="connsiteY0-92" fmla="*/ 0 h 1253820"/>
                <a:gd name="connsiteX1-93" fmla="*/ 487862 w 820868"/>
                <a:gd name="connsiteY1-94" fmla="*/ 55429 h 1253820"/>
                <a:gd name="connsiteX2-95" fmla="*/ 820739 w 820868"/>
                <a:gd name="connsiteY2-96" fmla="*/ 623710 h 1253820"/>
                <a:gd name="connsiteX3-97" fmla="*/ 516276 w 820868"/>
                <a:gd name="connsiteY3-98" fmla="*/ 1196336 h 1253820"/>
                <a:gd name="connsiteX4-99" fmla="*/ 410370 w 820868"/>
                <a:gd name="connsiteY4-100" fmla="*/ 1253820 h 1253820"/>
                <a:gd name="connsiteX5-101" fmla="*/ 310332 w 820868"/>
                <a:gd name="connsiteY5-102" fmla="*/ 1193062 h 1253820"/>
                <a:gd name="connsiteX6-103" fmla="*/ 0 w 820868"/>
                <a:gd name="connsiteY6-104" fmla="*/ 623710 h 1253820"/>
                <a:gd name="connsiteX7-105" fmla="*/ 326799 w 820868"/>
                <a:gd name="connsiteY7-106" fmla="*/ 76979 h 1253820"/>
                <a:gd name="connsiteX8-107" fmla="*/ 433275 w 820868"/>
                <a:gd name="connsiteY8-108" fmla="*/ 0 h 1253820"/>
                <a:gd name="connsiteX0-109" fmla="*/ 433275 w 820868"/>
                <a:gd name="connsiteY0-110" fmla="*/ 0 h 1253820"/>
                <a:gd name="connsiteX1-111" fmla="*/ 487862 w 820868"/>
                <a:gd name="connsiteY1-112" fmla="*/ 55429 h 1253820"/>
                <a:gd name="connsiteX2-113" fmla="*/ 820739 w 820868"/>
                <a:gd name="connsiteY2-114" fmla="*/ 623710 h 1253820"/>
                <a:gd name="connsiteX3-115" fmla="*/ 516276 w 820868"/>
                <a:gd name="connsiteY3-116" fmla="*/ 1196336 h 1253820"/>
                <a:gd name="connsiteX4-117" fmla="*/ 410370 w 820868"/>
                <a:gd name="connsiteY4-118" fmla="*/ 1253820 h 1253820"/>
                <a:gd name="connsiteX5-119" fmla="*/ 310332 w 820868"/>
                <a:gd name="connsiteY5-120" fmla="*/ 1193062 h 1253820"/>
                <a:gd name="connsiteX6-121" fmla="*/ 0 w 820868"/>
                <a:gd name="connsiteY6-122" fmla="*/ 623710 h 1253820"/>
                <a:gd name="connsiteX7-123" fmla="*/ 307906 w 820868"/>
                <a:gd name="connsiteY7-124" fmla="*/ 91355 h 1253820"/>
                <a:gd name="connsiteX8-125" fmla="*/ 433275 w 820868"/>
                <a:gd name="connsiteY8-126" fmla="*/ 0 h 1253820"/>
                <a:gd name="connsiteX0-127" fmla="*/ 433275 w 820868"/>
                <a:gd name="connsiteY0-128" fmla="*/ 0 h 1253820"/>
                <a:gd name="connsiteX1-129" fmla="*/ 487862 w 820868"/>
                <a:gd name="connsiteY1-130" fmla="*/ 55429 h 1253820"/>
                <a:gd name="connsiteX2-131" fmla="*/ 820739 w 820868"/>
                <a:gd name="connsiteY2-132" fmla="*/ 623710 h 1253820"/>
                <a:gd name="connsiteX3-133" fmla="*/ 516276 w 820868"/>
                <a:gd name="connsiteY3-134" fmla="*/ 1196336 h 1253820"/>
                <a:gd name="connsiteX4-135" fmla="*/ 410370 w 820868"/>
                <a:gd name="connsiteY4-136" fmla="*/ 1253820 h 1253820"/>
                <a:gd name="connsiteX5-137" fmla="*/ 310332 w 820868"/>
                <a:gd name="connsiteY5-138" fmla="*/ 1193062 h 1253820"/>
                <a:gd name="connsiteX6-139" fmla="*/ 0 w 820868"/>
                <a:gd name="connsiteY6-140" fmla="*/ 623710 h 1253820"/>
                <a:gd name="connsiteX7-141" fmla="*/ 307906 w 820868"/>
                <a:gd name="connsiteY7-142" fmla="*/ 91355 h 1253820"/>
                <a:gd name="connsiteX8-143" fmla="*/ 433275 w 820868"/>
                <a:gd name="connsiteY8-144" fmla="*/ 0 h 1253820"/>
                <a:gd name="connsiteX0-145" fmla="*/ 433275 w 821563"/>
                <a:gd name="connsiteY0-146" fmla="*/ 0 h 1253820"/>
                <a:gd name="connsiteX1-147" fmla="*/ 487862 w 821563"/>
                <a:gd name="connsiteY1-148" fmla="*/ 55429 h 1253820"/>
                <a:gd name="connsiteX2-149" fmla="*/ 820739 w 821563"/>
                <a:gd name="connsiteY2-150" fmla="*/ 623710 h 1253820"/>
                <a:gd name="connsiteX3-151" fmla="*/ 516276 w 821563"/>
                <a:gd name="connsiteY3-152" fmla="*/ 1196336 h 1253820"/>
                <a:gd name="connsiteX4-153" fmla="*/ 410370 w 821563"/>
                <a:gd name="connsiteY4-154" fmla="*/ 1253820 h 1253820"/>
                <a:gd name="connsiteX5-155" fmla="*/ 310332 w 821563"/>
                <a:gd name="connsiteY5-156" fmla="*/ 1193062 h 1253820"/>
                <a:gd name="connsiteX6-157" fmla="*/ 0 w 821563"/>
                <a:gd name="connsiteY6-158" fmla="*/ 623710 h 1253820"/>
                <a:gd name="connsiteX7-159" fmla="*/ 307906 w 821563"/>
                <a:gd name="connsiteY7-160" fmla="*/ 91355 h 1253820"/>
                <a:gd name="connsiteX8-161" fmla="*/ 433275 w 821563"/>
                <a:gd name="connsiteY8-162" fmla="*/ 0 h 1253820"/>
                <a:gd name="connsiteX0-163" fmla="*/ 433275 w 821554"/>
                <a:gd name="connsiteY0-164" fmla="*/ 0 h 1253820"/>
                <a:gd name="connsiteX1-165" fmla="*/ 487862 w 821554"/>
                <a:gd name="connsiteY1-166" fmla="*/ 55429 h 1253820"/>
                <a:gd name="connsiteX2-167" fmla="*/ 820739 w 821554"/>
                <a:gd name="connsiteY2-168" fmla="*/ 623710 h 1253820"/>
                <a:gd name="connsiteX3-169" fmla="*/ 516276 w 821554"/>
                <a:gd name="connsiteY3-170" fmla="*/ 1196336 h 1253820"/>
                <a:gd name="connsiteX4-171" fmla="*/ 410370 w 821554"/>
                <a:gd name="connsiteY4-172" fmla="*/ 1253820 h 1253820"/>
                <a:gd name="connsiteX5-173" fmla="*/ 310332 w 821554"/>
                <a:gd name="connsiteY5-174" fmla="*/ 1193062 h 1253820"/>
                <a:gd name="connsiteX6-175" fmla="*/ 0 w 821554"/>
                <a:gd name="connsiteY6-176" fmla="*/ 623710 h 1253820"/>
                <a:gd name="connsiteX7-177" fmla="*/ 307906 w 821554"/>
                <a:gd name="connsiteY7-178" fmla="*/ 91355 h 1253820"/>
                <a:gd name="connsiteX8-179" fmla="*/ 433275 w 821554"/>
                <a:gd name="connsiteY8-180" fmla="*/ 0 h 1253820"/>
                <a:gd name="connsiteX0-181" fmla="*/ 433275 w 821554"/>
                <a:gd name="connsiteY0-182" fmla="*/ 0 h 1253820"/>
                <a:gd name="connsiteX1-183" fmla="*/ 487862 w 821554"/>
                <a:gd name="connsiteY1-184" fmla="*/ 55429 h 1253820"/>
                <a:gd name="connsiteX2-185" fmla="*/ 820739 w 821554"/>
                <a:gd name="connsiteY2-186" fmla="*/ 623710 h 1253820"/>
                <a:gd name="connsiteX3-187" fmla="*/ 516276 w 821554"/>
                <a:gd name="connsiteY3-188" fmla="*/ 1196336 h 1253820"/>
                <a:gd name="connsiteX4-189" fmla="*/ 410370 w 821554"/>
                <a:gd name="connsiteY4-190" fmla="*/ 1253820 h 1253820"/>
                <a:gd name="connsiteX5-191" fmla="*/ 310332 w 821554"/>
                <a:gd name="connsiteY5-192" fmla="*/ 1193062 h 1253820"/>
                <a:gd name="connsiteX6-193" fmla="*/ 0 w 821554"/>
                <a:gd name="connsiteY6-194" fmla="*/ 623710 h 1253820"/>
                <a:gd name="connsiteX7-195" fmla="*/ 307906 w 821554"/>
                <a:gd name="connsiteY7-196" fmla="*/ 91355 h 1253820"/>
                <a:gd name="connsiteX8-197" fmla="*/ 433275 w 821554"/>
                <a:gd name="connsiteY8-198" fmla="*/ 0 h 1253820"/>
                <a:gd name="connsiteX0-199" fmla="*/ 433290 w 821569"/>
                <a:gd name="connsiteY0-200" fmla="*/ 0 h 1253820"/>
                <a:gd name="connsiteX1-201" fmla="*/ 487877 w 821569"/>
                <a:gd name="connsiteY1-202" fmla="*/ 55429 h 1253820"/>
                <a:gd name="connsiteX2-203" fmla="*/ 820754 w 821569"/>
                <a:gd name="connsiteY2-204" fmla="*/ 623710 h 1253820"/>
                <a:gd name="connsiteX3-205" fmla="*/ 516291 w 821569"/>
                <a:gd name="connsiteY3-206" fmla="*/ 1196336 h 1253820"/>
                <a:gd name="connsiteX4-207" fmla="*/ 410385 w 821569"/>
                <a:gd name="connsiteY4-208" fmla="*/ 1253820 h 1253820"/>
                <a:gd name="connsiteX5-209" fmla="*/ 310347 w 821569"/>
                <a:gd name="connsiteY5-210" fmla="*/ 1193062 h 1253820"/>
                <a:gd name="connsiteX6-211" fmla="*/ 15 w 821569"/>
                <a:gd name="connsiteY6-212" fmla="*/ 623710 h 1253820"/>
                <a:gd name="connsiteX7-213" fmla="*/ 307921 w 821569"/>
                <a:gd name="connsiteY7-214" fmla="*/ 91355 h 1253820"/>
                <a:gd name="connsiteX8-215" fmla="*/ 433290 w 821569"/>
                <a:gd name="connsiteY8-216" fmla="*/ 0 h 1253820"/>
                <a:gd name="connsiteX0-217" fmla="*/ 459559 w 821569"/>
                <a:gd name="connsiteY0-218" fmla="*/ 0 h 1256861"/>
                <a:gd name="connsiteX1-219" fmla="*/ 487877 w 821569"/>
                <a:gd name="connsiteY1-220" fmla="*/ 58470 h 1256861"/>
                <a:gd name="connsiteX2-221" fmla="*/ 820754 w 821569"/>
                <a:gd name="connsiteY2-222" fmla="*/ 626751 h 1256861"/>
                <a:gd name="connsiteX3-223" fmla="*/ 516291 w 821569"/>
                <a:gd name="connsiteY3-224" fmla="*/ 1199377 h 1256861"/>
                <a:gd name="connsiteX4-225" fmla="*/ 410385 w 821569"/>
                <a:gd name="connsiteY4-226" fmla="*/ 1256861 h 1256861"/>
                <a:gd name="connsiteX5-227" fmla="*/ 310347 w 821569"/>
                <a:gd name="connsiteY5-228" fmla="*/ 1196103 h 1256861"/>
                <a:gd name="connsiteX6-229" fmla="*/ 15 w 821569"/>
                <a:gd name="connsiteY6-230" fmla="*/ 626751 h 1256861"/>
                <a:gd name="connsiteX7-231" fmla="*/ 307921 w 821569"/>
                <a:gd name="connsiteY7-232" fmla="*/ 94396 h 1256861"/>
                <a:gd name="connsiteX8-233" fmla="*/ 459559 w 821569"/>
                <a:gd name="connsiteY8-234" fmla="*/ 0 h 1256861"/>
                <a:gd name="connsiteX0-235" fmla="*/ 459559 w 820796"/>
                <a:gd name="connsiteY0-236" fmla="*/ 0 h 1256861"/>
                <a:gd name="connsiteX1-237" fmla="*/ 500409 w 820796"/>
                <a:gd name="connsiteY1-238" fmla="*/ 49306 h 1256861"/>
                <a:gd name="connsiteX2-239" fmla="*/ 820754 w 820796"/>
                <a:gd name="connsiteY2-240" fmla="*/ 626751 h 1256861"/>
                <a:gd name="connsiteX3-241" fmla="*/ 516291 w 820796"/>
                <a:gd name="connsiteY3-242" fmla="*/ 1199377 h 1256861"/>
                <a:gd name="connsiteX4-243" fmla="*/ 410385 w 820796"/>
                <a:gd name="connsiteY4-244" fmla="*/ 1256861 h 1256861"/>
                <a:gd name="connsiteX5-245" fmla="*/ 310347 w 820796"/>
                <a:gd name="connsiteY5-246" fmla="*/ 1196103 h 1256861"/>
                <a:gd name="connsiteX6-247" fmla="*/ 15 w 820796"/>
                <a:gd name="connsiteY6-248" fmla="*/ 626751 h 1256861"/>
                <a:gd name="connsiteX7-249" fmla="*/ 307921 w 820796"/>
                <a:gd name="connsiteY7-250" fmla="*/ 94396 h 1256861"/>
                <a:gd name="connsiteX8-251" fmla="*/ 459559 w 820796"/>
                <a:gd name="connsiteY8-252" fmla="*/ 0 h 1256861"/>
                <a:gd name="connsiteX0-253" fmla="*/ 459559 w 820795"/>
                <a:gd name="connsiteY0-254" fmla="*/ 0 h 1256861"/>
                <a:gd name="connsiteX1-255" fmla="*/ 500409 w 820795"/>
                <a:gd name="connsiteY1-256" fmla="*/ 49306 h 1256861"/>
                <a:gd name="connsiteX2-257" fmla="*/ 820754 w 820795"/>
                <a:gd name="connsiteY2-258" fmla="*/ 626751 h 1256861"/>
                <a:gd name="connsiteX3-259" fmla="*/ 516291 w 820795"/>
                <a:gd name="connsiteY3-260" fmla="*/ 1199377 h 1256861"/>
                <a:gd name="connsiteX4-261" fmla="*/ 410385 w 820795"/>
                <a:gd name="connsiteY4-262" fmla="*/ 1256861 h 1256861"/>
                <a:gd name="connsiteX5-263" fmla="*/ 310347 w 820795"/>
                <a:gd name="connsiteY5-264" fmla="*/ 1196103 h 1256861"/>
                <a:gd name="connsiteX6-265" fmla="*/ 15 w 820795"/>
                <a:gd name="connsiteY6-266" fmla="*/ 626751 h 1256861"/>
                <a:gd name="connsiteX7-267" fmla="*/ 318200 w 820795"/>
                <a:gd name="connsiteY7-268" fmla="*/ 101144 h 1256861"/>
                <a:gd name="connsiteX8-269" fmla="*/ 459559 w 820795"/>
                <a:gd name="connsiteY8-270" fmla="*/ 0 h 1256861"/>
                <a:gd name="connsiteX0-271" fmla="*/ 459558 w 820794"/>
                <a:gd name="connsiteY0-272" fmla="*/ 0 h 1256861"/>
                <a:gd name="connsiteX1-273" fmla="*/ 500408 w 820794"/>
                <a:gd name="connsiteY1-274" fmla="*/ 49306 h 1256861"/>
                <a:gd name="connsiteX2-275" fmla="*/ 820753 w 820794"/>
                <a:gd name="connsiteY2-276" fmla="*/ 626751 h 1256861"/>
                <a:gd name="connsiteX3-277" fmla="*/ 516290 w 820794"/>
                <a:gd name="connsiteY3-278" fmla="*/ 1199377 h 1256861"/>
                <a:gd name="connsiteX4-279" fmla="*/ 410384 w 820794"/>
                <a:gd name="connsiteY4-280" fmla="*/ 1256861 h 1256861"/>
                <a:gd name="connsiteX5-281" fmla="*/ 328293 w 820794"/>
                <a:gd name="connsiteY5-282" fmla="*/ 1196293 h 1256861"/>
                <a:gd name="connsiteX6-283" fmla="*/ 14 w 820794"/>
                <a:gd name="connsiteY6-284" fmla="*/ 626751 h 1256861"/>
                <a:gd name="connsiteX7-285" fmla="*/ 318199 w 820794"/>
                <a:gd name="connsiteY7-286" fmla="*/ 101144 h 1256861"/>
                <a:gd name="connsiteX8-287" fmla="*/ 459558 w 820794"/>
                <a:gd name="connsiteY8-288" fmla="*/ 0 h 1256861"/>
                <a:gd name="connsiteX0-289" fmla="*/ 459558 w 820865"/>
                <a:gd name="connsiteY0-290" fmla="*/ 0 h 1256861"/>
                <a:gd name="connsiteX1-291" fmla="*/ 500408 w 820865"/>
                <a:gd name="connsiteY1-292" fmla="*/ 49306 h 1256861"/>
                <a:gd name="connsiteX2-293" fmla="*/ 820753 w 820865"/>
                <a:gd name="connsiteY2-294" fmla="*/ 626751 h 1256861"/>
                <a:gd name="connsiteX3-295" fmla="*/ 525916 w 820865"/>
                <a:gd name="connsiteY3-296" fmla="*/ 1202798 h 1256861"/>
                <a:gd name="connsiteX4-297" fmla="*/ 410384 w 820865"/>
                <a:gd name="connsiteY4-298" fmla="*/ 1256861 h 1256861"/>
                <a:gd name="connsiteX5-299" fmla="*/ 328293 w 820865"/>
                <a:gd name="connsiteY5-300" fmla="*/ 1196293 h 1256861"/>
                <a:gd name="connsiteX6-301" fmla="*/ 14 w 820865"/>
                <a:gd name="connsiteY6-302" fmla="*/ 626751 h 1256861"/>
                <a:gd name="connsiteX7-303" fmla="*/ 318199 w 820865"/>
                <a:gd name="connsiteY7-304" fmla="*/ 101144 h 1256861"/>
                <a:gd name="connsiteX8-305" fmla="*/ 459558 w 820865"/>
                <a:gd name="connsiteY8-306" fmla="*/ 0 h 1256861"/>
                <a:gd name="connsiteX0-307" fmla="*/ 459558 w 820865"/>
                <a:gd name="connsiteY0-308" fmla="*/ 0 h 1256861"/>
                <a:gd name="connsiteX1-309" fmla="*/ 500408 w 820865"/>
                <a:gd name="connsiteY1-310" fmla="*/ 49306 h 1256861"/>
                <a:gd name="connsiteX2-311" fmla="*/ 820753 w 820865"/>
                <a:gd name="connsiteY2-312" fmla="*/ 626751 h 1256861"/>
                <a:gd name="connsiteX3-313" fmla="*/ 525916 w 820865"/>
                <a:gd name="connsiteY3-314" fmla="*/ 1202798 h 1256861"/>
                <a:gd name="connsiteX4-315" fmla="*/ 410384 w 820865"/>
                <a:gd name="connsiteY4-316" fmla="*/ 1256861 h 1256861"/>
                <a:gd name="connsiteX5-317" fmla="*/ 328293 w 820865"/>
                <a:gd name="connsiteY5-318" fmla="*/ 1196293 h 1256861"/>
                <a:gd name="connsiteX6-319" fmla="*/ 14 w 820865"/>
                <a:gd name="connsiteY6-320" fmla="*/ 626751 h 1256861"/>
                <a:gd name="connsiteX7-321" fmla="*/ 318199 w 820865"/>
                <a:gd name="connsiteY7-322" fmla="*/ 101144 h 1256861"/>
                <a:gd name="connsiteX8-323" fmla="*/ 459558 w 820865"/>
                <a:gd name="connsiteY8-324" fmla="*/ 0 h 1256861"/>
                <a:gd name="connsiteX0-325" fmla="*/ 459558 w 820865"/>
                <a:gd name="connsiteY0-326" fmla="*/ 0 h 1275566"/>
                <a:gd name="connsiteX1-327" fmla="*/ 500408 w 820865"/>
                <a:gd name="connsiteY1-328" fmla="*/ 49306 h 1275566"/>
                <a:gd name="connsiteX2-329" fmla="*/ 820753 w 820865"/>
                <a:gd name="connsiteY2-330" fmla="*/ 626751 h 1275566"/>
                <a:gd name="connsiteX3-331" fmla="*/ 525916 w 820865"/>
                <a:gd name="connsiteY3-332" fmla="*/ 1202798 h 1275566"/>
                <a:gd name="connsiteX4-333" fmla="*/ 421217 w 820865"/>
                <a:gd name="connsiteY4-334" fmla="*/ 1275566 h 1275566"/>
                <a:gd name="connsiteX5-335" fmla="*/ 328293 w 820865"/>
                <a:gd name="connsiteY5-336" fmla="*/ 1196293 h 1275566"/>
                <a:gd name="connsiteX6-337" fmla="*/ 14 w 820865"/>
                <a:gd name="connsiteY6-338" fmla="*/ 626751 h 1275566"/>
                <a:gd name="connsiteX7-339" fmla="*/ 318199 w 820865"/>
                <a:gd name="connsiteY7-340" fmla="*/ 101144 h 1275566"/>
                <a:gd name="connsiteX8-341" fmla="*/ 459558 w 820865"/>
                <a:gd name="connsiteY8-342" fmla="*/ 0 h 1275566"/>
                <a:gd name="connsiteX0-343" fmla="*/ 459558 w 820865"/>
                <a:gd name="connsiteY0-344" fmla="*/ 0 h 1275566"/>
                <a:gd name="connsiteX1-345" fmla="*/ 500408 w 820865"/>
                <a:gd name="connsiteY1-346" fmla="*/ 49306 h 1275566"/>
                <a:gd name="connsiteX2-347" fmla="*/ 820753 w 820865"/>
                <a:gd name="connsiteY2-348" fmla="*/ 626751 h 1275566"/>
                <a:gd name="connsiteX3-349" fmla="*/ 525916 w 820865"/>
                <a:gd name="connsiteY3-350" fmla="*/ 1202798 h 1275566"/>
                <a:gd name="connsiteX4-351" fmla="*/ 421217 w 820865"/>
                <a:gd name="connsiteY4-352" fmla="*/ 1275566 h 1275566"/>
                <a:gd name="connsiteX5-353" fmla="*/ 328293 w 820865"/>
                <a:gd name="connsiteY5-354" fmla="*/ 1196293 h 1275566"/>
                <a:gd name="connsiteX6-355" fmla="*/ 14 w 820865"/>
                <a:gd name="connsiteY6-356" fmla="*/ 626751 h 1275566"/>
                <a:gd name="connsiteX7-357" fmla="*/ 318199 w 820865"/>
                <a:gd name="connsiteY7-358" fmla="*/ 101144 h 1275566"/>
                <a:gd name="connsiteX8-359" fmla="*/ 459558 w 820865"/>
                <a:gd name="connsiteY8-360" fmla="*/ 0 h 1275566"/>
                <a:gd name="connsiteX0-361" fmla="*/ 438815 w 820865"/>
                <a:gd name="connsiteY0-362" fmla="*/ 0 h 1276220"/>
                <a:gd name="connsiteX1-363" fmla="*/ 500408 w 820865"/>
                <a:gd name="connsiteY1-364" fmla="*/ 49960 h 1276220"/>
                <a:gd name="connsiteX2-365" fmla="*/ 820753 w 820865"/>
                <a:gd name="connsiteY2-366" fmla="*/ 627405 h 1276220"/>
                <a:gd name="connsiteX3-367" fmla="*/ 525916 w 820865"/>
                <a:gd name="connsiteY3-368" fmla="*/ 1203452 h 1276220"/>
                <a:gd name="connsiteX4-369" fmla="*/ 421217 w 820865"/>
                <a:gd name="connsiteY4-370" fmla="*/ 1276220 h 1276220"/>
                <a:gd name="connsiteX5-371" fmla="*/ 328293 w 820865"/>
                <a:gd name="connsiteY5-372" fmla="*/ 1196947 h 1276220"/>
                <a:gd name="connsiteX6-373" fmla="*/ 14 w 820865"/>
                <a:gd name="connsiteY6-374" fmla="*/ 627405 h 1276220"/>
                <a:gd name="connsiteX7-375" fmla="*/ 318199 w 820865"/>
                <a:gd name="connsiteY7-376" fmla="*/ 101798 h 1276220"/>
                <a:gd name="connsiteX8-377" fmla="*/ 438815 w 820865"/>
                <a:gd name="connsiteY8-378" fmla="*/ 0 h 1276220"/>
                <a:gd name="connsiteX0-379" fmla="*/ 438815 w 820865"/>
                <a:gd name="connsiteY0-380" fmla="*/ 0 h 1266560"/>
                <a:gd name="connsiteX1-381" fmla="*/ 500408 w 820865"/>
                <a:gd name="connsiteY1-382" fmla="*/ 49960 h 1266560"/>
                <a:gd name="connsiteX2-383" fmla="*/ 820753 w 820865"/>
                <a:gd name="connsiteY2-384" fmla="*/ 627405 h 1266560"/>
                <a:gd name="connsiteX3-385" fmla="*/ 525916 w 820865"/>
                <a:gd name="connsiteY3-386" fmla="*/ 1203452 h 1266560"/>
                <a:gd name="connsiteX4-387" fmla="*/ 446146 w 820865"/>
                <a:gd name="connsiteY4-388" fmla="*/ 1266560 h 1266560"/>
                <a:gd name="connsiteX5-389" fmla="*/ 328293 w 820865"/>
                <a:gd name="connsiteY5-390" fmla="*/ 1196947 h 1266560"/>
                <a:gd name="connsiteX6-391" fmla="*/ 14 w 820865"/>
                <a:gd name="connsiteY6-392" fmla="*/ 627405 h 1266560"/>
                <a:gd name="connsiteX7-393" fmla="*/ 318199 w 820865"/>
                <a:gd name="connsiteY7-394" fmla="*/ 101798 h 1266560"/>
                <a:gd name="connsiteX8-395" fmla="*/ 438815 w 820865"/>
                <a:gd name="connsiteY8-396" fmla="*/ 0 h 1266560"/>
                <a:gd name="connsiteX0-397" fmla="*/ 438815 w 821234"/>
                <a:gd name="connsiteY0-398" fmla="*/ 0 h 1266560"/>
                <a:gd name="connsiteX1-399" fmla="*/ 500408 w 821234"/>
                <a:gd name="connsiteY1-400" fmla="*/ 49960 h 1266560"/>
                <a:gd name="connsiteX2-401" fmla="*/ 820753 w 821234"/>
                <a:gd name="connsiteY2-402" fmla="*/ 627405 h 1266560"/>
                <a:gd name="connsiteX3-403" fmla="*/ 549693 w 821234"/>
                <a:gd name="connsiteY3-404" fmla="*/ 1208811 h 1266560"/>
                <a:gd name="connsiteX4-405" fmla="*/ 446146 w 821234"/>
                <a:gd name="connsiteY4-406" fmla="*/ 1266560 h 1266560"/>
                <a:gd name="connsiteX5-407" fmla="*/ 328293 w 821234"/>
                <a:gd name="connsiteY5-408" fmla="*/ 1196947 h 1266560"/>
                <a:gd name="connsiteX6-409" fmla="*/ 14 w 821234"/>
                <a:gd name="connsiteY6-410" fmla="*/ 627405 h 1266560"/>
                <a:gd name="connsiteX7-411" fmla="*/ 318199 w 821234"/>
                <a:gd name="connsiteY7-412" fmla="*/ 101798 h 1266560"/>
                <a:gd name="connsiteX8-413" fmla="*/ 438815 w 821234"/>
                <a:gd name="connsiteY8-414" fmla="*/ 0 h 1266560"/>
                <a:gd name="connsiteX0-415" fmla="*/ 438815 w 821148"/>
                <a:gd name="connsiteY0-416" fmla="*/ 0 h 1266560"/>
                <a:gd name="connsiteX1-417" fmla="*/ 500408 w 821148"/>
                <a:gd name="connsiteY1-418" fmla="*/ 49960 h 1266560"/>
                <a:gd name="connsiteX2-419" fmla="*/ 820753 w 821148"/>
                <a:gd name="connsiteY2-420" fmla="*/ 627405 h 1266560"/>
                <a:gd name="connsiteX3-421" fmla="*/ 549693 w 821148"/>
                <a:gd name="connsiteY3-422" fmla="*/ 1208811 h 1266560"/>
                <a:gd name="connsiteX4-423" fmla="*/ 446146 w 821148"/>
                <a:gd name="connsiteY4-424" fmla="*/ 1266560 h 1266560"/>
                <a:gd name="connsiteX5-425" fmla="*/ 328293 w 821148"/>
                <a:gd name="connsiteY5-426" fmla="*/ 1196947 h 1266560"/>
                <a:gd name="connsiteX6-427" fmla="*/ 14 w 821148"/>
                <a:gd name="connsiteY6-428" fmla="*/ 627405 h 1266560"/>
                <a:gd name="connsiteX7-429" fmla="*/ 318199 w 821148"/>
                <a:gd name="connsiteY7-430" fmla="*/ 101798 h 1266560"/>
                <a:gd name="connsiteX8-431" fmla="*/ 438815 w 821148"/>
                <a:gd name="connsiteY8-432" fmla="*/ 0 h 1266560"/>
                <a:gd name="connsiteX0-433" fmla="*/ 438815 w 821263"/>
                <a:gd name="connsiteY0-434" fmla="*/ 0 h 1266560"/>
                <a:gd name="connsiteX1-435" fmla="*/ 500408 w 821263"/>
                <a:gd name="connsiteY1-436" fmla="*/ 49960 h 1266560"/>
                <a:gd name="connsiteX2-437" fmla="*/ 820753 w 821263"/>
                <a:gd name="connsiteY2-438" fmla="*/ 627405 h 1266560"/>
                <a:gd name="connsiteX3-439" fmla="*/ 555529 w 821263"/>
                <a:gd name="connsiteY3-440" fmla="*/ 1215755 h 1266560"/>
                <a:gd name="connsiteX4-441" fmla="*/ 446146 w 821263"/>
                <a:gd name="connsiteY4-442" fmla="*/ 1266560 h 1266560"/>
                <a:gd name="connsiteX5-443" fmla="*/ 328293 w 821263"/>
                <a:gd name="connsiteY5-444" fmla="*/ 1196947 h 1266560"/>
                <a:gd name="connsiteX6-445" fmla="*/ 14 w 821263"/>
                <a:gd name="connsiteY6-446" fmla="*/ 627405 h 1266560"/>
                <a:gd name="connsiteX7-447" fmla="*/ 318199 w 821263"/>
                <a:gd name="connsiteY7-448" fmla="*/ 101798 h 1266560"/>
                <a:gd name="connsiteX8-449" fmla="*/ 438815 w 821263"/>
                <a:gd name="connsiteY8-450" fmla="*/ 0 h 1266560"/>
                <a:gd name="connsiteX0-451" fmla="*/ 438815 w 818475"/>
                <a:gd name="connsiteY0-452" fmla="*/ 0 h 1266560"/>
                <a:gd name="connsiteX1-453" fmla="*/ 500408 w 818475"/>
                <a:gd name="connsiteY1-454" fmla="*/ 49960 h 1266560"/>
                <a:gd name="connsiteX2-455" fmla="*/ 817954 w 818475"/>
                <a:gd name="connsiteY2-456" fmla="*/ 625166 h 1266560"/>
                <a:gd name="connsiteX3-457" fmla="*/ 555529 w 818475"/>
                <a:gd name="connsiteY3-458" fmla="*/ 1215755 h 1266560"/>
                <a:gd name="connsiteX4-459" fmla="*/ 446146 w 818475"/>
                <a:gd name="connsiteY4-460" fmla="*/ 1266560 h 1266560"/>
                <a:gd name="connsiteX5-461" fmla="*/ 328293 w 818475"/>
                <a:gd name="connsiteY5-462" fmla="*/ 1196947 h 1266560"/>
                <a:gd name="connsiteX6-463" fmla="*/ 14 w 818475"/>
                <a:gd name="connsiteY6-464" fmla="*/ 627405 h 1266560"/>
                <a:gd name="connsiteX7-465" fmla="*/ 318199 w 818475"/>
                <a:gd name="connsiteY7-466" fmla="*/ 101798 h 1266560"/>
                <a:gd name="connsiteX8-467" fmla="*/ 438815 w 818475"/>
                <a:gd name="connsiteY8-468" fmla="*/ 0 h 12665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818475" h="1266560">
                  <a:moveTo>
                    <a:pt x="438815" y="0"/>
                  </a:moveTo>
                  <a:lnTo>
                    <a:pt x="500408" y="49960"/>
                  </a:lnTo>
                  <a:cubicBezTo>
                    <a:pt x="673856" y="189728"/>
                    <a:pt x="808767" y="430867"/>
                    <a:pt x="817954" y="625166"/>
                  </a:cubicBezTo>
                  <a:cubicBezTo>
                    <a:pt x="827141" y="819465"/>
                    <a:pt x="714031" y="1085845"/>
                    <a:pt x="555529" y="1215755"/>
                  </a:cubicBezTo>
                  <a:cubicBezTo>
                    <a:pt x="520629" y="1240011"/>
                    <a:pt x="495435" y="1251752"/>
                    <a:pt x="446146" y="1266560"/>
                  </a:cubicBezTo>
                  <a:lnTo>
                    <a:pt x="328293" y="1196947"/>
                  </a:lnTo>
                  <a:cubicBezTo>
                    <a:pt x="144602" y="1072848"/>
                    <a:pt x="-1633" y="862856"/>
                    <a:pt x="14" y="627405"/>
                  </a:cubicBezTo>
                  <a:cubicBezTo>
                    <a:pt x="32799" y="412939"/>
                    <a:pt x="156485" y="244322"/>
                    <a:pt x="318199" y="101798"/>
                  </a:cubicBezTo>
                  <a:lnTo>
                    <a:pt x="438815"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1900" dirty="0">
                  <a:solidFill>
                    <a:srgbClr val="FFFFFF"/>
                  </a:solidFill>
                  <a:latin typeface="+mn-ea"/>
                </a:rPr>
                <a:t>新产品</a:t>
              </a:r>
            </a:p>
          </p:txBody>
        </p:sp>
        <p:sp>
          <p:nvSpPr>
            <p:cNvPr id="8" name="任意多边形 7"/>
            <p:cNvSpPr/>
            <p:nvPr/>
          </p:nvSpPr>
          <p:spPr>
            <a:xfrm>
              <a:off x="3941570" y="2044710"/>
              <a:ext cx="969196" cy="3113463"/>
            </a:xfrm>
            <a:custGeom>
              <a:avLst/>
              <a:gdLst>
                <a:gd name="connsiteX0" fmla="*/ 540542 w 971549"/>
                <a:gd name="connsiteY0" fmla="*/ 0 h 3121025"/>
                <a:gd name="connsiteX1" fmla="*/ 447674 w 971549"/>
                <a:gd name="connsiteY1" fmla="*/ 916781 h 3121025"/>
                <a:gd name="connsiteX2" fmla="*/ 440997 w 971549"/>
                <a:gd name="connsiteY2" fmla="*/ 913656 h 3121025"/>
                <a:gd name="connsiteX3" fmla="*/ 417204 w 971549"/>
                <a:gd name="connsiteY3" fmla="*/ 1251512 h 3121025"/>
                <a:gd name="connsiteX4" fmla="*/ 470694 w 971549"/>
                <a:gd name="connsiteY4" fmla="*/ 1046163 h 3121025"/>
                <a:gd name="connsiteX5" fmla="*/ 554037 w 971549"/>
                <a:gd name="connsiteY5" fmla="*/ 781050 h 3121025"/>
                <a:gd name="connsiteX6" fmla="*/ 617537 w 971549"/>
                <a:gd name="connsiteY6" fmla="*/ 876300 h 3121025"/>
                <a:gd name="connsiteX7" fmla="*/ 506412 w 971549"/>
                <a:gd name="connsiteY7" fmla="*/ 1419225 h 3121025"/>
                <a:gd name="connsiteX8" fmla="*/ 503554 w 971549"/>
                <a:gd name="connsiteY8" fmla="*/ 1416281 h 3121025"/>
                <a:gd name="connsiteX9" fmla="*/ 510877 w 971549"/>
                <a:gd name="connsiteY9" fmla="*/ 1641475 h 3121025"/>
                <a:gd name="connsiteX10" fmla="*/ 554037 w 971549"/>
                <a:gd name="connsiteY10" fmla="*/ 2346325 h 3121025"/>
                <a:gd name="connsiteX11" fmla="*/ 651669 w 971549"/>
                <a:gd name="connsiteY11" fmla="*/ 2726531 h 3121025"/>
                <a:gd name="connsiteX12" fmla="*/ 694279 w 971549"/>
                <a:gd name="connsiteY12" fmla="*/ 2836944 h 3121025"/>
                <a:gd name="connsiteX13" fmla="*/ 709612 w 971549"/>
                <a:gd name="connsiteY13" fmla="*/ 2771775 h 3121025"/>
                <a:gd name="connsiteX14" fmla="*/ 814387 w 971549"/>
                <a:gd name="connsiteY14" fmla="*/ 2471738 h 3121025"/>
                <a:gd name="connsiteX15" fmla="*/ 971549 w 971549"/>
                <a:gd name="connsiteY15" fmla="*/ 2512219 h 3121025"/>
                <a:gd name="connsiteX16" fmla="*/ 928687 w 971549"/>
                <a:gd name="connsiteY16" fmla="*/ 2543175 h 3121025"/>
                <a:gd name="connsiteX17" fmla="*/ 812006 w 971549"/>
                <a:gd name="connsiteY17" fmla="*/ 2883693 h 3121025"/>
                <a:gd name="connsiteX18" fmla="*/ 787597 w 971549"/>
                <a:gd name="connsiteY18" fmla="*/ 3067874 h 3121025"/>
                <a:gd name="connsiteX19" fmla="*/ 801687 w 971549"/>
                <a:gd name="connsiteY19" fmla="*/ 3101975 h 3121025"/>
                <a:gd name="connsiteX20" fmla="*/ 420687 w 971549"/>
                <a:gd name="connsiteY20" fmla="*/ 3121025 h 3121025"/>
                <a:gd name="connsiteX21" fmla="*/ 230187 w 971549"/>
                <a:gd name="connsiteY21" fmla="*/ 2219325 h 3121025"/>
                <a:gd name="connsiteX22" fmla="*/ 230269 w 971549"/>
                <a:gd name="connsiteY22" fmla="*/ 2219256 h 3121025"/>
                <a:gd name="connsiteX23" fmla="*/ 90487 w 971549"/>
                <a:gd name="connsiteY23" fmla="*/ 2085975 h 3121025"/>
                <a:gd name="connsiteX24" fmla="*/ 0 w 971549"/>
                <a:gd name="connsiteY24" fmla="*/ 2043113 h 3121025"/>
                <a:gd name="connsiteX25" fmla="*/ 104775 w 971549"/>
                <a:gd name="connsiteY25" fmla="*/ 1938338 h 3121025"/>
                <a:gd name="connsiteX26" fmla="*/ 311975 w 971549"/>
                <a:gd name="connsiteY26" fmla="*/ 2141393 h 3121025"/>
                <a:gd name="connsiteX27" fmla="*/ 298958 w 971549"/>
                <a:gd name="connsiteY27" fmla="*/ 2003425 h 3121025"/>
                <a:gd name="connsiteX28" fmla="*/ 325437 w 971549"/>
                <a:gd name="connsiteY28" fmla="*/ 981075 h 3121025"/>
                <a:gd name="connsiteX29" fmla="*/ 328381 w 971549"/>
                <a:gd name="connsiteY29" fmla="*/ 961942 h 3121025"/>
                <a:gd name="connsiteX30" fmla="*/ 264021 w 971549"/>
                <a:gd name="connsiteY30" fmla="*/ 839391 h 3121025"/>
                <a:gd name="connsiteX31" fmla="*/ 176212 w 971549"/>
                <a:gd name="connsiteY31" fmla="*/ 661987 h 3121025"/>
                <a:gd name="connsiteX32" fmla="*/ 219075 w 971549"/>
                <a:gd name="connsiteY32" fmla="*/ 614363 h 3121025"/>
                <a:gd name="connsiteX33" fmla="*/ 340076 w 971549"/>
                <a:gd name="connsiteY33" fmla="*/ 822986 h 3121025"/>
                <a:gd name="connsiteX34" fmla="*/ 421480 w 971549"/>
                <a:gd name="connsiteY34" fmla="*/ 42863 h 3121025"/>
                <a:gd name="connsiteX0-1" fmla="*/ 540542 w 971549"/>
                <a:gd name="connsiteY0-2" fmla="*/ 0 h 3121025"/>
                <a:gd name="connsiteX1-3" fmla="*/ 447674 w 971549"/>
                <a:gd name="connsiteY1-4" fmla="*/ 916781 h 3121025"/>
                <a:gd name="connsiteX2-5" fmla="*/ 440997 w 971549"/>
                <a:gd name="connsiteY2-6" fmla="*/ 913656 h 3121025"/>
                <a:gd name="connsiteX3-7" fmla="*/ 417204 w 971549"/>
                <a:gd name="connsiteY3-8" fmla="*/ 1251512 h 3121025"/>
                <a:gd name="connsiteX4-9" fmla="*/ 470694 w 971549"/>
                <a:gd name="connsiteY4-10" fmla="*/ 1046163 h 3121025"/>
                <a:gd name="connsiteX5-11" fmla="*/ 554037 w 971549"/>
                <a:gd name="connsiteY5-12" fmla="*/ 781050 h 3121025"/>
                <a:gd name="connsiteX6-13" fmla="*/ 617537 w 971549"/>
                <a:gd name="connsiteY6-14" fmla="*/ 876300 h 3121025"/>
                <a:gd name="connsiteX7-15" fmla="*/ 506412 w 971549"/>
                <a:gd name="connsiteY7-16" fmla="*/ 1419225 h 3121025"/>
                <a:gd name="connsiteX8-17" fmla="*/ 503554 w 971549"/>
                <a:gd name="connsiteY8-18" fmla="*/ 1416281 h 3121025"/>
                <a:gd name="connsiteX9-19" fmla="*/ 510877 w 971549"/>
                <a:gd name="connsiteY9-20" fmla="*/ 1641475 h 3121025"/>
                <a:gd name="connsiteX10-21" fmla="*/ 554037 w 971549"/>
                <a:gd name="connsiteY10-22" fmla="*/ 2346325 h 3121025"/>
                <a:gd name="connsiteX11-23" fmla="*/ 651669 w 971549"/>
                <a:gd name="connsiteY11-24" fmla="*/ 2726531 h 3121025"/>
                <a:gd name="connsiteX12-25" fmla="*/ 694279 w 971549"/>
                <a:gd name="connsiteY12-26" fmla="*/ 2836944 h 3121025"/>
                <a:gd name="connsiteX13-27" fmla="*/ 709612 w 971549"/>
                <a:gd name="connsiteY13-28" fmla="*/ 2771775 h 3121025"/>
                <a:gd name="connsiteX14-29" fmla="*/ 814387 w 971549"/>
                <a:gd name="connsiteY14-30" fmla="*/ 2471738 h 3121025"/>
                <a:gd name="connsiteX15-31" fmla="*/ 971549 w 971549"/>
                <a:gd name="connsiteY15-32" fmla="*/ 2512219 h 3121025"/>
                <a:gd name="connsiteX16-33" fmla="*/ 928687 w 971549"/>
                <a:gd name="connsiteY16-34" fmla="*/ 2543175 h 3121025"/>
                <a:gd name="connsiteX17-35" fmla="*/ 812006 w 971549"/>
                <a:gd name="connsiteY17-36" fmla="*/ 2883693 h 3121025"/>
                <a:gd name="connsiteX18-37" fmla="*/ 787597 w 971549"/>
                <a:gd name="connsiteY18-38" fmla="*/ 3067874 h 3121025"/>
                <a:gd name="connsiteX19-39" fmla="*/ 801687 w 971549"/>
                <a:gd name="connsiteY19-40" fmla="*/ 3101975 h 3121025"/>
                <a:gd name="connsiteX20-41" fmla="*/ 420687 w 971549"/>
                <a:gd name="connsiteY20-42" fmla="*/ 3121025 h 3121025"/>
                <a:gd name="connsiteX21-43" fmla="*/ 230187 w 971549"/>
                <a:gd name="connsiteY21-44" fmla="*/ 2219325 h 3121025"/>
                <a:gd name="connsiteX22-45" fmla="*/ 230269 w 971549"/>
                <a:gd name="connsiteY22-46" fmla="*/ 2219256 h 3121025"/>
                <a:gd name="connsiteX23-47" fmla="*/ 90487 w 971549"/>
                <a:gd name="connsiteY23-48" fmla="*/ 2085975 h 3121025"/>
                <a:gd name="connsiteX24-49" fmla="*/ 0 w 971549"/>
                <a:gd name="connsiteY24-50" fmla="*/ 2043113 h 3121025"/>
                <a:gd name="connsiteX25-51" fmla="*/ 104775 w 971549"/>
                <a:gd name="connsiteY25-52" fmla="*/ 1938338 h 3121025"/>
                <a:gd name="connsiteX26-53" fmla="*/ 311975 w 971549"/>
                <a:gd name="connsiteY26-54" fmla="*/ 2141393 h 3121025"/>
                <a:gd name="connsiteX27-55" fmla="*/ 298958 w 971549"/>
                <a:gd name="connsiteY27-56" fmla="*/ 2003425 h 3121025"/>
                <a:gd name="connsiteX28-57" fmla="*/ 325437 w 971549"/>
                <a:gd name="connsiteY28-58" fmla="*/ 981075 h 3121025"/>
                <a:gd name="connsiteX29-59" fmla="*/ 328381 w 971549"/>
                <a:gd name="connsiteY29-60" fmla="*/ 961942 h 3121025"/>
                <a:gd name="connsiteX30-61" fmla="*/ 264021 w 971549"/>
                <a:gd name="connsiteY30-62" fmla="*/ 839391 h 3121025"/>
                <a:gd name="connsiteX31-63" fmla="*/ 176212 w 971549"/>
                <a:gd name="connsiteY31-64" fmla="*/ 661987 h 3121025"/>
                <a:gd name="connsiteX32-65" fmla="*/ 219075 w 971549"/>
                <a:gd name="connsiteY32-66" fmla="*/ 614363 h 3121025"/>
                <a:gd name="connsiteX33-67" fmla="*/ 340076 w 971549"/>
                <a:gd name="connsiteY33-68" fmla="*/ 822986 h 3121025"/>
                <a:gd name="connsiteX34-69" fmla="*/ 421480 w 971549"/>
                <a:gd name="connsiteY34-70" fmla="*/ 42863 h 3121025"/>
                <a:gd name="connsiteX35" fmla="*/ 540542 w 971549"/>
                <a:gd name="connsiteY35" fmla="*/ 0 h 3121025"/>
                <a:gd name="connsiteX0-71" fmla="*/ 540542 w 971549"/>
                <a:gd name="connsiteY0-72" fmla="*/ 0 h 3121025"/>
                <a:gd name="connsiteX1-73" fmla="*/ 447674 w 971549"/>
                <a:gd name="connsiteY1-74" fmla="*/ 916781 h 3121025"/>
                <a:gd name="connsiteX2-75" fmla="*/ 440997 w 971549"/>
                <a:gd name="connsiteY2-76" fmla="*/ 913656 h 3121025"/>
                <a:gd name="connsiteX3-77" fmla="*/ 417204 w 971549"/>
                <a:gd name="connsiteY3-78" fmla="*/ 1251512 h 3121025"/>
                <a:gd name="connsiteX4-79" fmla="*/ 470694 w 971549"/>
                <a:gd name="connsiteY4-80" fmla="*/ 1046163 h 3121025"/>
                <a:gd name="connsiteX5-81" fmla="*/ 554037 w 971549"/>
                <a:gd name="connsiteY5-82" fmla="*/ 781050 h 3121025"/>
                <a:gd name="connsiteX6-83" fmla="*/ 617537 w 971549"/>
                <a:gd name="connsiteY6-84" fmla="*/ 876300 h 3121025"/>
                <a:gd name="connsiteX7-85" fmla="*/ 506412 w 971549"/>
                <a:gd name="connsiteY7-86" fmla="*/ 1419225 h 3121025"/>
                <a:gd name="connsiteX8-87" fmla="*/ 503554 w 971549"/>
                <a:gd name="connsiteY8-88" fmla="*/ 1416281 h 3121025"/>
                <a:gd name="connsiteX9-89" fmla="*/ 510877 w 971549"/>
                <a:gd name="connsiteY9-90" fmla="*/ 1641475 h 3121025"/>
                <a:gd name="connsiteX10-91" fmla="*/ 554037 w 971549"/>
                <a:gd name="connsiteY10-92" fmla="*/ 2346325 h 3121025"/>
                <a:gd name="connsiteX11-93" fmla="*/ 651669 w 971549"/>
                <a:gd name="connsiteY11-94" fmla="*/ 2726531 h 3121025"/>
                <a:gd name="connsiteX12-95" fmla="*/ 694279 w 971549"/>
                <a:gd name="connsiteY12-96" fmla="*/ 2836944 h 3121025"/>
                <a:gd name="connsiteX13-97" fmla="*/ 709612 w 971549"/>
                <a:gd name="connsiteY13-98" fmla="*/ 2771775 h 3121025"/>
                <a:gd name="connsiteX14-99" fmla="*/ 814387 w 971549"/>
                <a:gd name="connsiteY14-100" fmla="*/ 2471738 h 3121025"/>
                <a:gd name="connsiteX15-101" fmla="*/ 971549 w 971549"/>
                <a:gd name="connsiteY15-102" fmla="*/ 2512219 h 3121025"/>
                <a:gd name="connsiteX16-103" fmla="*/ 928687 w 971549"/>
                <a:gd name="connsiteY16-104" fmla="*/ 2543175 h 3121025"/>
                <a:gd name="connsiteX17-105" fmla="*/ 812006 w 971549"/>
                <a:gd name="connsiteY17-106" fmla="*/ 2883693 h 3121025"/>
                <a:gd name="connsiteX18-107" fmla="*/ 787597 w 971549"/>
                <a:gd name="connsiteY18-108" fmla="*/ 3067874 h 3121025"/>
                <a:gd name="connsiteX19-109" fmla="*/ 801687 w 971549"/>
                <a:gd name="connsiteY19-110" fmla="*/ 3101975 h 3121025"/>
                <a:gd name="connsiteX20-111" fmla="*/ 420687 w 971549"/>
                <a:gd name="connsiteY20-112" fmla="*/ 3121025 h 3121025"/>
                <a:gd name="connsiteX21-113" fmla="*/ 230187 w 971549"/>
                <a:gd name="connsiteY21-114" fmla="*/ 2219325 h 3121025"/>
                <a:gd name="connsiteX22-115" fmla="*/ 230269 w 971549"/>
                <a:gd name="connsiteY22-116" fmla="*/ 2219256 h 3121025"/>
                <a:gd name="connsiteX23-117" fmla="*/ 90487 w 971549"/>
                <a:gd name="connsiteY23-118" fmla="*/ 2085975 h 3121025"/>
                <a:gd name="connsiteX24-119" fmla="*/ 0 w 971549"/>
                <a:gd name="connsiteY24-120" fmla="*/ 2043113 h 3121025"/>
                <a:gd name="connsiteX25-121" fmla="*/ 104775 w 971549"/>
                <a:gd name="connsiteY25-122" fmla="*/ 1938338 h 3121025"/>
                <a:gd name="connsiteX26-123" fmla="*/ 311975 w 971549"/>
                <a:gd name="connsiteY26-124" fmla="*/ 2141393 h 3121025"/>
                <a:gd name="connsiteX27-125" fmla="*/ 298958 w 971549"/>
                <a:gd name="connsiteY27-126" fmla="*/ 2003425 h 3121025"/>
                <a:gd name="connsiteX28-127" fmla="*/ 325437 w 971549"/>
                <a:gd name="connsiteY28-128" fmla="*/ 981075 h 3121025"/>
                <a:gd name="connsiteX29-129" fmla="*/ 328381 w 971549"/>
                <a:gd name="connsiteY29-130" fmla="*/ 961942 h 3121025"/>
                <a:gd name="connsiteX30-131" fmla="*/ 264021 w 971549"/>
                <a:gd name="connsiteY30-132" fmla="*/ 839391 h 3121025"/>
                <a:gd name="connsiteX31-133" fmla="*/ 176212 w 971549"/>
                <a:gd name="connsiteY31-134" fmla="*/ 661987 h 3121025"/>
                <a:gd name="connsiteX32-135" fmla="*/ 219075 w 971549"/>
                <a:gd name="connsiteY32-136" fmla="*/ 614363 h 3121025"/>
                <a:gd name="connsiteX33-137" fmla="*/ 340076 w 971549"/>
                <a:gd name="connsiteY33-138" fmla="*/ 822986 h 3121025"/>
                <a:gd name="connsiteX34-139" fmla="*/ 421480 w 971549"/>
                <a:gd name="connsiteY34-140" fmla="*/ 42863 h 3121025"/>
                <a:gd name="connsiteX35-141" fmla="*/ 540542 w 971549"/>
                <a:gd name="connsiteY35-142" fmla="*/ 0 h 3121025"/>
                <a:gd name="connsiteX0-143" fmla="*/ 540542 w 971549"/>
                <a:gd name="connsiteY0-144" fmla="*/ 0 h 3121025"/>
                <a:gd name="connsiteX1-145" fmla="*/ 447674 w 971549"/>
                <a:gd name="connsiteY1-146" fmla="*/ 916781 h 3121025"/>
                <a:gd name="connsiteX2-147" fmla="*/ 450522 w 971549"/>
                <a:gd name="connsiteY2-148" fmla="*/ 913656 h 3121025"/>
                <a:gd name="connsiteX3-149" fmla="*/ 417204 w 971549"/>
                <a:gd name="connsiteY3-150" fmla="*/ 1251512 h 3121025"/>
                <a:gd name="connsiteX4-151" fmla="*/ 470694 w 971549"/>
                <a:gd name="connsiteY4-152" fmla="*/ 1046163 h 3121025"/>
                <a:gd name="connsiteX5-153" fmla="*/ 554037 w 971549"/>
                <a:gd name="connsiteY5-154" fmla="*/ 781050 h 3121025"/>
                <a:gd name="connsiteX6-155" fmla="*/ 617537 w 971549"/>
                <a:gd name="connsiteY6-156" fmla="*/ 876300 h 3121025"/>
                <a:gd name="connsiteX7-157" fmla="*/ 506412 w 971549"/>
                <a:gd name="connsiteY7-158" fmla="*/ 1419225 h 3121025"/>
                <a:gd name="connsiteX8-159" fmla="*/ 503554 w 971549"/>
                <a:gd name="connsiteY8-160" fmla="*/ 1416281 h 3121025"/>
                <a:gd name="connsiteX9-161" fmla="*/ 510877 w 971549"/>
                <a:gd name="connsiteY9-162" fmla="*/ 1641475 h 3121025"/>
                <a:gd name="connsiteX10-163" fmla="*/ 554037 w 971549"/>
                <a:gd name="connsiteY10-164" fmla="*/ 2346325 h 3121025"/>
                <a:gd name="connsiteX11-165" fmla="*/ 651669 w 971549"/>
                <a:gd name="connsiteY11-166" fmla="*/ 2726531 h 3121025"/>
                <a:gd name="connsiteX12-167" fmla="*/ 694279 w 971549"/>
                <a:gd name="connsiteY12-168" fmla="*/ 2836944 h 3121025"/>
                <a:gd name="connsiteX13-169" fmla="*/ 709612 w 971549"/>
                <a:gd name="connsiteY13-170" fmla="*/ 2771775 h 3121025"/>
                <a:gd name="connsiteX14-171" fmla="*/ 814387 w 971549"/>
                <a:gd name="connsiteY14-172" fmla="*/ 2471738 h 3121025"/>
                <a:gd name="connsiteX15-173" fmla="*/ 971549 w 971549"/>
                <a:gd name="connsiteY15-174" fmla="*/ 2512219 h 3121025"/>
                <a:gd name="connsiteX16-175" fmla="*/ 928687 w 971549"/>
                <a:gd name="connsiteY16-176" fmla="*/ 2543175 h 3121025"/>
                <a:gd name="connsiteX17-177" fmla="*/ 812006 w 971549"/>
                <a:gd name="connsiteY17-178" fmla="*/ 2883693 h 3121025"/>
                <a:gd name="connsiteX18-179" fmla="*/ 787597 w 971549"/>
                <a:gd name="connsiteY18-180" fmla="*/ 3067874 h 3121025"/>
                <a:gd name="connsiteX19-181" fmla="*/ 801687 w 971549"/>
                <a:gd name="connsiteY19-182" fmla="*/ 3101975 h 3121025"/>
                <a:gd name="connsiteX20-183" fmla="*/ 420687 w 971549"/>
                <a:gd name="connsiteY20-184" fmla="*/ 3121025 h 3121025"/>
                <a:gd name="connsiteX21-185" fmla="*/ 230187 w 971549"/>
                <a:gd name="connsiteY21-186" fmla="*/ 2219325 h 3121025"/>
                <a:gd name="connsiteX22-187" fmla="*/ 230269 w 971549"/>
                <a:gd name="connsiteY22-188" fmla="*/ 2219256 h 3121025"/>
                <a:gd name="connsiteX23-189" fmla="*/ 90487 w 971549"/>
                <a:gd name="connsiteY23-190" fmla="*/ 2085975 h 3121025"/>
                <a:gd name="connsiteX24-191" fmla="*/ 0 w 971549"/>
                <a:gd name="connsiteY24-192" fmla="*/ 2043113 h 3121025"/>
                <a:gd name="connsiteX25-193" fmla="*/ 104775 w 971549"/>
                <a:gd name="connsiteY25-194" fmla="*/ 1938338 h 3121025"/>
                <a:gd name="connsiteX26-195" fmla="*/ 311975 w 971549"/>
                <a:gd name="connsiteY26-196" fmla="*/ 2141393 h 3121025"/>
                <a:gd name="connsiteX27-197" fmla="*/ 298958 w 971549"/>
                <a:gd name="connsiteY27-198" fmla="*/ 2003425 h 3121025"/>
                <a:gd name="connsiteX28-199" fmla="*/ 325437 w 971549"/>
                <a:gd name="connsiteY28-200" fmla="*/ 981075 h 3121025"/>
                <a:gd name="connsiteX29-201" fmla="*/ 328381 w 971549"/>
                <a:gd name="connsiteY29-202" fmla="*/ 961942 h 3121025"/>
                <a:gd name="connsiteX30-203" fmla="*/ 264021 w 971549"/>
                <a:gd name="connsiteY30-204" fmla="*/ 839391 h 3121025"/>
                <a:gd name="connsiteX31-205" fmla="*/ 176212 w 971549"/>
                <a:gd name="connsiteY31-206" fmla="*/ 661987 h 3121025"/>
                <a:gd name="connsiteX32-207" fmla="*/ 219075 w 971549"/>
                <a:gd name="connsiteY32-208" fmla="*/ 614363 h 3121025"/>
                <a:gd name="connsiteX33-209" fmla="*/ 340076 w 971549"/>
                <a:gd name="connsiteY33-210" fmla="*/ 822986 h 3121025"/>
                <a:gd name="connsiteX34-211" fmla="*/ 421480 w 971549"/>
                <a:gd name="connsiteY34-212" fmla="*/ 42863 h 3121025"/>
                <a:gd name="connsiteX35-213" fmla="*/ 540542 w 971549"/>
                <a:gd name="connsiteY35-214" fmla="*/ 0 h 3121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141" y="connsiteY35-142"/>
                </a:cxn>
              </a:cxnLst>
              <a:rect l="l" t="t" r="r" b="b"/>
              <a:pathLst>
                <a:path w="971549" h="3121025">
                  <a:moveTo>
                    <a:pt x="540542" y="0"/>
                  </a:moveTo>
                  <a:cubicBezTo>
                    <a:pt x="497680" y="303213"/>
                    <a:pt x="478630" y="611187"/>
                    <a:pt x="447674" y="916781"/>
                  </a:cubicBezTo>
                  <a:lnTo>
                    <a:pt x="450522" y="913656"/>
                  </a:lnTo>
                  <a:cubicBezTo>
                    <a:pt x="442591" y="1026275"/>
                    <a:pt x="444185" y="1138893"/>
                    <a:pt x="417204" y="1251512"/>
                  </a:cubicBezTo>
                  <a:lnTo>
                    <a:pt x="470694" y="1046163"/>
                  </a:lnTo>
                  <a:cubicBezTo>
                    <a:pt x="493712" y="957792"/>
                    <a:pt x="519112" y="869421"/>
                    <a:pt x="554037" y="781050"/>
                  </a:cubicBezTo>
                  <a:lnTo>
                    <a:pt x="617537" y="876300"/>
                  </a:lnTo>
                  <a:cubicBezTo>
                    <a:pt x="567795" y="1057275"/>
                    <a:pt x="533929" y="1244600"/>
                    <a:pt x="506412" y="1419225"/>
                  </a:cubicBezTo>
                  <a:lnTo>
                    <a:pt x="503554" y="1416281"/>
                  </a:lnTo>
                  <a:lnTo>
                    <a:pt x="510877" y="1641475"/>
                  </a:lnTo>
                  <a:cubicBezTo>
                    <a:pt x="516334" y="1876425"/>
                    <a:pt x="519112" y="2111375"/>
                    <a:pt x="554037" y="2346325"/>
                  </a:cubicBezTo>
                  <a:cubicBezTo>
                    <a:pt x="570971" y="2475442"/>
                    <a:pt x="606954" y="2601383"/>
                    <a:pt x="651669" y="2726531"/>
                  </a:cubicBezTo>
                  <a:lnTo>
                    <a:pt x="694279" y="2836944"/>
                  </a:lnTo>
                  <a:lnTo>
                    <a:pt x="709612" y="2771775"/>
                  </a:lnTo>
                  <a:lnTo>
                    <a:pt x="814387" y="2471738"/>
                  </a:lnTo>
                  <a:lnTo>
                    <a:pt x="971549" y="2512219"/>
                  </a:lnTo>
                  <a:lnTo>
                    <a:pt x="928687" y="2543175"/>
                  </a:lnTo>
                  <a:cubicBezTo>
                    <a:pt x="882650" y="2654299"/>
                    <a:pt x="843757" y="2770187"/>
                    <a:pt x="812006" y="2883693"/>
                  </a:cubicBezTo>
                  <a:lnTo>
                    <a:pt x="787597" y="3067874"/>
                  </a:lnTo>
                  <a:lnTo>
                    <a:pt x="801687" y="3101975"/>
                  </a:lnTo>
                  <a:lnTo>
                    <a:pt x="420687" y="3121025"/>
                  </a:lnTo>
                  <a:cubicBezTo>
                    <a:pt x="319087" y="2833158"/>
                    <a:pt x="293687" y="2513542"/>
                    <a:pt x="230187" y="2219325"/>
                  </a:cubicBezTo>
                  <a:cubicBezTo>
                    <a:pt x="230214" y="2219302"/>
                    <a:pt x="230242" y="2219279"/>
                    <a:pt x="230269" y="2219256"/>
                  </a:cubicBezTo>
                  <a:lnTo>
                    <a:pt x="90487" y="2085975"/>
                  </a:lnTo>
                  <a:lnTo>
                    <a:pt x="0" y="2043113"/>
                  </a:lnTo>
                  <a:lnTo>
                    <a:pt x="104775" y="1938338"/>
                  </a:lnTo>
                  <a:lnTo>
                    <a:pt x="311975" y="2141393"/>
                  </a:lnTo>
                  <a:lnTo>
                    <a:pt x="298958" y="2003425"/>
                  </a:lnTo>
                  <a:cubicBezTo>
                    <a:pt x="274968" y="1662642"/>
                    <a:pt x="305065" y="1321859"/>
                    <a:pt x="325437" y="981075"/>
                  </a:cubicBezTo>
                  <a:lnTo>
                    <a:pt x="328381" y="961942"/>
                  </a:lnTo>
                  <a:lnTo>
                    <a:pt x="264021" y="839391"/>
                  </a:lnTo>
                  <a:cubicBezTo>
                    <a:pt x="232966" y="780256"/>
                    <a:pt x="202803" y="721121"/>
                    <a:pt x="176212" y="661987"/>
                  </a:cubicBezTo>
                  <a:lnTo>
                    <a:pt x="219075" y="614363"/>
                  </a:lnTo>
                  <a:lnTo>
                    <a:pt x="340076" y="822986"/>
                  </a:lnTo>
                  <a:lnTo>
                    <a:pt x="421480" y="42863"/>
                  </a:lnTo>
                  <a:lnTo>
                    <a:pt x="540542"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FFFFFF"/>
                </a:solidFill>
                <a:latin typeface="+mn-ea"/>
              </a:endParaRPr>
            </a:p>
          </p:txBody>
        </p:sp>
      </p:grpSp>
      <p:sp>
        <p:nvSpPr>
          <p:cNvPr id="10" name="TextBox 9"/>
          <p:cNvSpPr txBox="1"/>
          <p:nvPr/>
        </p:nvSpPr>
        <p:spPr>
          <a:xfrm>
            <a:off x="1317124" y="4371623"/>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3" name="TextBox 12"/>
          <p:cNvSpPr txBox="1"/>
          <p:nvPr/>
        </p:nvSpPr>
        <p:spPr>
          <a:xfrm>
            <a:off x="2446750" y="2203060"/>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4" name="TextBox 13"/>
          <p:cNvSpPr txBox="1"/>
          <p:nvPr/>
        </p:nvSpPr>
        <p:spPr>
          <a:xfrm>
            <a:off x="6426748" y="984089"/>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5" name="TextBox 14"/>
          <p:cNvSpPr txBox="1"/>
          <p:nvPr/>
        </p:nvSpPr>
        <p:spPr>
          <a:xfrm>
            <a:off x="7535973" y="2277789"/>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16" name="TextBox 15"/>
          <p:cNvSpPr txBox="1"/>
          <p:nvPr/>
        </p:nvSpPr>
        <p:spPr>
          <a:xfrm>
            <a:off x="8336830" y="4197085"/>
            <a:ext cx="1955836" cy="1046440"/>
          </a:xfrm>
          <a:prstGeom prst="rect">
            <a:avLst/>
          </a:prstGeom>
          <a:noFill/>
        </p:spPr>
        <p:txBody>
          <a:bodyPr wrap="none" lIns="121908" tIns="60954" rIns="121908" bIns="60954" rtlCol="0">
            <a:spAutoFit/>
          </a:bodyPr>
          <a:lstStyle/>
          <a:p>
            <a:pPr algn="ctr">
              <a:lnSpc>
                <a:spcPct val="150000"/>
              </a:lnSpc>
            </a:pPr>
            <a:r>
              <a:rPr lang="zh-CN" altLang="en-US" sz="1300" dirty="0">
                <a:solidFill>
                  <a:schemeClr val="tx1">
                    <a:lumMod val="50000"/>
                    <a:lumOff val="50000"/>
                  </a:schemeClr>
                </a:solidFill>
              </a:rPr>
              <a:t>单击此处添加段落文本</a:t>
            </a:r>
            <a:endParaRPr lang="en-US" altLang="zh-CN" sz="1300" dirty="0">
              <a:solidFill>
                <a:schemeClr val="tx1">
                  <a:lumMod val="50000"/>
                  <a:lumOff val="50000"/>
                </a:schemeClr>
              </a:solidFill>
            </a:endParaRPr>
          </a:p>
          <a:p>
            <a:pPr algn="ctr">
              <a:lnSpc>
                <a:spcPct val="150000"/>
              </a:lnSpc>
            </a:pPr>
            <a:r>
              <a:rPr lang="zh-CN" altLang="en-US" sz="1300" dirty="0">
                <a:solidFill>
                  <a:schemeClr val="tx1">
                    <a:lumMod val="50000"/>
                    <a:lumOff val="50000"/>
                  </a:schemeClr>
                </a:solidFill>
              </a:rPr>
              <a:t>单击此处添加段落文本</a:t>
            </a:r>
          </a:p>
          <a:p>
            <a:pPr algn="ctr">
              <a:lnSpc>
                <a:spcPct val="150000"/>
              </a:lnSpc>
            </a:pPr>
            <a:r>
              <a:rPr lang="zh-CN" altLang="en-US" sz="1300" dirty="0">
                <a:solidFill>
                  <a:schemeClr val="tx1">
                    <a:lumMod val="50000"/>
                    <a:lumOff val="50000"/>
                  </a:schemeClr>
                </a:solidFill>
              </a:rPr>
              <a:t>单击此处添加段落文本</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right)">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2"/>
          <p:cNvSpPr/>
          <p:nvPr/>
        </p:nvSpPr>
        <p:spPr bwMode="gray">
          <a:xfrm>
            <a:off x="4613185" y="3101679"/>
            <a:ext cx="2933318" cy="1960033"/>
          </a:xfrm>
          <a:custGeom>
            <a:avLst/>
            <a:gdLst>
              <a:gd name="T0" fmla="*/ 25233 w 918"/>
              <a:gd name="T1" fmla="*/ 5057 h 613"/>
              <a:gd name="T2" fmla="*/ 25233 w 918"/>
              <a:gd name="T3" fmla="*/ 5057 h 613"/>
              <a:gd name="T4" fmla="*/ 25137 w 918"/>
              <a:gd name="T5" fmla="*/ 5025 h 613"/>
              <a:gd name="T6" fmla="*/ 25137 w 918"/>
              <a:gd name="T7" fmla="*/ 5025 h 613"/>
              <a:gd name="T8" fmla="*/ 24261 w 918"/>
              <a:gd name="T9" fmla="*/ 4268 h 613"/>
              <a:gd name="T10" fmla="*/ 24261 w 918"/>
              <a:gd name="T11" fmla="*/ 4268 h 613"/>
              <a:gd name="T12" fmla="*/ 24228 w 918"/>
              <a:gd name="T13" fmla="*/ 4203 h 613"/>
              <a:gd name="T14" fmla="*/ 24228 w 918"/>
              <a:gd name="T15" fmla="*/ 4203 h 613"/>
              <a:gd name="T16" fmla="*/ 24228 w 918"/>
              <a:gd name="T17" fmla="*/ 4137 h 613"/>
              <a:gd name="T18" fmla="*/ 24194 w 918"/>
              <a:gd name="T19" fmla="*/ 4137 h 613"/>
              <a:gd name="T20" fmla="*/ 24194 w 918"/>
              <a:gd name="T21" fmla="*/ 4072 h 613"/>
              <a:gd name="T22" fmla="*/ 24194 w 918"/>
              <a:gd name="T23" fmla="*/ 4072 h 613"/>
              <a:gd name="T24" fmla="*/ 24162 w 918"/>
              <a:gd name="T25" fmla="*/ 4036 h 613"/>
              <a:gd name="T26" fmla="*/ 24162 w 918"/>
              <a:gd name="T27" fmla="*/ 4004 h 613"/>
              <a:gd name="T28" fmla="*/ 24389 w 918"/>
              <a:gd name="T29" fmla="*/ 3003 h 613"/>
              <a:gd name="T30" fmla="*/ 24637 w 918"/>
              <a:gd name="T31" fmla="*/ 2055 h 613"/>
              <a:gd name="T32" fmla="*/ 22577 w 918"/>
              <a:gd name="T33" fmla="*/ 0 h 613"/>
              <a:gd name="T34" fmla="*/ 20496 w 918"/>
              <a:gd name="T35" fmla="*/ 2088 h 613"/>
              <a:gd name="T36" fmla="*/ 20754 w 918"/>
              <a:gd name="T37" fmla="*/ 3036 h 613"/>
              <a:gd name="T38" fmla="*/ 20982 w 918"/>
              <a:gd name="T39" fmla="*/ 4004 h 613"/>
              <a:gd name="T40" fmla="*/ 19964 w 918"/>
              <a:gd name="T41" fmla="*/ 5057 h 613"/>
              <a:gd name="T42" fmla="*/ 19932 w 918"/>
              <a:gd name="T43" fmla="*/ 5057 h 613"/>
              <a:gd name="T44" fmla="*/ 17298 w 918"/>
              <a:gd name="T45" fmla="*/ 5417 h 613"/>
              <a:gd name="T46" fmla="*/ 14649 w 918"/>
              <a:gd name="T47" fmla="*/ 5089 h 613"/>
              <a:gd name="T48" fmla="*/ 14617 w 918"/>
              <a:gd name="T49" fmla="*/ 5089 h 613"/>
              <a:gd name="T50" fmla="*/ 11996 w 918"/>
              <a:gd name="T51" fmla="*/ 4765 h 613"/>
              <a:gd name="T52" fmla="*/ 9380 w 918"/>
              <a:gd name="T53" fmla="*/ 5089 h 613"/>
              <a:gd name="T54" fmla="*/ 9348 w 918"/>
              <a:gd name="T55" fmla="*/ 5089 h 613"/>
              <a:gd name="T56" fmla="*/ 8325 w 918"/>
              <a:gd name="T57" fmla="*/ 6176 h 613"/>
              <a:gd name="T58" fmla="*/ 8556 w 918"/>
              <a:gd name="T59" fmla="*/ 7144 h 613"/>
              <a:gd name="T60" fmla="*/ 8792 w 918"/>
              <a:gd name="T61" fmla="*/ 8092 h 613"/>
              <a:gd name="T62" fmla="*/ 6735 w 918"/>
              <a:gd name="T63" fmla="*/ 10148 h 613"/>
              <a:gd name="T64" fmla="*/ 4641 w 918"/>
              <a:gd name="T65" fmla="*/ 8092 h 613"/>
              <a:gd name="T66" fmla="*/ 4868 w 918"/>
              <a:gd name="T67" fmla="*/ 7144 h 613"/>
              <a:gd name="T68" fmla="*/ 5100 w 918"/>
              <a:gd name="T69" fmla="*/ 6176 h 613"/>
              <a:gd name="T70" fmla="*/ 4085 w 918"/>
              <a:gd name="T71" fmla="*/ 5121 h 613"/>
              <a:gd name="T72" fmla="*/ 4012 w 918"/>
              <a:gd name="T73" fmla="*/ 5089 h 613"/>
              <a:gd name="T74" fmla="*/ 1428 w 918"/>
              <a:gd name="T75" fmla="*/ 4797 h 613"/>
              <a:gd name="T76" fmla="*/ 0 w 918"/>
              <a:gd name="T77" fmla="*/ 4896 h 613"/>
              <a:gd name="T78" fmla="*/ 0 w 918"/>
              <a:gd name="T79" fmla="*/ 5089 h 613"/>
              <a:gd name="T80" fmla="*/ 15205 w 918"/>
              <a:gd name="T81" fmla="*/ 20261 h 613"/>
              <a:gd name="T82" fmla="*/ 30430 w 918"/>
              <a:gd name="T83" fmla="*/ 5089 h 613"/>
              <a:gd name="T84" fmla="*/ 30430 w 918"/>
              <a:gd name="T85" fmla="*/ 5057 h 613"/>
              <a:gd name="T86" fmla="*/ 27878 w 918"/>
              <a:gd name="T87" fmla="*/ 5385 h 613"/>
              <a:gd name="T88" fmla="*/ 25233 w 918"/>
              <a:gd name="T89" fmla="*/ 5057 h 6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8" h="613">
                <a:moveTo>
                  <a:pt x="761" y="153"/>
                </a:moveTo>
                <a:cubicBezTo>
                  <a:pt x="761" y="153"/>
                  <a:pt x="761" y="153"/>
                  <a:pt x="761" y="153"/>
                </a:cubicBezTo>
                <a:cubicBezTo>
                  <a:pt x="761" y="153"/>
                  <a:pt x="758" y="152"/>
                  <a:pt x="758" y="152"/>
                </a:cubicBezTo>
                <a:cubicBezTo>
                  <a:pt x="758" y="152"/>
                  <a:pt x="758" y="152"/>
                  <a:pt x="758" y="152"/>
                </a:cubicBezTo>
                <a:cubicBezTo>
                  <a:pt x="745" y="147"/>
                  <a:pt x="737" y="137"/>
                  <a:pt x="732" y="129"/>
                </a:cubicBezTo>
                <a:cubicBezTo>
                  <a:pt x="732" y="129"/>
                  <a:pt x="732" y="129"/>
                  <a:pt x="732" y="129"/>
                </a:cubicBezTo>
                <a:cubicBezTo>
                  <a:pt x="732" y="128"/>
                  <a:pt x="732" y="128"/>
                  <a:pt x="731" y="127"/>
                </a:cubicBezTo>
                <a:cubicBezTo>
                  <a:pt x="731" y="127"/>
                  <a:pt x="731" y="127"/>
                  <a:pt x="731" y="127"/>
                </a:cubicBezTo>
                <a:cubicBezTo>
                  <a:pt x="731" y="126"/>
                  <a:pt x="731" y="126"/>
                  <a:pt x="731" y="125"/>
                </a:cubicBezTo>
                <a:cubicBezTo>
                  <a:pt x="731" y="125"/>
                  <a:pt x="730" y="125"/>
                  <a:pt x="730" y="125"/>
                </a:cubicBezTo>
                <a:cubicBezTo>
                  <a:pt x="730" y="124"/>
                  <a:pt x="730" y="124"/>
                  <a:pt x="730" y="123"/>
                </a:cubicBezTo>
                <a:cubicBezTo>
                  <a:pt x="730" y="123"/>
                  <a:pt x="730" y="123"/>
                  <a:pt x="730" y="123"/>
                </a:cubicBezTo>
                <a:cubicBezTo>
                  <a:pt x="730" y="122"/>
                  <a:pt x="730" y="122"/>
                  <a:pt x="729" y="122"/>
                </a:cubicBezTo>
                <a:cubicBezTo>
                  <a:pt x="729" y="121"/>
                  <a:pt x="729" y="121"/>
                  <a:pt x="729" y="121"/>
                </a:cubicBezTo>
                <a:cubicBezTo>
                  <a:pt x="727" y="109"/>
                  <a:pt x="734" y="96"/>
                  <a:pt x="736" y="91"/>
                </a:cubicBezTo>
                <a:cubicBezTo>
                  <a:pt x="741" y="83"/>
                  <a:pt x="743" y="73"/>
                  <a:pt x="743" y="62"/>
                </a:cubicBezTo>
                <a:cubicBezTo>
                  <a:pt x="743" y="28"/>
                  <a:pt x="715" y="0"/>
                  <a:pt x="681" y="0"/>
                </a:cubicBezTo>
                <a:cubicBezTo>
                  <a:pt x="646" y="0"/>
                  <a:pt x="618" y="28"/>
                  <a:pt x="618" y="63"/>
                </a:cubicBezTo>
                <a:cubicBezTo>
                  <a:pt x="618" y="73"/>
                  <a:pt x="621" y="83"/>
                  <a:pt x="626" y="92"/>
                </a:cubicBezTo>
                <a:cubicBezTo>
                  <a:pt x="628" y="96"/>
                  <a:pt x="635" y="109"/>
                  <a:pt x="633" y="121"/>
                </a:cubicBezTo>
                <a:cubicBezTo>
                  <a:pt x="632" y="127"/>
                  <a:pt x="623" y="146"/>
                  <a:pt x="602" y="153"/>
                </a:cubicBezTo>
                <a:cubicBezTo>
                  <a:pt x="602" y="153"/>
                  <a:pt x="602" y="153"/>
                  <a:pt x="601" y="153"/>
                </a:cubicBezTo>
                <a:cubicBezTo>
                  <a:pt x="601" y="153"/>
                  <a:pt x="566" y="164"/>
                  <a:pt x="522" y="164"/>
                </a:cubicBezTo>
                <a:cubicBezTo>
                  <a:pt x="478" y="164"/>
                  <a:pt x="442" y="154"/>
                  <a:pt x="442" y="154"/>
                </a:cubicBezTo>
                <a:cubicBezTo>
                  <a:pt x="442" y="154"/>
                  <a:pt x="442" y="154"/>
                  <a:pt x="441" y="154"/>
                </a:cubicBezTo>
                <a:cubicBezTo>
                  <a:pt x="436" y="152"/>
                  <a:pt x="403" y="143"/>
                  <a:pt x="362" y="144"/>
                </a:cubicBezTo>
                <a:cubicBezTo>
                  <a:pt x="322" y="144"/>
                  <a:pt x="289" y="152"/>
                  <a:pt x="283" y="154"/>
                </a:cubicBezTo>
                <a:cubicBezTo>
                  <a:pt x="283" y="154"/>
                  <a:pt x="282" y="154"/>
                  <a:pt x="282" y="154"/>
                </a:cubicBezTo>
                <a:cubicBezTo>
                  <a:pt x="261" y="161"/>
                  <a:pt x="252" y="180"/>
                  <a:pt x="251" y="187"/>
                </a:cubicBezTo>
                <a:cubicBezTo>
                  <a:pt x="249" y="198"/>
                  <a:pt x="255" y="211"/>
                  <a:pt x="258" y="216"/>
                </a:cubicBezTo>
                <a:cubicBezTo>
                  <a:pt x="262" y="224"/>
                  <a:pt x="265" y="234"/>
                  <a:pt x="265" y="245"/>
                </a:cubicBezTo>
                <a:cubicBezTo>
                  <a:pt x="265" y="279"/>
                  <a:pt x="237" y="307"/>
                  <a:pt x="203" y="307"/>
                </a:cubicBezTo>
                <a:cubicBezTo>
                  <a:pt x="168" y="307"/>
                  <a:pt x="140" y="279"/>
                  <a:pt x="140" y="245"/>
                </a:cubicBezTo>
                <a:cubicBezTo>
                  <a:pt x="140" y="235"/>
                  <a:pt x="143" y="225"/>
                  <a:pt x="147" y="216"/>
                </a:cubicBezTo>
                <a:cubicBezTo>
                  <a:pt x="150" y="211"/>
                  <a:pt x="157" y="198"/>
                  <a:pt x="154" y="187"/>
                </a:cubicBezTo>
                <a:cubicBezTo>
                  <a:pt x="153" y="180"/>
                  <a:pt x="144" y="161"/>
                  <a:pt x="123" y="155"/>
                </a:cubicBezTo>
                <a:cubicBezTo>
                  <a:pt x="123" y="155"/>
                  <a:pt x="122" y="155"/>
                  <a:pt x="121" y="154"/>
                </a:cubicBezTo>
                <a:cubicBezTo>
                  <a:pt x="115" y="153"/>
                  <a:pt x="82" y="144"/>
                  <a:pt x="43" y="145"/>
                </a:cubicBezTo>
                <a:cubicBezTo>
                  <a:pt x="27" y="145"/>
                  <a:pt x="12" y="146"/>
                  <a:pt x="0" y="148"/>
                </a:cubicBezTo>
                <a:cubicBezTo>
                  <a:pt x="0" y="150"/>
                  <a:pt x="0" y="152"/>
                  <a:pt x="0" y="154"/>
                </a:cubicBezTo>
                <a:cubicBezTo>
                  <a:pt x="0" y="407"/>
                  <a:pt x="205" y="613"/>
                  <a:pt x="459" y="613"/>
                </a:cubicBezTo>
                <a:cubicBezTo>
                  <a:pt x="712" y="613"/>
                  <a:pt x="918" y="407"/>
                  <a:pt x="918" y="154"/>
                </a:cubicBezTo>
                <a:cubicBezTo>
                  <a:pt x="918" y="154"/>
                  <a:pt x="918" y="153"/>
                  <a:pt x="918" y="153"/>
                </a:cubicBezTo>
                <a:cubicBezTo>
                  <a:pt x="901" y="158"/>
                  <a:pt x="873" y="163"/>
                  <a:pt x="841" y="163"/>
                </a:cubicBezTo>
                <a:cubicBezTo>
                  <a:pt x="797" y="163"/>
                  <a:pt x="761" y="153"/>
                  <a:pt x="761" y="153"/>
                </a:cubicBezTo>
                <a:close/>
              </a:path>
            </a:pathLst>
          </a:custGeom>
          <a:solidFill>
            <a:schemeClr val="bg1">
              <a:lumMod val="50000"/>
            </a:schemeClr>
          </a:solidFill>
          <a:ln w="254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719928" rIns="0" bIns="0" anchor="ctr"/>
          <a:lstStyle/>
          <a:p>
            <a:pPr algn="ctr">
              <a:lnSpc>
                <a:spcPct val="120000"/>
              </a:lnSpc>
              <a:spcBef>
                <a:spcPts val="590"/>
              </a:spcBef>
              <a:spcAft>
                <a:spcPts val="590"/>
              </a:spcAft>
              <a:defRPr/>
            </a:pPr>
            <a:r>
              <a:rPr lang="zh-CN" altLang="en-US" sz="2700" dirty="0">
                <a:solidFill>
                  <a:srgbClr val="FFFFFF"/>
                </a:solidFill>
                <a:latin typeface="+mn-ea"/>
              </a:rPr>
              <a:t>负面优势</a:t>
            </a:r>
          </a:p>
        </p:txBody>
      </p:sp>
      <p:sp>
        <p:nvSpPr>
          <p:cNvPr id="19" name="Freeform 13"/>
          <p:cNvSpPr/>
          <p:nvPr/>
        </p:nvSpPr>
        <p:spPr bwMode="gray">
          <a:xfrm>
            <a:off x="4613185" y="2128011"/>
            <a:ext cx="2933318" cy="1955800"/>
          </a:xfrm>
          <a:custGeom>
            <a:avLst/>
            <a:gdLst>
              <a:gd name="T0" fmla="*/ 15205 w 918"/>
              <a:gd name="T1" fmla="*/ 0 h 612"/>
              <a:gd name="T2" fmla="*/ 0 w 918"/>
              <a:gd name="T3" fmla="*/ 14909 h 612"/>
              <a:gd name="T4" fmla="*/ 1428 w 918"/>
              <a:gd name="T5" fmla="*/ 14812 h 612"/>
              <a:gd name="T6" fmla="*/ 4012 w 918"/>
              <a:gd name="T7" fmla="*/ 15112 h 612"/>
              <a:gd name="T8" fmla="*/ 4085 w 918"/>
              <a:gd name="T9" fmla="*/ 15144 h 612"/>
              <a:gd name="T10" fmla="*/ 5100 w 918"/>
              <a:gd name="T11" fmla="*/ 16204 h 612"/>
              <a:gd name="T12" fmla="*/ 4868 w 918"/>
              <a:gd name="T13" fmla="*/ 17154 h 612"/>
              <a:gd name="T14" fmla="*/ 4641 w 918"/>
              <a:gd name="T15" fmla="*/ 18105 h 612"/>
              <a:gd name="T16" fmla="*/ 6735 w 918"/>
              <a:gd name="T17" fmla="*/ 20149 h 612"/>
              <a:gd name="T18" fmla="*/ 8792 w 918"/>
              <a:gd name="T19" fmla="*/ 18105 h 612"/>
              <a:gd name="T20" fmla="*/ 8556 w 918"/>
              <a:gd name="T21" fmla="*/ 17154 h 612"/>
              <a:gd name="T22" fmla="*/ 8325 w 918"/>
              <a:gd name="T23" fmla="*/ 16204 h 612"/>
              <a:gd name="T24" fmla="*/ 9348 w 918"/>
              <a:gd name="T25" fmla="*/ 15112 h 612"/>
              <a:gd name="T26" fmla="*/ 9380 w 918"/>
              <a:gd name="T27" fmla="*/ 15112 h 612"/>
              <a:gd name="T28" fmla="*/ 11996 w 918"/>
              <a:gd name="T29" fmla="*/ 14780 h 612"/>
              <a:gd name="T30" fmla="*/ 14617 w 918"/>
              <a:gd name="T31" fmla="*/ 15112 h 612"/>
              <a:gd name="T32" fmla="*/ 14649 w 918"/>
              <a:gd name="T33" fmla="*/ 15112 h 612"/>
              <a:gd name="T34" fmla="*/ 17298 w 918"/>
              <a:gd name="T35" fmla="*/ 15440 h 612"/>
              <a:gd name="T36" fmla="*/ 19932 w 918"/>
              <a:gd name="T37" fmla="*/ 15080 h 612"/>
              <a:gd name="T38" fmla="*/ 19964 w 918"/>
              <a:gd name="T39" fmla="*/ 15080 h 612"/>
              <a:gd name="T40" fmla="*/ 20982 w 918"/>
              <a:gd name="T41" fmla="*/ 14032 h 612"/>
              <a:gd name="T42" fmla="*/ 20754 w 918"/>
              <a:gd name="T43" fmla="*/ 13076 h 612"/>
              <a:gd name="T44" fmla="*/ 20496 w 918"/>
              <a:gd name="T45" fmla="*/ 12109 h 612"/>
              <a:gd name="T46" fmla="*/ 22577 w 918"/>
              <a:gd name="T47" fmla="*/ 10033 h 612"/>
              <a:gd name="T48" fmla="*/ 24637 w 918"/>
              <a:gd name="T49" fmla="*/ 12077 h 612"/>
              <a:gd name="T50" fmla="*/ 24389 w 918"/>
              <a:gd name="T51" fmla="*/ 13044 h 612"/>
              <a:gd name="T52" fmla="*/ 24162 w 918"/>
              <a:gd name="T53" fmla="*/ 14032 h 612"/>
              <a:gd name="T54" fmla="*/ 24162 w 918"/>
              <a:gd name="T55" fmla="*/ 14064 h 612"/>
              <a:gd name="T56" fmla="*/ 24194 w 918"/>
              <a:gd name="T57" fmla="*/ 14096 h 612"/>
              <a:gd name="T58" fmla="*/ 24194 w 918"/>
              <a:gd name="T59" fmla="*/ 14096 h 612"/>
              <a:gd name="T60" fmla="*/ 24194 w 918"/>
              <a:gd name="T61" fmla="*/ 14161 h 612"/>
              <a:gd name="T62" fmla="*/ 24228 w 918"/>
              <a:gd name="T63" fmla="*/ 14161 h 612"/>
              <a:gd name="T64" fmla="*/ 24228 w 918"/>
              <a:gd name="T65" fmla="*/ 14225 h 612"/>
              <a:gd name="T66" fmla="*/ 24228 w 918"/>
              <a:gd name="T67" fmla="*/ 14225 h 612"/>
              <a:gd name="T68" fmla="*/ 24261 w 918"/>
              <a:gd name="T69" fmla="*/ 14289 h 612"/>
              <a:gd name="T70" fmla="*/ 24261 w 918"/>
              <a:gd name="T71" fmla="*/ 14289 h 612"/>
              <a:gd name="T72" fmla="*/ 25137 w 918"/>
              <a:gd name="T73" fmla="*/ 15048 h 612"/>
              <a:gd name="T74" fmla="*/ 25137 w 918"/>
              <a:gd name="T75" fmla="*/ 15048 h 612"/>
              <a:gd name="T76" fmla="*/ 25233 w 918"/>
              <a:gd name="T77" fmla="*/ 15080 h 612"/>
              <a:gd name="T78" fmla="*/ 25233 w 918"/>
              <a:gd name="T79" fmla="*/ 15080 h 612"/>
              <a:gd name="T80" fmla="*/ 27878 w 918"/>
              <a:gd name="T81" fmla="*/ 15408 h 612"/>
              <a:gd name="T82" fmla="*/ 30430 w 918"/>
              <a:gd name="T83" fmla="*/ 15080 h 612"/>
              <a:gd name="T84" fmla="*/ 15205 w 918"/>
              <a:gd name="T85" fmla="*/ 0 h 6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18" h="612">
                <a:moveTo>
                  <a:pt x="459" y="0"/>
                </a:moveTo>
                <a:cubicBezTo>
                  <a:pt x="207" y="0"/>
                  <a:pt x="3" y="202"/>
                  <a:pt x="0" y="453"/>
                </a:cubicBezTo>
                <a:cubicBezTo>
                  <a:pt x="12" y="451"/>
                  <a:pt x="27" y="450"/>
                  <a:pt x="43" y="450"/>
                </a:cubicBezTo>
                <a:cubicBezTo>
                  <a:pt x="82" y="449"/>
                  <a:pt x="115" y="458"/>
                  <a:pt x="121" y="459"/>
                </a:cubicBezTo>
                <a:cubicBezTo>
                  <a:pt x="122" y="460"/>
                  <a:pt x="123" y="460"/>
                  <a:pt x="123" y="460"/>
                </a:cubicBezTo>
                <a:cubicBezTo>
                  <a:pt x="144" y="466"/>
                  <a:pt x="153" y="485"/>
                  <a:pt x="154" y="492"/>
                </a:cubicBezTo>
                <a:cubicBezTo>
                  <a:pt x="157" y="503"/>
                  <a:pt x="150" y="516"/>
                  <a:pt x="147" y="521"/>
                </a:cubicBezTo>
                <a:cubicBezTo>
                  <a:pt x="143" y="530"/>
                  <a:pt x="140" y="540"/>
                  <a:pt x="140" y="550"/>
                </a:cubicBezTo>
                <a:cubicBezTo>
                  <a:pt x="140" y="584"/>
                  <a:pt x="168" y="612"/>
                  <a:pt x="203" y="612"/>
                </a:cubicBezTo>
                <a:cubicBezTo>
                  <a:pt x="237" y="612"/>
                  <a:pt x="265" y="584"/>
                  <a:pt x="265" y="550"/>
                </a:cubicBezTo>
                <a:cubicBezTo>
                  <a:pt x="265" y="539"/>
                  <a:pt x="262" y="529"/>
                  <a:pt x="258" y="521"/>
                </a:cubicBezTo>
                <a:cubicBezTo>
                  <a:pt x="255" y="516"/>
                  <a:pt x="249" y="503"/>
                  <a:pt x="251" y="492"/>
                </a:cubicBezTo>
                <a:cubicBezTo>
                  <a:pt x="252" y="485"/>
                  <a:pt x="261" y="466"/>
                  <a:pt x="282" y="459"/>
                </a:cubicBezTo>
                <a:cubicBezTo>
                  <a:pt x="282" y="459"/>
                  <a:pt x="283" y="459"/>
                  <a:pt x="283" y="459"/>
                </a:cubicBezTo>
                <a:cubicBezTo>
                  <a:pt x="289" y="457"/>
                  <a:pt x="322" y="449"/>
                  <a:pt x="362" y="449"/>
                </a:cubicBezTo>
                <a:cubicBezTo>
                  <a:pt x="403" y="448"/>
                  <a:pt x="436" y="457"/>
                  <a:pt x="441" y="459"/>
                </a:cubicBezTo>
                <a:cubicBezTo>
                  <a:pt x="442" y="459"/>
                  <a:pt x="442" y="459"/>
                  <a:pt x="442" y="459"/>
                </a:cubicBezTo>
                <a:cubicBezTo>
                  <a:pt x="442" y="459"/>
                  <a:pt x="478" y="469"/>
                  <a:pt x="522" y="469"/>
                </a:cubicBezTo>
                <a:cubicBezTo>
                  <a:pt x="566" y="469"/>
                  <a:pt x="601" y="458"/>
                  <a:pt x="601" y="458"/>
                </a:cubicBezTo>
                <a:cubicBezTo>
                  <a:pt x="602" y="458"/>
                  <a:pt x="602" y="458"/>
                  <a:pt x="602" y="458"/>
                </a:cubicBezTo>
                <a:cubicBezTo>
                  <a:pt x="623" y="451"/>
                  <a:pt x="632" y="432"/>
                  <a:pt x="633" y="426"/>
                </a:cubicBezTo>
                <a:cubicBezTo>
                  <a:pt x="635" y="414"/>
                  <a:pt x="628" y="401"/>
                  <a:pt x="626" y="397"/>
                </a:cubicBezTo>
                <a:cubicBezTo>
                  <a:pt x="621" y="388"/>
                  <a:pt x="618" y="378"/>
                  <a:pt x="618" y="368"/>
                </a:cubicBezTo>
                <a:cubicBezTo>
                  <a:pt x="618" y="333"/>
                  <a:pt x="646" y="305"/>
                  <a:pt x="681" y="305"/>
                </a:cubicBezTo>
                <a:cubicBezTo>
                  <a:pt x="715" y="305"/>
                  <a:pt x="743" y="333"/>
                  <a:pt x="743" y="367"/>
                </a:cubicBezTo>
                <a:cubicBezTo>
                  <a:pt x="743" y="378"/>
                  <a:pt x="741" y="388"/>
                  <a:pt x="736" y="396"/>
                </a:cubicBezTo>
                <a:cubicBezTo>
                  <a:pt x="734" y="401"/>
                  <a:pt x="727" y="414"/>
                  <a:pt x="729" y="426"/>
                </a:cubicBezTo>
                <a:cubicBezTo>
                  <a:pt x="729" y="426"/>
                  <a:pt x="729" y="426"/>
                  <a:pt x="729" y="427"/>
                </a:cubicBezTo>
                <a:cubicBezTo>
                  <a:pt x="730" y="427"/>
                  <a:pt x="730" y="427"/>
                  <a:pt x="730" y="428"/>
                </a:cubicBezTo>
                <a:cubicBezTo>
                  <a:pt x="730" y="428"/>
                  <a:pt x="730" y="428"/>
                  <a:pt x="730" y="428"/>
                </a:cubicBezTo>
                <a:cubicBezTo>
                  <a:pt x="730" y="429"/>
                  <a:pt x="730" y="429"/>
                  <a:pt x="730" y="430"/>
                </a:cubicBezTo>
                <a:cubicBezTo>
                  <a:pt x="730" y="430"/>
                  <a:pt x="731" y="430"/>
                  <a:pt x="731" y="430"/>
                </a:cubicBezTo>
                <a:cubicBezTo>
                  <a:pt x="731" y="431"/>
                  <a:pt x="731" y="431"/>
                  <a:pt x="731" y="432"/>
                </a:cubicBezTo>
                <a:cubicBezTo>
                  <a:pt x="731" y="432"/>
                  <a:pt x="731" y="432"/>
                  <a:pt x="731" y="432"/>
                </a:cubicBezTo>
                <a:cubicBezTo>
                  <a:pt x="732" y="433"/>
                  <a:pt x="732" y="433"/>
                  <a:pt x="732" y="434"/>
                </a:cubicBezTo>
                <a:cubicBezTo>
                  <a:pt x="732" y="434"/>
                  <a:pt x="732" y="434"/>
                  <a:pt x="732" y="434"/>
                </a:cubicBezTo>
                <a:cubicBezTo>
                  <a:pt x="737" y="442"/>
                  <a:pt x="745" y="452"/>
                  <a:pt x="758" y="457"/>
                </a:cubicBezTo>
                <a:cubicBezTo>
                  <a:pt x="758" y="457"/>
                  <a:pt x="758" y="457"/>
                  <a:pt x="758" y="457"/>
                </a:cubicBezTo>
                <a:cubicBezTo>
                  <a:pt x="758" y="457"/>
                  <a:pt x="761" y="458"/>
                  <a:pt x="761" y="458"/>
                </a:cubicBezTo>
                <a:cubicBezTo>
                  <a:pt x="761" y="458"/>
                  <a:pt x="761" y="458"/>
                  <a:pt x="761" y="458"/>
                </a:cubicBezTo>
                <a:cubicBezTo>
                  <a:pt x="761" y="458"/>
                  <a:pt x="797" y="468"/>
                  <a:pt x="841" y="468"/>
                </a:cubicBezTo>
                <a:cubicBezTo>
                  <a:pt x="873" y="468"/>
                  <a:pt x="901" y="463"/>
                  <a:pt x="918" y="458"/>
                </a:cubicBezTo>
                <a:cubicBezTo>
                  <a:pt x="917" y="205"/>
                  <a:pt x="712" y="0"/>
                  <a:pt x="459" y="0"/>
                </a:cubicBezTo>
                <a:close/>
              </a:path>
            </a:pathLst>
          </a:custGeom>
          <a:solidFill>
            <a:schemeClr val="accent1"/>
          </a:solidFill>
          <a:ln w="25400">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719928" anchor="ctr"/>
          <a:lstStyle/>
          <a:p>
            <a:pPr algn="ctr">
              <a:lnSpc>
                <a:spcPct val="120000"/>
              </a:lnSpc>
              <a:spcBef>
                <a:spcPts val="590"/>
              </a:spcBef>
              <a:spcAft>
                <a:spcPts val="590"/>
              </a:spcAft>
              <a:defRPr/>
            </a:pPr>
            <a:r>
              <a:rPr lang="zh-CN" altLang="en-US" sz="2700" dirty="0">
                <a:solidFill>
                  <a:srgbClr val="FFFFFF"/>
                </a:solidFill>
                <a:latin typeface="+mn-ea"/>
              </a:rPr>
              <a:t>正面优势</a:t>
            </a:r>
          </a:p>
        </p:txBody>
      </p:sp>
      <p:grpSp>
        <p:nvGrpSpPr>
          <p:cNvPr id="3" name="组合 2"/>
          <p:cNvGrpSpPr/>
          <p:nvPr/>
        </p:nvGrpSpPr>
        <p:grpSpPr>
          <a:xfrm>
            <a:off x="6437514" y="1892829"/>
            <a:ext cx="5034385" cy="872546"/>
            <a:chOff x="4828168" y="1419622"/>
            <a:chExt cx="3776280" cy="654410"/>
          </a:xfrm>
        </p:grpSpPr>
        <p:cxnSp>
          <p:nvCxnSpPr>
            <p:cNvPr id="20" name="直接连接符 19"/>
            <p:cNvCxnSpPr/>
            <p:nvPr/>
          </p:nvCxnSpPr>
          <p:spPr>
            <a:xfrm>
              <a:off x="4828168" y="1765871"/>
              <a:ext cx="1103313" cy="0"/>
            </a:xfrm>
            <a:prstGeom prst="line">
              <a:avLst/>
            </a:prstGeom>
            <a:ln>
              <a:solidFill>
                <a:srgbClr val="BCBCBC"/>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6" name="矩形 67"/>
            <p:cNvSpPr>
              <a:spLocks noChangeArrowheads="1"/>
            </p:cNvSpPr>
            <p:nvPr/>
          </p:nvSpPr>
          <p:spPr bwMode="auto">
            <a:xfrm>
              <a:off x="5958885" y="1419622"/>
              <a:ext cx="2645563" cy="65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p>
          </p:txBody>
        </p:sp>
      </p:grpSp>
      <p:grpSp>
        <p:nvGrpSpPr>
          <p:cNvPr id="4" name="组合 3"/>
          <p:cNvGrpSpPr/>
          <p:nvPr/>
        </p:nvGrpSpPr>
        <p:grpSpPr>
          <a:xfrm>
            <a:off x="720104" y="4409544"/>
            <a:ext cx="4944928" cy="872546"/>
            <a:chOff x="539552" y="3307159"/>
            <a:chExt cx="3709179" cy="654410"/>
          </a:xfrm>
        </p:grpSpPr>
        <p:cxnSp>
          <p:nvCxnSpPr>
            <p:cNvPr id="22" name="直接连接符 21"/>
            <p:cNvCxnSpPr/>
            <p:nvPr/>
          </p:nvCxnSpPr>
          <p:spPr>
            <a:xfrm>
              <a:off x="3143831" y="3653408"/>
              <a:ext cx="1104900" cy="0"/>
            </a:xfrm>
            <a:prstGeom prst="line">
              <a:avLst/>
            </a:prstGeom>
            <a:ln>
              <a:solidFill>
                <a:srgbClr val="BCBCBC"/>
              </a:solidFill>
              <a:prstDash val="dash"/>
              <a:headEnd type="oval"/>
            </a:ln>
          </p:spPr>
          <p:style>
            <a:lnRef idx="1">
              <a:schemeClr val="accent1"/>
            </a:lnRef>
            <a:fillRef idx="0">
              <a:schemeClr val="accent1"/>
            </a:fillRef>
            <a:effectRef idx="0">
              <a:schemeClr val="accent1"/>
            </a:effectRef>
            <a:fontRef idx="minor">
              <a:schemeClr val="tx1"/>
            </a:fontRef>
          </p:style>
        </p:cxnSp>
        <p:sp>
          <p:nvSpPr>
            <p:cNvPr id="27" name="矩形 67"/>
            <p:cNvSpPr>
              <a:spLocks noChangeArrowheads="1"/>
            </p:cNvSpPr>
            <p:nvPr/>
          </p:nvSpPr>
          <p:spPr bwMode="auto">
            <a:xfrm>
              <a:off x="539552" y="3307159"/>
              <a:ext cx="2604279" cy="654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单击此处添加段落文本单击此处添加段落文本单击此处添加段落文本单击此处添加段落文本单击此处添加段落文本</a:t>
              </a:r>
            </a:p>
          </p:txBody>
        </p:sp>
      </p:grpSp>
      <p:pic>
        <p:nvPicPr>
          <p:cNvPr id="28" name="Picture 2" descr="C:\Users\MDG\Desktop\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0413" b="7293"/>
          <a:stretch>
            <a:fillRect/>
          </a:stretch>
        </p:blipFill>
        <p:spPr bwMode="auto">
          <a:xfrm>
            <a:off x="7987559" y="2948947"/>
            <a:ext cx="3705380" cy="1685608"/>
          </a:xfrm>
          <a:prstGeom prst="rect">
            <a:avLst/>
          </a:prstGeom>
          <a:noFill/>
          <a:ln>
            <a:solidFill>
              <a:schemeClr val="bg1">
                <a:lumMod val="75000"/>
              </a:schemeClr>
            </a:solidFill>
          </a:ln>
          <a:extLst>
            <a:ext uri="{909E8E84-426E-40DD-AFC4-6F175D3DCCD1}">
              <a14:hiddenFill xmlns:a14="http://schemas.microsoft.com/office/drawing/2010/main" xmlns="">
                <a:solidFill>
                  <a:srgbClr val="FFFFFF"/>
                </a:solidFill>
              </a14:hiddenFill>
            </a:ext>
          </a:extLst>
        </p:spPr>
      </p:pic>
      <p:pic>
        <p:nvPicPr>
          <p:cNvPr id="29" name="Picture 4" descr="C:\Users\MDG\Desktop\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6118" b="9780"/>
          <a:stretch>
            <a:fillRect/>
          </a:stretch>
        </p:blipFill>
        <p:spPr bwMode="auto">
          <a:xfrm>
            <a:off x="603372" y="2592363"/>
            <a:ext cx="3705380" cy="1721741"/>
          </a:xfrm>
          <a:prstGeom prst="rect">
            <a:avLst/>
          </a:prstGeom>
          <a:noFill/>
          <a:ln>
            <a:solidFill>
              <a:schemeClr val="bg1">
                <a:lumMod val="75000"/>
              </a:schemeClr>
            </a:solidFill>
          </a:ln>
          <a:extLst>
            <a:ext uri="{909E8E84-426E-40DD-AFC4-6F175D3DCCD1}">
              <a14:hiddenFill xmlns:a14="http://schemas.microsoft.com/office/drawing/2010/main" xmlns="">
                <a:solidFill>
                  <a:srgbClr val="FFFFFF"/>
                </a:solidFill>
              </a14:hiddenFill>
            </a:ext>
          </a:extLst>
        </p:spPr>
      </p:pic>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500"/>
                                        <p:tgtEl>
                                          <p:spTgt spid="4"/>
                                        </p:tgtEl>
                                      </p:cBhvr>
                                    </p:animEffect>
                                  </p:childTnLst>
                                </p:cTn>
                              </p:par>
                              <p:par>
                                <p:cTn id="17" presetID="22" presetClass="entr" presetSubtype="8"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1000"/>
                            </p:stCondLst>
                            <p:childTnLst>
                              <p:par>
                                <p:cTn id="21" presetID="2" presetClass="entr" presetSubtype="1"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195071" y="1897584"/>
            <a:ext cx="4223753" cy="567575"/>
            <a:chOff x="161608" y="1701214"/>
            <a:chExt cx="4609821" cy="619372"/>
          </a:xfrm>
          <a:solidFill>
            <a:srgbClr val="DB7F06"/>
          </a:solidFill>
        </p:grpSpPr>
        <p:sp>
          <p:nvSpPr>
            <p:cNvPr id="4" name="TextBox 3"/>
            <p:cNvSpPr txBox="1"/>
            <p:nvPr>
              <p:custDataLst>
                <p:tags r:id="rId19"/>
              </p:custDataLst>
            </p:nvPr>
          </p:nvSpPr>
          <p:spPr>
            <a:xfrm>
              <a:off x="161608" y="1701214"/>
              <a:ext cx="4609821" cy="619372"/>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defPPr>
                <a:defRPr lang="en-US"/>
              </a:defPPr>
              <a:lvl1pPr algn="ctr" defTabSz="913765">
                <a:defRPr sz="2200">
                  <a:solidFill>
                    <a:schemeClr val="tx1">
                      <a:lumMod val="20000"/>
                      <a:lumOff val="80000"/>
                      <a:alpha val="99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sz="2700" dirty="0">
                <a:ln>
                  <a:solidFill>
                    <a:schemeClr val="tx1">
                      <a:alpha val="99000"/>
                    </a:schemeClr>
                  </a:solidFill>
                </a:ln>
                <a:gradFill>
                  <a:gsLst>
                    <a:gs pos="0">
                      <a:srgbClr val="FFFFFF"/>
                    </a:gs>
                    <a:gs pos="100000">
                      <a:srgbClr val="FFFFFF"/>
                    </a:gs>
                  </a:gsLst>
                  <a:lin ang="5400000" scaled="0"/>
                </a:gradFill>
              </a:endParaRPr>
            </a:p>
          </p:txBody>
        </p:sp>
        <p:sp>
          <p:nvSpPr>
            <p:cNvPr id="5" name="TextBox 4"/>
            <p:cNvSpPr txBox="1"/>
            <p:nvPr>
              <p:custDataLst>
                <p:tags r:id="rId20"/>
              </p:custDataLst>
            </p:nvPr>
          </p:nvSpPr>
          <p:spPr>
            <a:xfrm>
              <a:off x="478469" y="1772179"/>
              <a:ext cx="3976097" cy="405063"/>
            </a:xfrm>
            <a:prstGeom prst="rect">
              <a:avLst/>
            </a:prstGeom>
            <a:noFill/>
          </p:spPr>
          <p:txBody>
            <a:bodyPr wrap="square" lIns="93278" tIns="46639" rIns="93278" bIns="46639" rtlCol="0">
              <a:spAutoFit/>
            </a:bodyPr>
            <a:lstStyle>
              <a:defPPr>
                <a:defRPr lang="zh-CN"/>
              </a:defPPr>
              <a:lvl1pPr algn="ctr">
                <a:buSzPct val="90000"/>
                <a:defRPr>
                  <a:gradFill>
                    <a:gsLst>
                      <a:gs pos="0">
                        <a:srgbClr val="FFFFFF"/>
                      </a:gs>
                      <a:gs pos="100000">
                        <a:srgbClr val="FFFFFF"/>
                      </a:gs>
                    </a:gsLst>
                    <a:lin ang="5400000" scaled="0"/>
                  </a:gradFill>
                </a:defRPr>
              </a:lvl1pPr>
            </a:lstStyle>
            <a:p>
              <a:r>
                <a:rPr lang="zh-CN" altLang="en-US" dirty="0"/>
                <a:t>单击此处添加文本</a:t>
              </a:r>
              <a:endParaRPr lang="en-US" dirty="0"/>
            </a:p>
          </p:txBody>
        </p:sp>
      </p:grpSp>
      <p:grpSp>
        <p:nvGrpSpPr>
          <p:cNvPr id="6" name="组合 5"/>
          <p:cNvGrpSpPr/>
          <p:nvPr/>
        </p:nvGrpSpPr>
        <p:grpSpPr>
          <a:xfrm>
            <a:off x="2739294" y="2573954"/>
            <a:ext cx="1369650" cy="1552519"/>
            <a:chOff x="755576" y="2439310"/>
            <a:chExt cx="1494841" cy="1694204"/>
          </a:xfrm>
          <a:solidFill>
            <a:srgbClr val="709020"/>
          </a:solidFill>
        </p:grpSpPr>
        <p:grpSp>
          <p:nvGrpSpPr>
            <p:cNvPr id="7" name="组合 6"/>
            <p:cNvGrpSpPr/>
            <p:nvPr/>
          </p:nvGrpSpPr>
          <p:grpSpPr>
            <a:xfrm>
              <a:off x="755576" y="2439310"/>
              <a:ext cx="1494841" cy="1694204"/>
              <a:chOff x="755576" y="2439310"/>
              <a:chExt cx="1494841" cy="1694204"/>
            </a:xfrm>
            <a:grpFill/>
          </p:grpSpPr>
          <p:sp>
            <p:nvSpPr>
              <p:cNvPr id="9" name="Right Triangle 40"/>
              <p:cNvSpPr/>
              <p:nvPr>
                <p:custDataLst>
                  <p:tags r:id="rId17"/>
                </p:custDataLst>
              </p:nvPr>
            </p:nvSpPr>
            <p:spPr bwMode="auto">
              <a:xfrm rot="10800000" flipV="1">
                <a:off x="1344297" y="2439310"/>
                <a:ext cx="451948" cy="649688"/>
              </a:xfrm>
              <a:prstGeom prst="rtTriangle">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p>
                <a:pPr algn="ctr" defTabSz="1242695"/>
                <a:endParaRPr lang="en-US" sz="2700" dirty="0">
                  <a:ln>
                    <a:solidFill>
                      <a:schemeClr val="tx1">
                        <a:alpha val="99000"/>
                      </a:schemeClr>
                    </a:solidFill>
                  </a:ln>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10" name="Rectangle 47"/>
              <p:cNvSpPr/>
              <p:nvPr>
                <p:custDataLst>
                  <p:tags r:id="rId18"/>
                </p:custDataLst>
              </p:nvPr>
            </p:nvSpPr>
            <p:spPr bwMode="auto">
              <a:xfrm>
                <a:off x="755576" y="3088998"/>
                <a:ext cx="1494841" cy="1044516"/>
              </a:xfrm>
              <a:prstGeom prst="rect">
                <a:avLst/>
              </a:prstGeom>
              <a:solidFill>
                <a:schemeClr val="accent5"/>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p>
                <a:pPr algn="ctr" defTabSz="1242695"/>
                <a:endParaRPr lang="en-US" sz="2700" dirty="0">
                  <a:ln>
                    <a:solidFill>
                      <a:schemeClr val="tx1">
                        <a:alpha val="99000"/>
                      </a:schemeClr>
                    </a:solidFill>
                  </a:ln>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grpSp>
        <p:sp>
          <p:nvSpPr>
            <p:cNvPr id="8" name="TextBox 7"/>
            <p:cNvSpPr txBox="1"/>
            <p:nvPr>
              <p:custDataLst>
                <p:tags r:id="rId16"/>
              </p:custDataLst>
            </p:nvPr>
          </p:nvSpPr>
          <p:spPr>
            <a:xfrm>
              <a:off x="1209747" y="3187828"/>
              <a:ext cx="586498" cy="927678"/>
            </a:xfrm>
            <a:prstGeom prst="rect">
              <a:avLst/>
            </a:prstGeom>
            <a:noFill/>
          </p:spPr>
          <p:txBody>
            <a:bodyPr wrap="square" lIns="93278" tIns="93278" rIns="93278" bIns="93278" rtlCol="0">
              <a:spAutoFit/>
            </a:bodyPr>
            <a:lstStyle/>
            <a:p>
              <a:pPr algn="ctr">
                <a:buSzPct val="90000"/>
              </a:pPr>
              <a:r>
                <a:rPr lang="en-US" sz="4300" dirty="0">
                  <a:gradFill>
                    <a:gsLst>
                      <a:gs pos="0">
                        <a:srgbClr val="FFFFFF"/>
                      </a:gs>
                      <a:gs pos="100000">
                        <a:srgbClr val="FFFFFF"/>
                      </a:gs>
                    </a:gsLst>
                    <a:lin ang="5400000" scaled="0"/>
                  </a:gradFill>
                </a:rPr>
                <a:t>1</a:t>
              </a:r>
            </a:p>
          </p:txBody>
        </p:sp>
      </p:grpSp>
      <p:grpSp>
        <p:nvGrpSpPr>
          <p:cNvPr id="11" name="组合 10"/>
          <p:cNvGrpSpPr/>
          <p:nvPr/>
        </p:nvGrpSpPr>
        <p:grpSpPr>
          <a:xfrm>
            <a:off x="6459245" y="1892831"/>
            <a:ext cx="3781030" cy="567575"/>
            <a:chOff x="4815546" y="1696027"/>
            <a:chExt cx="4126633" cy="619372"/>
          </a:xfrm>
          <a:solidFill>
            <a:srgbClr val="DB7F06"/>
          </a:solidFill>
        </p:grpSpPr>
        <p:sp>
          <p:nvSpPr>
            <p:cNvPr id="12" name="TextBox 11"/>
            <p:cNvSpPr txBox="1"/>
            <p:nvPr>
              <p:custDataLst>
                <p:tags r:id="rId14"/>
              </p:custDataLst>
            </p:nvPr>
          </p:nvSpPr>
          <p:spPr>
            <a:xfrm>
              <a:off x="4815546" y="1696027"/>
              <a:ext cx="4126633" cy="619372"/>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defPPr>
                <a:defRPr lang="en-US"/>
              </a:defPPr>
              <a:lvl1pPr algn="ctr" defTabSz="913765">
                <a:defRPr sz="2200">
                  <a:solidFill>
                    <a:srgbClr val="FFFFFF">
                      <a:alpha val="98824"/>
                    </a:srgb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sz="2700" dirty="0">
                <a:ln>
                  <a:solidFill>
                    <a:schemeClr val="tx1">
                      <a:alpha val="99000"/>
                    </a:schemeClr>
                  </a:solidFill>
                </a:ln>
                <a:gradFill>
                  <a:gsLst>
                    <a:gs pos="0">
                      <a:srgbClr val="FFFFFF"/>
                    </a:gs>
                    <a:gs pos="100000">
                      <a:srgbClr val="FFFFFF"/>
                    </a:gs>
                  </a:gsLst>
                  <a:lin ang="5400000" scaled="0"/>
                </a:gradFill>
              </a:endParaRPr>
            </a:p>
          </p:txBody>
        </p:sp>
        <p:sp>
          <p:nvSpPr>
            <p:cNvPr id="13" name="TextBox 12"/>
            <p:cNvSpPr txBox="1"/>
            <p:nvPr>
              <p:custDataLst>
                <p:tags r:id="rId15"/>
              </p:custDataLst>
            </p:nvPr>
          </p:nvSpPr>
          <p:spPr>
            <a:xfrm>
              <a:off x="4860032" y="1765995"/>
              <a:ext cx="3976097" cy="405063"/>
            </a:xfrm>
            <a:prstGeom prst="rect">
              <a:avLst/>
            </a:prstGeom>
            <a:noFill/>
          </p:spPr>
          <p:txBody>
            <a:bodyPr wrap="square" lIns="93278" tIns="46639" rIns="93278" bIns="46639" rtlCol="0">
              <a:spAutoFit/>
            </a:bodyPr>
            <a:lstStyle>
              <a:defPPr>
                <a:defRPr lang="zh-CN"/>
              </a:defPPr>
              <a:lvl1pPr algn="ctr">
                <a:buSzPct val="90000"/>
                <a:defRPr>
                  <a:gradFill>
                    <a:gsLst>
                      <a:gs pos="0">
                        <a:srgbClr val="FFFFFF"/>
                      </a:gs>
                      <a:gs pos="100000">
                        <a:srgbClr val="FFFFFF"/>
                      </a:gs>
                    </a:gsLst>
                    <a:lin ang="5400000" scaled="0"/>
                  </a:gradFill>
                </a:defRPr>
              </a:lvl1pPr>
            </a:lstStyle>
            <a:p>
              <a:r>
                <a:rPr lang="zh-CN" altLang="en-US" dirty="0"/>
                <a:t>单击此处添加文本</a:t>
              </a:r>
              <a:endParaRPr lang="en-US" altLang="zh-CN" dirty="0"/>
            </a:p>
          </p:txBody>
        </p:sp>
      </p:grpSp>
      <p:grpSp>
        <p:nvGrpSpPr>
          <p:cNvPr id="14" name="组合 13"/>
          <p:cNvGrpSpPr/>
          <p:nvPr/>
        </p:nvGrpSpPr>
        <p:grpSpPr>
          <a:xfrm>
            <a:off x="6542322" y="2573954"/>
            <a:ext cx="1784096" cy="1552519"/>
            <a:chOff x="4906217" y="2439310"/>
            <a:chExt cx="1947170" cy="1694204"/>
          </a:xfrm>
          <a:solidFill>
            <a:srgbClr val="709020"/>
          </a:solidFill>
        </p:grpSpPr>
        <p:sp>
          <p:nvSpPr>
            <p:cNvPr id="15" name="Rectangle 48"/>
            <p:cNvSpPr/>
            <p:nvPr>
              <p:custDataLst>
                <p:tags r:id="rId11"/>
              </p:custDataLst>
            </p:nvPr>
          </p:nvSpPr>
          <p:spPr bwMode="auto">
            <a:xfrm>
              <a:off x="4906217" y="3088998"/>
              <a:ext cx="1947170" cy="1044516"/>
            </a:xfrm>
            <a:prstGeom prst="rect">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p>
              <a:pPr algn="ctr" defTabSz="1242695"/>
              <a:endParaRPr lang="en-US" sz="2700" dirty="0">
                <a:ln>
                  <a:solidFill>
                    <a:schemeClr val="tx1">
                      <a:alpha val="99000"/>
                    </a:schemeClr>
                  </a:solidFill>
                </a:ln>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16" name="TextBox 15"/>
            <p:cNvSpPr txBox="1"/>
            <p:nvPr>
              <p:custDataLst>
                <p:tags r:id="rId12"/>
              </p:custDataLst>
            </p:nvPr>
          </p:nvSpPr>
          <p:spPr>
            <a:xfrm>
              <a:off x="5586553" y="3165395"/>
              <a:ext cx="586499" cy="742953"/>
            </a:xfrm>
            <a:prstGeom prst="rect">
              <a:avLst/>
            </a:prstGeom>
            <a:noFill/>
          </p:spPr>
          <p:txBody>
            <a:bodyPr wrap="square" lIns="93278" tIns="93278" rIns="93278" bIns="93278" rtlCol="0">
              <a:spAutoFit/>
            </a:bodyPr>
            <a:lstStyle>
              <a:defPPr>
                <a:defRPr lang="zh-CN"/>
              </a:defPPr>
              <a:lvl1pPr algn="ctr">
                <a:buSzPct val="90000"/>
                <a:defRPr sz="3200">
                  <a:gradFill>
                    <a:gsLst>
                      <a:gs pos="0">
                        <a:srgbClr val="FFFFFF"/>
                      </a:gs>
                      <a:gs pos="100000">
                        <a:srgbClr val="FFFFFF"/>
                      </a:gs>
                    </a:gsLst>
                    <a:lin ang="5400000" scaled="0"/>
                  </a:gradFill>
                </a:defRPr>
              </a:lvl1pPr>
            </a:lstStyle>
            <a:p>
              <a:r>
                <a:rPr lang="en-US" dirty="0"/>
                <a:t>3</a:t>
              </a:r>
            </a:p>
          </p:txBody>
        </p:sp>
        <p:sp>
          <p:nvSpPr>
            <p:cNvPr id="17" name="Right Triangle 59"/>
            <p:cNvSpPr/>
            <p:nvPr>
              <p:custDataLst>
                <p:tags r:id="rId13"/>
              </p:custDataLst>
            </p:nvPr>
          </p:nvSpPr>
          <p:spPr bwMode="auto">
            <a:xfrm rot="10800000" flipV="1">
              <a:off x="6228535" y="2439310"/>
              <a:ext cx="451948" cy="649688"/>
            </a:xfrm>
            <a:prstGeom prst="rtTriangle">
              <a:avLst/>
            </a:prstGeom>
            <a:solidFill>
              <a:schemeClr val="accent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p>
              <a:pPr algn="ctr" defTabSz="1242695"/>
              <a:endParaRPr lang="en-US" sz="2700" dirty="0">
                <a:ln>
                  <a:solidFill>
                    <a:schemeClr val="tx1">
                      <a:alpha val="99000"/>
                    </a:schemeClr>
                  </a:solidFill>
                </a:ln>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18" name="组合 17"/>
          <p:cNvGrpSpPr/>
          <p:nvPr/>
        </p:nvGrpSpPr>
        <p:grpSpPr>
          <a:xfrm>
            <a:off x="2195071" y="4826896"/>
            <a:ext cx="4223753" cy="567575"/>
            <a:chOff x="161608" y="4897860"/>
            <a:chExt cx="4609821" cy="619372"/>
          </a:xfrm>
          <a:solidFill>
            <a:srgbClr val="8AB027"/>
          </a:solidFill>
        </p:grpSpPr>
        <p:sp>
          <p:nvSpPr>
            <p:cNvPr id="19" name="TextBox 18"/>
            <p:cNvSpPr txBox="1"/>
            <p:nvPr>
              <p:custDataLst>
                <p:tags r:id="rId9"/>
              </p:custDataLst>
            </p:nvPr>
          </p:nvSpPr>
          <p:spPr>
            <a:xfrm>
              <a:off x="161608" y="4897860"/>
              <a:ext cx="4609821" cy="619372"/>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defPPr>
                <a:defRPr lang="en-US"/>
              </a:defPPr>
              <a:lvl1pPr algn="ctr" defTabSz="913765">
                <a:defRPr sz="2200">
                  <a:solidFill>
                    <a:schemeClr val="tx1">
                      <a:lumMod val="20000"/>
                      <a:lumOff val="80000"/>
                      <a:alpha val="99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sz="2700" dirty="0">
                <a:ln>
                  <a:solidFill>
                    <a:schemeClr val="tx1">
                      <a:alpha val="99000"/>
                    </a:schemeClr>
                  </a:solidFill>
                </a:ln>
                <a:gradFill>
                  <a:gsLst>
                    <a:gs pos="0">
                      <a:srgbClr val="FFFFFF"/>
                    </a:gs>
                    <a:gs pos="100000">
                      <a:srgbClr val="FFFFFF"/>
                    </a:gs>
                  </a:gsLst>
                  <a:lin ang="5400000" scaled="0"/>
                </a:gradFill>
              </a:endParaRPr>
            </a:p>
          </p:txBody>
        </p:sp>
        <p:sp>
          <p:nvSpPr>
            <p:cNvPr id="20" name="TextBox 19"/>
            <p:cNvSpPr txBox="1"/>
            <p:nvPr>
              <p:custDataLst>
                <p:tags r:id="rId10"/>
              </p:custDataLst>
            </p:nvPr>
          </p:nvSpPr>
          <p:spPr>
            <a:xfrm>
              <a:off x="478469" y="4968292"/>
              <a:ext cx="3976097" cy="405063"/>
            </a:xfrm>
            <a:prstGeom prst="rect">
              <a:avLst/>
            </a:prstGeom>
            <a:noFill/>
          </p:spPr>
          <p:txBody>
            <a:bodyPr wrap="square" lIns="93278" tIns="46639" rIns="93278" bIns="46639" rtlCol="0">
              <a:spAutoFit/>
            </a:bodyPr>
            <a:lstStyle/>
            <a:p>
              <a:pPr algn="ctr">
                <a:buSzPct val="90000"/>
              </a:pPr>
              <a:r>
                <a:rPr lang="zh-CN" altLang="en-US" dirty="0">
                  <a:gradFill>
                    <a:gsLst>
                      <a:gs pos="0">
                        <a:srgbClr val="FFFFFF"/>
                      </a:gs>
                      <a:gs pos="100000">
                        <a:srgbClr val="FFFFFF"/>
                      </a:gs>
                    </a:gsLst>
                    <a:lin ang="5400000" scaled="0"/>
                  </a:gradFill>
                </a:rPr>
                <a:t>单击此处添加文本</a:t>
              </a:r>
              <a:endParaRPr lang="en-US" altLang="zh-CN" dirty="0">
                <a:gradFill>
                  <a:gsLst>
                    <a:gs pos="0">
                      <a:srgbClr val="FFFFFF"/>
                    </a:gs>
                    <a:gs pos="100000">
                      <a:srgbClr val="FFFFFF"/>
                    </a:gs>
                  </a:gsLst>
                  <a:lin ang="5400000" scaled="0"/>
                </a:gradFill>
              </a:endParaRPr>
            </a:p>
          </p:txBody>
        </p:sp>
      </p:grpSp>
      <p:grpSp>
        <p:nvGrpSpPr>
          <p:cNvPr id="21" name="组合 20"/>
          <p:cNvGrpSpPr/>
          <p:nvPr/>
        </p:nvGrpSpPr>
        <p:grpSpPr>
          <a:xfrm>
            <a:off x="4174981" y="3169308"/>
            <a:ext cx="2301300" cy="1552519"/>
            <a:chOff x="2322492" y="3088998"/>
            <a:chExt cx="2511649" cy="1694204"/>
          </a:xfrm>
          <a:solidFill>
            <a:srgbClr val="8AB027"/>
          </a:solidFill>
        </p:grpSpPr>
        <p:grpSp>
          <p:nvGrpSpPr>
            <p:cNvPr id="22" name="组合 21"/>
            <p:cNvGrpSpPr/>
            <p:nvPr/>
          </p:nvGrpSpPr>
          <p:grpSpPr>
            <a:xfrm>
              <a:off x="2322492" y="3088998"/>
              <a:ext cx="2511649" cy="1044516"/>
              <a:chOff x="2322492" y="3088998"/>
              <a:chExt cx="2511649" cy="1044516"/>
            </a:xfrm>
            <a:grpFill/>
          </p:grpSpPr>
          <p:sp>
            <p:nvSpPr>
              <p:cNvPr id="24" name="Rectangle 50"/>
              <p:cNvSpPr/>
              <p:nvPr>
                <p:custDataLst>
                  <p:tags r:id="rId7"/>
                </p:custDataLst>
              </p:nvPr>
            </p:nvSpPr>
            <p:spPr bwMode="auto">
              <a:xfrm>
                <a:off x="2322492" y="3088998"/>
                <a:ext cx="2511649" cy="1044516"/>
              </a:xfrm>
              <a:prstGeom prst="rect">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p>
                <a:pPr algn="ctr" defTabSz="1242695"/>
                <a:endParaRPr lang="en-US" sz="2700" dirty="0">
                  <a:ln>
                    <a:solidFill>
                      <a:schemeClr val="tx1">
                        <a:alpha val="99000"/>
                      </a:schemeClr>
                    </a:solidFill>
                  </a:ln>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25" name="TextBox 24"/>
              <p:cNvSpPr txBox="1"/>
              <p:nvPr>
                <p:custDataLst>
                  <p:tags r:id="rId8"/>
                </p:custDataLst>
              </p:nvPr>
            </p:nvSpPr>
            <p:spPr>
              <a:xfrm>
                <a:off x="3285069" y="3165395"/>
                <a:ext cx="586498" cy="742952"/>
              </a:xfrm>
              <a:prstGeom prst="rect">
                <a:avLst/>
              </a:prstGeom>
              <a:noFill/>
            </p:spPr>
            <p:txBody>
              <a:bodyPr wrap="square" lIns="93278" tIns="93278" rIns="93278" bIns="93278" rtlCol="0">
                <a:spAutoFit/>
              </a:bodyPr>
              <a:lstStyle>
                <a:defPPr>
                  <a:defRPr lang="zh-CN"/>
                </a:defPPr>
                <a:lvl1pPr algn="ctr">
                  <a:buSzPct val="90000"/>
                  <a:defRPr sz="3200">
                    <a:gradFill>
                      <a:gsLst>
                        <a:gs pos="0">
                          <a:srgbClr val="FFFFFF"/>
                        </a:gs>
                        <a:gs pos="100000">
                          <a:srgbClr val="FFFFFF"/>
                        </a:gs>
                      </a:gsLst>
                      <a:lin ang="5400000" scaled="0"/>
                    </a:gradFill>
                  </a:defRPr>
                </a:lvl1pPr>
              </a:lstStyle>
              <a:p>
                <a:r>
                  <a:rPr lang="en-US" dirty="0"/>
                  <a:t>2</a:t>
                </a:r>
              </a:p>
            </p:txBody>
          </p:sp>
        </p:grpSp>
        <p:sp>
          <p:nvSpPr>
            <p:cNvPr id="23" name="Right Triangle 60"/>
            <p:cNvSpPr/>
            <p:nvPr>
              <p:custDataLst>
                <p:tags r:id="rId6"/>
              </p:custDataLst>
            </p:nvPr>
          </p:nvSpPr>
          <p:spPr bwMode="auto">
            <a:xfrm flipV="1">
              <a:off x="3285067" y="4133514"/>
              <a:ext cx="451948" cy="649688"/>
            </a:xfrm>
            <a:prstGeom prst="rtTriangle">
              <a:avLst/>
            </a:prstGeom>
            <a:solidFill>
              <a:schemeClr val="accent2"/>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p>
              <a:pPr algn="ctr" defTabSz="1242695"/>
              <a:endParaRPr lang="en-US" sz="2700" dirty="0">
                <a:ln>
                  <a:solidFill>
                    <a:schemeClr val="tx1">
                      <a:alpha val="99000"/>
                    </a:schemeClr>
                  </a:solidFill>
                </a:ln>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26" name="组合 25"/>
          <p:cNvGrpSpPr/>
          <p:nvPr/>
        </p:nvGrpSpPr>
        <p:grpSpPr>
          <a:xfrm>
            <a:off x="6459245" y="4826896"/>
            <a:ext cx="3781030" cy="567575"/>
            <a:chOff x="4815546" y="4897860"/>
            <a:chExt cx="4126633" cy="619372"/>
          </a:xfrm>
          <a:solidFill>
            <a:srgbClr val="8AB027"/>
          </a:solidFill>
        </p:grpSpPr>
        <p:sp>
          <p:nvSpPr>
            <p:cNvPr id="27" name="TextBox 26"/>
            <p:cNvSpPr txBox="1"/>
            <p:nvPr>
              <p:custDataLst>
                <p:tags r:id="rId4"/>
              </p:custDataLst>
            </p:nvPr>
          </p:nvSpPr>
          <p:spPr>
            <a:xfrm>
              <a:off x="4815546" y="4897860"/>
              <a:ext cx="4126633" cy="619372"/>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defPPr>
                <a:defRPr lang="en-US"/>
              </a:defPPr>
              <a:lvl1pPr algn="ctr" defTabSz="913765">
                <a:defRPr sz="2200">
                  <a:solidFill>
                    <a:schemeClr val="tx1">
                      <a:lumMod val="20000"/>
                      <a:lumOff val="80000"/>
                      <a:alpha val="99000"/>
                    </a:schemeClr>
                  </a:solidFill>
                  <a:latin typeface="Segoe UI" panose="020B0502040204020203" pitchFamily="34" charset="0"/>
                  <a:ea typeface="Segoe UI" panose="020B0502040204020203" pitchFamily="34" charset="0"/>
                  <a:cs typeface="Segoe UI" panose="020B0502040204020203" pitchFamily="34" charset="0"/>
                </a:defRPr>
              </a:lvl1pPr>
            </a:lstStyle>
            <a:p>
              <a:endParaRPr lang="en-US" sz="2700" dirty="0">
                <a:ln>
                  <a:solidFill>
                    <a:schemeClr val="tx1">
                      <a:alpha val="99000"/>
                    </a:schemeClr>
                  </a:solidFill>
                </a:ln>
                <a:gradFill>
                  <a:gsLst>
                    <a:gs pos="0">
                      <a:srgbClr val="FFFFFF"/>
                    </a:gs>
                    <a:gs pos="100000">
                      <a:srgbClr val="FFFFFF"/>
                    </a:gs>
                  </a:gsLst>
                  <a:lin ang="5400000" scaled="0"/>
                </a:gradFill>
              </a:endParaRPr>
            </a:p>
          </p:txBody>
        </p:sp>
        <p:sp>
          <p:nvSpPr>
            <p:cNvPr id="28" name="TextBox 27"/>
            <p:cNvSpPr txBox="1"/>
            <p:nvPr>
              <p:custDataLst>
                <p:tags r:id="rId5"/>
              </p:custDataLst>
            </p:nvPr>
          </p:nvSpPr>
          <p:spPr>
            <a:xfrm>
              <a:off x="4932040" y="4968292"/>
              <a:ext cx="3976097" cy="405063"/>
            </a:xfrm>
            <a:prstGeom prst="rect">
              <a:avLst/>
            </a:prstGeom>
            <a:noFill/>
          </p:spPr>
          <p:txBody>
            <a:bodyPr wrap="square" lIns="93278" tIns="46639" rIns="93278" bIns="46639" rtlCol="0">
              <a:spAutoFit/>
            </a:bodyPr>
            <a:lstStyle>
              <a:defPPr>
                <a:defRPr lang="zh-CN"/>
              </a:defPPr>
              <a:lvl1pPr algn="ctr">
                <a:buSzPct val="90000"/>
                <a:defRPr>
                  <a:gradFill>
                    <a:gsLst>
                      <a:gs pos="0">
                        <a:srgbClr val="FFFFFF"/>
                      </a:gs>
                      <a:gs pos="100000">
                        <a:srgbClr val="FFFFFF"/>
                      </a:gs>
                    </a:gsLst>
                    <a:lin ang="5400000" scaled="0"/>
                  </a:gradFill>
                </a:defRPr>
              </a:lvl1pPr>
            </a:lstStyle>
            <a:p>
              <a:r>
                <a:rPr lang="zh-CN" altLang="en-US" dirty="0"/>
                <a:t>单击此处添加文本</a:t>
              </a:r>
              <a:endParaRPr lang="en-US" altLang="zh-CN" dirty="0"/>
            </a:p>
          </p:txBody>
        </p:sp>
      </p:grpSp>
      <p:grpSp>
        <p:nvGrpSpPr>
          <p:cNvPr id="29" name="组合 28"/>
          <p:cNvGrpSpPr/>
          <p:nvPr/>
        </p:nvGrpSpPr>
        <p:grpSpPr>
          <a:xfrm>
            <a:off x="8458373" y="3172634"/>
            <a:ext cx="1369650" cy="1549193"/>
            <a:chOff x="6997403" y="3092627"/>
            <a:chExt cx="1494841" cy="1690575"/>
          </a:xfrm>
          <a:solidFill>
            <a:srgbClr val="8AB027"/>
          </a:solidFill>
        </p:grpSpPr>
        <p:sp>
          <p:nvSpPr>
            <p:cNvPr id="30" name="Rectangle 51"/>
            <p:cNvSpPr/>
            <p:nvPr>
              <p:custDataLst>
                <p:tags r:id="rId1"/>
              </p:custDataLst>
            </p:nvPr>
          </p:nvSpPr>
          <p:spPr bwMode="auto">
            <a:xfrm>
              <a:off x="6997403" y="3092627"/>
              <a:ext cx="1494841" cy="1044516"/>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p>
              <a:pPr algn="ctr" defTabSz="1242695"/>
              <a:endParaRPr lang="en-US" sz="2700" dirty="0">
                <a:ln>
                  <a:solidFill>
                    <a:schemeClr val="tx1">
                      <a:alpha val="99000"/>
                    </a:schemeClr>
                  </a:solidFill>
                </a:ln>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31" name="TextBox 30"/>
            <p:cNvSpPr txBox="1"/>
            <p:nvPr>
              <p:custDataLst>
                <p:tags r:id="rId2"/>
              </p:custDataLst>
            </p:nvPr>
          </p:nvSpPr>
          <p:spPr>
            <a:xfrm>
              <a:off x="7451574" y="3165395"/>
              <a:ext cx="586498" cy="742953"/>
            </a:xfrm>
            <a:prstGeom prst="rect">
              <a:avLst/>
            </a:prstGeom>
            <a:noFill/>
          </p:spPr>
          <p:txBody>
            <a:bodyPr wrap="square" lIns="93278" tIns="93278" rIns="93278" bIns="93278" rtlCol="0">
              <a:spAutoFit/>
            </a:bodyPr>
            <a:lstStyle>
              <a:defPPr>
                <a:defRPr lang="zh-CN"/>
              </a:defPPr>
              <a:lvl1pPr algn="ctr">
                <a:buSzPct val="90000"/>
                <a:defRPr sz="3200">
                  <a:gradFill>
                    <a:gsLst>
                      <a:gs pos="0">
                        <a:srgbClr val="FFFFFF"/>
                      </a:gs>
                      <a:gs pos="100000">
                        <a:srgbClr val="FFFFFF"/>
                      </a:gs>
                    </a:gsLst>
                    <a:lin ang="5400000" scaled="0"/>
                  </a:gradFill>
                </a:defRPr>
              </a:lvl1pPr>
            </a:lstStyle>
            <a:p>
              <a:r>
                <a:rPr lang="en-US" dirty="0"/>
                <a:t>4</a:t>
              </a:r>
            </a:p>
          </p:txBody>
        </p:sp>
        <p:sp>
          <p:nvSpPr>
            <p:cNvPr id="32" name="Right Triangle 61"/>
            <p:cNvSpPr/>
            <p:nvPr>
              <p:custDataLst>
                <p:tags r:id="rId3"/>
              </p:custDataLst>
            </p:nvPr>
          </p:nvSpPr>
          <p:spPr bwMode="auto">
            <a:xfrm flipV="1">
              <a:off x="7629668" y="4133514"/>
              <a:ext cx="451948" cy="649688"/>
            </a:xfrm>
            <a:prstGeom prst="rtTriangle">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74" tIns="46637" rIns="93274" bIns="46637" numCol="1" rtlCol="0" anchor="ctr" anchorCtr="0" compatLnSpc="1"/>
            <a:lstStyle/>
            <a:p>
              <a:pPr algn="ctr" defTabSz="1242695"/>
              <a:endParaRPr lang="en-US" sz="2700" dirty="0">
                <a:ln>
                  <a:solidFill>
                    <a:schemeClr val="tx1">
                      <a:alpha val="99000"/>
                    </a:schemeClr>
                  </a:solidFill>
                </a:ln>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gr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01366" y="4113866"/>
            <a:ext cx="2341122" cy="569483"/>
            <a:chOff x="1403648" y="3147814"/>
            <a:chExt cx="1756070" cy="427112"/>
          </a:xfrm>
        </p:grpSpPr>
        <p:pic>
          <p:nvPicPr>
            <p:cNvPr id="4" name="Picture 3" descr="C:\Users\ABC\Desktop\白板7.png"/>
            <p:cNvPicPr>
              <a:picLocks noChangeAspect="1" noChangeArrowheads="1"/>
            </p:cNvPicPr>
            <p:nvPr/>
          </p:nvPicPr>
          <p:blipFill>
            <a:blip r:embed="rId3" cstate="screen"/>
            <a:srcRect/>
            <a:stretch>
              <a:fillRect/>
            </a:stretch>
          </p:blipFill>
          <p:spPr bwMode="auto">
            <a:xfrm>
              <a:off x="1403648" y="3147814"/>
              <a:ext cx="590887" cy="4271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2023846" y="3210530"/>
              <a:ext cx="831105" cy="276999"/>
            </a:xfrm>
            <a:prstGeom prst="rect">
              <a:avLst/>
            </a:prstGeom>
            <a:noFill/>
          </p:spPr>
          <p:txBody>
            <a:bodyPr wrap="none" rtlCol="0">
              <a:spAutoFit/>
            </a:bodyPr>
            <a:lstStyle/>
            <a:p>
              <a:r>
                <a:rPr lang="zh-CN" altLang="en-US" b="1" dirty="0">
                  <a:solidFill>
                    <a:schemeClr val="accent1"/>
                  </a:solidFill>
                </a:rPr>
                <a:t>人员培训</a:t>
              </a:r>
            </a:p>
          </p:txBody>
        </p:sp>
        <p:cxnSp>
          <p:nvCxnSpPr>
            <p:cNvPr id="6" name="直接连接符 5"/>
            <p:cNvCxnSpPr/>
            <p:nvPr/>
          </p:nvCxnSpPr>
          <p:spPr>
            <a:xfrm>
              <a:off x="1403648" y="357492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4701695" y="4043434"/>
            <a:ext cx="2341122" cy="710340"/>
            <a:chOff x="1259632" y="1347614"/>
            <a:chExt cx="1756070" cy="532755"/>
          </a:xfrm>
        </p:grpSpPr>
        <p:pic>
          <p:nvPicPr>
            <p:cNvPr id="8" name="Picture 4" descr="C:\Users\ABC\Desktop\034971.png"/>
            <p:cNvPicPr>
              <a:picLocks noChangeAspect="1" noChangeArrowheads="1"/>
            </p:cNvPicPr>
            <p:nvPr/>
          </p:nvPicPr>
          <p:blipFill>
            <a:blip r:embed="rId4" cstate="screen"/>
            <a:srcRect/>
            <a:stretch>
              <a:fillRect/>
            </a:stretch>
          </p:blipFill>
          <p:spPr bwMode="auto">
            <a:xfrm>
              <a:off x="1323975" y="1347614"/>
              <a:ext cx="408705" cy="532755"/>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879830" y="1490449"/>
              <a:ext cx="831105" cy="276999"/>
            </a:xfrm>
            <a:prstGeom prst="rect">
              <a:avLst/>
            </a:prstGeom>
            <a:noFill/>
          </p:spPr>
          <p:txBody>
            <a:bodyPr wrap="none" rtlCol="0">
              <a:spAutoFit/>
            </a:bodyPr>
            <a:lstStyle/>
            <a:p>
              <a:r>
                <a:rPr lang="zh-CN" altLang="en-US" b="1" dirty="0">
                  <a:solidFill>
                    <a:schemeClr val="accent1"/>
                  </a:solidFill>
                </a:rPr>
                <a:t>资金保障</a:t>
              </a:r>
            </a:p>
          </p:txBody>
        </p:sp>
        <p:cxnSp>
          <p:nvCxnSpPr>
            <p:cNvPr id="10" name="直接连接符 9"/>
            <p:cNvCxnSpPr/>
            <p:nvPr/>
          </p:nvCxnSpPr>
          <p:spPr>
            <a:xfrm>
              <a:off x="1259632" y="1854845"/>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4701696" y="1673903"/>
            <a:ext cx="2378282" cy="956173"/>
            <a:chOff x="3923928" y="1255426"/>
            <a:chExt cx="1783944" cy="717130"/>
          </a:xfrm>
        </p:grpSpPr>
        <p:pic>
          <p:nvPicPr>
            <p:cNvPr id="12" name="Picture 6" descr="C:\Users\ABC\Desktop\035001.png"/>
            <p:cNvPicPr>
              <a:picLocks noChangeAspect="1" noChangeArrowheads="1"/>
            </p:cNvPicPr>
            <p:nvPr/>
          </p:nvPicPr>
          <p:blipFill>
            <a:blip r:embed="rId5" cstate="screen"/>
            <a:srcRect/>
            <a:stretch>
              <a:fillRect/>
            </a:stretch>
          </p:blipFill>
          <p:spPr bwMode="auto">
            <a:xfrm>
              <a:off x="3923928" y="1255426"/>
              <a:ext cx="537982" cy="71713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4572000" y="1530826"/>
              <a:ext cx="831105" cy="276999"/>
            </a:xfrm>
            <a:prstGeom prst="rect">
              <a:avLst/>
            </a:prstGeom>
            <a:noFill/>
          </p:spPr>
          <p:txBody>
            <a:bodyPr wrap="none" rtlCol="0">
              <a:spAutoFit/>
            </a:bodyPr>
            <a:lstStyle/>
            <a:p>
              <a:r>
                <a:rPr lang="zh-CN" altLang="en-US" b="1" dirty="0">
                  <a:solidFill>
                    <a:schemeClr val="accent1"/>
                  </a:solidFill>
                </a:rPr>
                <a:t>把握市场</a:t>
              </a:r>
            </a:p>
          </p:txBody>
        </p:sp>
        <p:cxnSp>
          <p:nvCxnSpPr>
            <p:cNvPr id="14" name="直接连接符 13"/>
            <p:cNvCxnSpPr/>
            <p:nvPr/>
          </p:nvCxnSpPr>
          <p:spPr>
            <a:xfrm>
              <a:off x="3951802"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组合 14"/>
          <p:cNvGrpSpPr/>
          <p:nvPr/>
        </p:nvGrpSpPr>
        <p:grpSpPr>
          <a:xfrm>
            <a:off x="1261113" y="1894534"/>
            <a:ext cx="2365971" cy="625851"/>
            <a:chOff x="4005171" y="2980405"/>
            <a:chExt cx="1774709" cy="469388"/>
          </a:xfrm>
        </p:grpSpPr>
        <p:pic>
          <p:nvPicPr>
            <p:cNvPr id="16" name="Picture 7" descr="C:\Users\ABC\Desktop\034951.png"/>
            <p:cNvPicPr>
              <a:picLocks noChangeAspect="1" noChangeArrowheads="1"/>
            </p:cNvPicPr>
            <p:nvPr/>
          </p:nvPicPr>
          <p:blipFill>
            <a:blip r:embed="rId6" cstate="screen"/>
            <a:srcRect/>
            <a:stretch>
              <a:fillRect/>
            </a:stretch>
          </p:blipFill>
          <p:spPr bwMode="auto">
            <a:xfrm>
              <a:off x="4005171" y="2980405"/>
              <a:ext cx="613667" cy="46025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4644008" y="3085397"/>
              <a:ext cx="831105" cy="276999"/>
            </a:xfrm>
            <a:prstGeom prst="rect">
              <a:avLst/>
            </a:prstGeom>
            <a:noFill/>
          </p:spPr>
          <p:txBody>
            <a:bodyPr wrap="none" rtlCol="0">
              <a:spAutoFit/>
            </a:bodyPr>
            <a:lstStyle/>
            <a:p>
              <a:r>
                <a:rPr lang="zh-CN" altLang="en-US" b="1" dirty="0">
                  <a:solidFill>
                    <a:schemeClr val="accent1"/>
                  </a:solidFill>
                </a:rPr>
                <a:t>政策支持</a:t>
              </a:r>
            </a:p>
          </p:txBody>
        </p:sp>
        <p:cxnSp>
          <p:nvCxnSpPr>
            <p:cNvPr id="18" name="直接连接符 17"/>
            <p:cNvCxnSpPr/>
            <p:nvPr/>
          </p:nvCxnSpPr>
          <p:spPr>
            <a:xfrm>
              <a:off x="4023810" y="3449793"/>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8218864" y="4054162"/>
            <a:ext cx="2341122" cy="699612"/>
            <a:chOff x="6804248" y="1468471"/>
            <a:chExt cx="1756070" cy="524709"/>
          </a:xfrm>
        </p:grpSpPr>
        <p:pic>
          <p:nvPicPr>
            <p:cNvPr id="20" name="Picture 8" descr="G:\3D小人\T2-4A广告提案论坛-3D小人合集（1G-2400余个）\4A广告提案论坛-3D png小人\26 (2).png"/>
            <p:cNvPicPr>
              <a:picLocks noChangeAspect="1" noChangeArrowheads="1"/>
            </p:cNvPicPr>
            <p:nvPr/>
          </p:nvPicPr>
          <p:blipFill>
            <a:blip r:embed="rId7" cstate="screen"/>
            <a:srcRect/>
            <a:stretch>
              <a:fillRect/>
            </a:stretch>
          </p:blipFill>
          <p:spPr bwMode="auto">
            <a:xfrm>
              <a:off x="6854502" y="1468471"/>
              <a:ext cx="453802" cy="524709"/>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7424446" y="1608160"/>
              <a:ext cx="831105" cy="276999"/>
            </a:xfrm>
            <a:prstGeom prst="rect">
              <a:avLst/>
            </a:prstGeom>
            <a:noFill/>
          </p:spPr>
          <p:txBody>
            <a:bodyPr wrap="none" rtlCol="0">
              <a:spAutoFit/>
            </a:bodyPr>
            <a:lstStyle/>
            <a:p>
              <a:r>
                <a:rPr lang="zh-CN" altLang="en-US" b="1" dirty="0">
                  <a:solidFill>
                    <a:schemeClr val="accent1"/>
                  </a:solidFill>
                </a:rPr>
                <a:t>督导措施</a:t>
              </a:r>
            </a:p>
          </p:txBody>
        </p:sp>
        <p:cxnSp>
          <p:nvCxnSpPr>
            <p:cNvPr id="22" name="直接连接符 21"/>
            <p:cNvCxnSpPr/>
            <p:nvPr/>
          </p:nvCxnSpPr>
          <p:spPr>
            <a:xfrm>
              <a:off x="6804248" y="1972556"/>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8218864" y="1873396"/>
            <a:ext cx="2341122" cy="688069"/>
            <a:chOff x="6752930" y="1405046"/>
            <a:chExt cx="1756070" cy="516052"/>
          </a:xfrm>
        </p:grpSpPr>
        <p:sp>
          <p:nvSpPr>
            <p:cNvPr id="24" name="TextBox 23"/>
            <p:cNvSpPr txBox="1"/>
            <p:nvPr/>
          </p:nvSpPr>
          <p:spPr>
            <a:xfrm>
              <a:off x="7373128" y="1530826"/>
              <a:ext cx="831105" cy="276999"/>
            </a:xfrm>
            <a:prstGeom prst="rect">
              <a:avLst/>
            </a:prstGeom>
            <a:noFill/>
          </p:spPr>
          <p:txBody>
            <a:bodyPr wrap="none" rtlCol="0">
              <a:spAutoFit/>
            </a:bodyPr>
            <a:lstStyle/>
            <a:p>
              <a:r>
                <a:rPr lang="zh-CN" altLang="en-US" b="1" dirty="0">
                  <a:solidFill>
                    <a:schemeClr val="accent1"/>
                  </a:solidFill>
                </a:rPr>
                <a:t>竞争机制</a:t>
              </a:r>
            </a:p>
          </p:txBody>
        </p:sp>
        <p:cxnSp>
          <p:nvCxnSpPr>
            <p:cNvPr id="25" name="直接连接符 24"/>
            <p:cNvCxnSpPr/>
            <p:nvPr/>
          </p:nvCxnSpPr>
          <p:spPr>
            <a:xfrm>
              <a:off x="6752930" y="1895222"/>
              <a:ext cx="175607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Picture 9" descr="G:\3D小人\T2-4A广告提案论坛-3D小人合集（1G-2400余个）\4A广告提案论坛-3D png小人\16 (2).png"/>
            <p:cNvPicPr>
              <a:picLocks noChangeAspect="1" noChangeArrowheads="1"/>
            </p:cNvPicPr>
            <p:nvPr/>
          </p:nvPicPr>
          <p:blipFill>
            <a:blip r:embed="rId8" cstate="screen"/>
            <a:srcRect/>
            <a:stretch>
              <a:fillRect/>
            </a:stretch>
          </p:blipFill>
          <p:spPr bwMode="auto">
            <a:xfrm>
              <a:off x="6802375" y="1405046"/>
              <a:ext cx="516052" cy="51605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7" name="TextBox 26"/>
          <p:cNvSpPr txBox="1"/>
          <p:nvPr/>
        </p:nvSpPr>
        <p:spPr>
          <a:xfrm>
            <a:off x="1215444" y="2564904"/>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28" name="TextBox 27"/>
          <p:cNvSpPr txBox="1"/>
          <p:nvPr/>
        </p:nvSpPr>
        <p:spPr>
          <a:xfrm>
            <a:off x="4690791" y="2564904"/>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29" name="TextBox 28"/>
          <p:cNvSpPr txBox="1"/>
          <p:nvPr/>
        </p:nvSpPr>
        <p:spPr>
          <a:xfrm>
            <a:off x="8207960" y="2591872"/>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30" name="TextBox 29"/>
          <p:cNvSpPr txBox="1"/>
          <p:nvPr/>
        </p:nvSpPr>
        <p:spPr>
          <a:xfrm>
            <a:off x="1215444" y="4746709"/>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31" name="TextBox 30"/>
          <p:cNvSpPr txBox="1"/>
          <p:nvPr/>
        </p:nvSpPr>
        <p:spPr>
          <a:xfrm>
            <a:off x="4690791" y="4746709"/>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32" name="TextBox 31"/>
          <p:cNvSpPr txBox="1"/>
          <p:nvPr/>
        </p:nvSpPr>
        <p:spPr>
          <a:xfrm>
            <a:off x="8207960" y="4773677"/>
            <a:ext cx="3152590" cy="738664"/>
          </a:xfrm>
          <a:prstGeom prst="rect">
            <a:avLst/>
          </a:prstGeom>
          <a:noFill/>
        </p:spPr>
        <p:txBody>
          <a:bodyPr wrap="none" lIns="121908" tIns="60954" rIns="121908" bIns="60954" rtlCol="0">
            <a:spAutoFit/>
          </a:bodyPr>
          <a:lstStyle/>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a:p>
            <a:pPr>
              <a:lnSpc>
                <a:spcPct val="150000"/>
              </a:lnSpc>
            </a:pPr>
            <a:r>
              <a:rPr lang="zh-CN" altLang="en-US" sz="1300" dirty="0">
                <a:solidFill>
                  <a:schemeClr val="tx1">
                    <a:lumMod val="50000"/>
                    <a:lumOff val="50000"/>
                  </a:schemeClr>
                </a:solidFill>
              </a:rPr>
              <a:t>单击此处添加文本，单击此处添加文本</a:t>
            </a:r>
            <a:endParaRPr lang="en-US" altLang="zh-CN" sz="1300" dirty="0">
              <a:solidFill>
                <a:schemeClr val="tx1">
                  <a:lumMod val="50000"/>
                  <a:lumOff val="50000"/>
                </a:schemeClr>
              </a:solidFill>
            </a:endParaRP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par>
                                <p:cTn id="11" presetID="10" presetClass="entr" presetSubtype="0" fill="hold" nodeType="withEffect">
                                  <p:stCondLst>
                                    <p:cond delay="2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22" presetClass="entr" presetSubtype="1" fill="hold" grpId="0" nodeType="withEffect">
                                  <p:stCondLst>
                                    <p:cond delay="70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par>
                                <p:cTn id="17" presetID="10" presetClass="entr" presetSubtype="0" fill="hold" nodeType="withEffect">
                                  <p:stCondLst>
                                    <p:cond delay="4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2" presetClass="entr" presetSubtype="1" fill="hold" grpId="0" nodeType="withEffect">
                                  <p:stCondLst>
                                    <p:cond delay="900"/>
                                  </p:stCondLst>
                                  <p:childTnLst>
                                    <p:set>
                                      <p:cBhvr>
                                        <p:cTn id="21" dur="1" fill="hold">
                                          <p:stCondLst>
                                            <p:cond delay="0"/>
                                          </p:stCondLst>
                                        </p:cTn>
                                        <p:tgtEl>
                                          <p:spTgt spid="29"/>
                                        </p:tgtEl>
                                        <p:attrNameLst>
                                          <p:attrName>style.visibility</p:attrName>
                                        </p:attrNameLst>
                                      </p:cBhvr>
                                      <p:to>
                                        <p:strVal val="visible"/>
                                      </p:to>
                                    </p:set>
                                    <p:animEffect transition="in" filter="wipe(up)">
                                      <p:cBhvr>
                                        <p:cTn id="22" dur="500"/>
                                        <p:tgtEl>
                                          <p:spTgt spid="29"/>
                                        </p:tgtEl>
                                      </p:cBhvr>
                                    </p:animEffect>
                                  </p:childTnLst>
                                </p:cTn>
                              </p:par>
                              <p:par>
                                <p:cTn id="23" presetID="10" presetClass="entr" presetSubtype="0" fill="hold" nodeType="withEffect">
                                  <p:stCondLst>
                                    <p:cond delay="6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22" presetClass="entr" presetSubtype="1" fill="hold" grpId="0" nodeType="withEffect">
                                  <p:stCondLst>
                                    <p:cond delay="110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10" presetClass="entr" presetSubtype="0" fill="hold" nodeType="withEffect">
                                  <p:stCondLst>
                                    <p:cond delay="8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22" presetClass="entr" presetSubtype="1" fill="hold" grpId="0" nodeType="withEffect">
                                  <p:stCondLst>
                                    <p:cond delay="130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par>
                                <p:cTn id="35" presetID="10" presetClass="entr" presetSubtype="0" fill="hold" nodeType="withEffect">
                                  <p:stCondLst>
                                    <p:cond delay="100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22" presetClass="entr" presetSubtype="1" fill="hold" grpId="0" nodeType="withEffect">
                                  <p:stCondLst>
                                    <p:cond delay="1500"/>
                                  </p:stCondLst>
                                  <p:childTnLst>
                                    <p:set>
                                      <p:cBhvr>
                                        <p:cTn id="39" dur="1" fill="hold">
                                          <p:stCondLst>
                                            <p:cond delay="0"/>
                                          </p:stCondLst>
                                        </p:cTn>
                                        <p:tgtEl>
                                          <p:spTgt spid="32"/>
                                        </p:tgtEl>
                                        <p:attrNameLst>
                                          <p:attrName>style.visibility</p:attrName>
                                        </p:attrNameLst>
                                      </p:cBhvr>
                                      <p:to>
                                        <p:strVal val="visible"/>
                                      </p:to>
                                    </p:set>
                                    <p:animEffect transition="in" filter="wipe(up)">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3"/>
          <p:cNvSpPr/>
          <p:nvPr/>
        </p:nvSpPr>
        <p:spPr bwMode="auto">
          <a:xfrm>
            <a:off x="5942649" y="1916985"/>
            <a:ext cx="449739" cy="4128239"/>
          </a:xfrm>
          <a:custGeom>
            <a:avLst/>
            <a:gdLst>
              <a:gd name="T0" fmla="*/ 0 w 148"/>
              <a:gd name="T1" fmla="*/ 1750 h 1750"/>
              <a:gd name="T2" fmla="*/ 148 w 148"/>
              <a:gd name="T3" fmla="*/ 1750 h 1750"/>
              <a:gd name="T4" fmla="*/ 105 w 148"/>
              <a:gd name="T5" fmla="*/ 1128 h 1750"/>
              <a:gd name="T6" fmla="*/ 86 w 148"/>
              <a:gd name="T7" fmla="*/ 74 h 1750"/>
              <a:gd name="T8" fmla="*/ 114 w 148"/>
              <a:gd name="T9" fmla="*/ 85 h 1750"/>
              <a:gd name="T10" fmla="*/ 74 w 148"/>
              <a:gd name="T11" fmla="*/ 0 h 1750"/>
              <a:gd name="T12" fmla="*/ 34 w 148"/>
              <a:gd name="T13" fmla="*/ 85 h 1750"/>
              <a:gd name="T14" fmla="*/ 62 w 148"/>
              <a:gd name="T15" fmla="*/ 74 h 1750"/>
              <a:gd name="T16" fmla="*/ 43 w 148"/>
              <a:gd name="T17" fmla="*/ 1128 h 1750"/>
              <a:gd name="T18" fmla="*/ 0 w 148"/>
              <a:gd name="T19" fmla="*/ 1750 h 1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1750">
                <a:moveTo>
                  <a:pt x="0" y="1750"/>
                </a:moveTo>
                <a:cubicBezTo>
                  <a:pt x="148" y="1750"/>
                  <a:pt x="148" y="1750"/>
                  <a:pt x="148" y="1750"/>
                </a:cubicBezTo>
                <a:cubicBezTo>
                  <a:pt x="132" y="1610"/>
                  <a:pt x="105" y="1128"/>
                  <a:pt x="105" y="1128"/>
                </a:cubicBezTo>
                <a:cubicBezTo>
                  <a:pt x="86" y="74"/>
                  <a:pt x="86" y="74"/>
                  <a:pt x="86" y="74"/>
                </a:cubicBezTo>
                <a:cubicBezTo>
                  <a:pt x="100" y="78"/>
                  <a:pt x="114" y="85"/>
                  <a:pt x="114" y="85"/>
                </a:cubicBezTo>
                <a:cubicBezTo>
                  <a:pt x="74" y="0"/>
                  <a:pt x="74" y="0"/>
                  <a:pt x="74" y="0"/>
                </a:cubicBezTo>
                <a:cubicBezTo>
                  <a:pt x="34" y="85"/>
                  <a:pt x="34" y="85"/>
                  <a:pt x="34" y="85"/>
                </a:cubicBezTo>
                <a:cubicBezTo>
                  <a:pt x="34" y="85"/>
                  <a:pt x="48" y="78"/>
                  <a:pt x="62" y="74"/>
                </a:cubicBezTo>
                <a:cubicBezTo>
                  <a:pt x="43" y="1128"/>
                  <a:pt x="43" y="1128"/>
                  <a:pt x="43" y="1128"/>
                </a:cubicBezTo>
                <a:cubicBezTo>
                  <a:pt x="43" y="1128"/>
                  <a:pt x="14" y="1604"/>
                  <a:pt x="0" y="1750"/>
                </a:cubicBezTo>
                <a:close/>
              </a:path>
            </a:pathLst>
          </a:custGeom>
          <a:solidFill>
            <a:schemeClr val="accent1"/>
          </a:solidFill>
          <a:ln>
            <a:noFill/>
          </a:ln>
        </p:spPr>
        <p:txBody>
          <a:bodyPr vert="horz" wrap="square" lIns="121908" tIns="60954" rIns="121908" bIns="60954" numCol="1" anchor="t" anchorCtr="0" compatLnSpc="1"/>
          <a:lstStyle/>
          <a:p>
            <a:pPr defTabSz="1218565">
              <a:defRPr/>
            </a:pPr>
            <a:endParaRPr lang="zh-CN" altLang="en-US" sz="2400" kern="0">
              <a:solidFill>
                <a:sysClr val="windowText" lastClr="000000"/>
              </a:solidFill>
            </a:endParaRPr>
          </a:p>
        </p:txBody>
      </p:sp>
      <p:sp>
        <p:nvSpPr>
          <p:cNvPr id="4" name="Freeform 14"/>
          <p:cNvSpPr/>
          <p:nvPr/>
        </p:nvSpPr>
        <p:spPr bwMode="auto">
          <a:xfrm>
            <a:off x="6540730" y="2842482"/>
            <a:ext cx="1483430" cy="3202740"/>
          </a:xfrm>
          <a:custGeom>
            <a:avLst/>
            <a:gdLst>
              <a:gd name="T0" fmla="*/ 221 w 487"/>
              <a:gd name="T1" fmla="*/ 1062 h 1358"/>
              <a:gd name="T2" fmla="*/ 74 w 487"/>
              <a:gd name="T3" fmla="*/ 710 h 1358"/>
              <a:gd name="T4" fmla="*/ 56 w 487"/>
              <a:gd name="T5" fmla="*/ 523 h 1358"/>
              <a:gd name="T6" fmla="*/ 89 w 487"/>
              <a:gd name="T7" fmla="*/ 338 h 1358"/>
              <a:gd name="T8" fmla="*/ 185 w 487"/>
              <a:gd name="T9" fmla="*/ 170 h 1358"/>
              <a:gd name="T10" fmla="*/ 337 w 487"/>
              <a:gd name="T11" fmla="*/ 49 h 1358"/>
              <a:gd name="T12" fmla="*/ 342 w 487"/>
              <a:gd name="T13" fmla="*/ 77 h 1358"/>
              <a:gd name="T14" fmla="*/ 399 w 487"/>
              <a:gd name="T15" fmla="*/ 0 h 1358"/>
              <a:gd name="T16" fmla="*/ 303 w 487"/>
              <a:gd name="T17" fmla="*/ 13 h 1358"/>
              <a:gd name="T18" fmla="*/ 327 w 487"/>
              <a:gd name="T19" fmla="*/ 30 h 1358"/>
              <a:gd name="T20" fmla="*/ 159 w 487"/>
              <a:gd name="T21" fmla="*/ 153 h 1358"/>
              <a:gd name="T22" fmla="*/ 49 w 487"/>
              <a:gd name="T23" fmla="*/ 327 h 1358"/>
              <a:gd name="T24" fmla="*/ 6 w 487"/>
              <a:gd name="T25" fmla="*/ 521 h 1358"/>
              <a:gd name="T26" fmla="*/ 14 w 487"/>
              <a:gd name="T27" fmla="*/ 718 h 1358"/>
              <a:gd name="T28" fmla="*/ 152 w 487"/>
              <a:gd name="T29" fmla="*/ 1093 h 1358"/>
              <a:gd name="T30" fmla="*/ 333 w 487"/>
              <a:gd name="T31" fmla="*/ 1358 h 1358"/>
              <a:gd name="T32" fmla="*/ 487 w 487"/>
              <a:gd name="T33" fmla="*/ 1358 h 1358"/>
              <a:gd name="T34" fmla="*/ 221 w 487"/>
              <a:gd name="T35" fmla="*/ 1062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7" h="1358">
                <a:moveTo>
                  <a:pt x="221" y="1062"/>
                </a:moveTo>
                <a:cubicBezTo>
                  <a:pt x="151" y="952"/>
                  <a:pt x="99" y="833"/>
                  <a:pt x="74" y="710"/>
                </a:cubicBezTo>
                <a:cubicBezTo>
                  <a:pt x="61" y="648"/>
                  <a:pt x="55" y="585"/>
                  <a:pt x="56" y="523"/>
                </a:cubicBezTo>
                <a:cubicBezTo>
                  <a:pt x="58" y="460"/>
                  <a:pt x="69" y="398"/>
                  <a:pt x="89" y="338"/>
                </a:cubicBezTo>
                <a:cubicBezTo>
                  <a:pt x="110" y="278"/>
                  <a:pt x="142" y="220"/>
                  <a:pt x="185" y="170"/>
                </a:cubicBezTo>
                <a:cubicBezTo>
                  <a:pt x="226" y="122"/>
                  <a:pt x="278" y="81"/>
                  <a:pt x="337" y="49"/>
                </a:cubicBezTo>
                <a:cubicBezTo>
                  <a:pt x="341" y="62"/>
                  <a:pt x="342" y="77"/>
                  <a:pt x="342" y="77"/>
                </a:cubicBezTo>
                <a:cubicBezTo>
                  <a:pt x="399" y="0"/>
                  <a:pt x="399" y="0"/>
                  <a:pt x="399" y="0"/>
                </a:cubicBezTo>
                <a:cubicBezTo>
                  <a:pt x="303" y="13"/>
                  <a:pt x="303" y="13"/>
                  <a:pt x="303" y="13"/>
                </a:cubicBezTo>
                <a:cubicBezTo>
                  <a:pt x="303" y="13"/>
                  <a:pt x="317" y="20"/>
                  <a:pt x="327" y="30"/>
                </a:cubicBezTo>
                <a:cubicBezTo>
                  <a:pt x="262" y="61"/>
                  <a:pt x="205" y="103"/>
                  <a:pt x="159" y="153"/>
                </a:cubicBezTo>
                <a:cubicBezTo>
                  <a:pt x="110" y="205"/>
                  <a:pt x="74" y="264"/>
                  <a:pt x="49" y="327"/>
                </a:cubicBezTo>
                <a:cubicBezTo>
                  <a:pt x="25" y="389"/>
                  <a:pt x="11" y="455"/>
                  <a:pt x="6" y="521"/>
                </a:cubicBezTo>
                <a:cubicBezTo>
                  <a:pt x="0" y="586"/>
                  <a:pt x="4" y="652"/>
                  <a:pt x="14" y="718"/>
                </a:cubicBezTo>
                <a:cubicBezTo>
                  <a:pt x="35" y="848"/>
                  <a:pt x="83" y="975"/>
                  <a:pt x="152" y="1093"/>
                </a:cubicBezTo>
                <a:cubicBezTo>
                  <a:pt x="207" y="1188"/>
                  <a:pt x="275" y="1286"/>
                  <a:pt x="333" y="1358"/>
                </a:cubicBezTo>
                <a:cubicBezTo>
                  <a:pt x="487" y="1358"/>
                  <a:pt x="487" y="1358"/>
                  <a:pt x="487" y="1358"/>
                </a:cubicBezTo>
                <a:cubicBezTo>
                  <a:pt x="382" y="1272"/>
                  <a:pt x="292" y="1172"/>
                  <a:pt x="221" y="1062"/>
                </a:cubicBezTo>
                <a:close/>
              </a:path>
            </a:pathLst>
          </a:custGeom>
          <a:solidFill>
            <a:schemeClr val="accent3"/>
          </a:solidFill>
          <a:ln>
            <a:noFill/>
          </a:ln>
        </p:spPr>
        <p:txBody>
          <a:bodyPr vert="horz" wrap="square" lIns="121908" tIns="60954" rIns="121908" bIns="60954" numCol="1" anchor="t" anchorCtr="0" compatLnSpc="1"/>
          <a:lstStyle/>
          <a:p>
            <a:pPr defTabSz="1218565">
              <a:defRPr/>
            </a:pPr>
            <a:endParaRPr lang="zh-CN" altLang="en-US" sz="2400" kern="0">
              <a:solidFill>
                <a:sysClr val="windowText" lastClr="000000"/>
              </a:solidFill>
            </a:endParaRPr>
          </a:p>
        </p:txBody>
      </p:sp>
      <p:sp>
        <p:nvSpPr>
          <p:cNvPr id="5" name="Freeform 15"/>
          <p:cNvSpPr/>
          <p:nvPr/>
        </p:nvSpPr>
        <p:spPr bwMode="auto">
          <a:xfrm>
            <a:off x="4313233" y="2842482"/>
            <a:ext cx="1478719" cy="3202740"/>
          </a:xfrm>
          <a:custGeom>
            <a:avLst/>
            <a:gdLst>
              <a:gd name="T0" fmla="*/ 481 w 486"/>
              <a:gd name="T1" fmla="*/ 521 h 1358"/>
              <a:gd name="T2" fmla="*/ 437 w 486"/>
              <a:gd name="T3" fmla="*/ 327 h 1358"/>
              <a:gd name="T4" fmla="*/ 328 w 486"/>
              <a:gd name="T5" fmla="*/ 153 h 1358"/>
              <a:gd name="T6" fmla="*/ 158 w 486"/>
              <a:gd name="T7" fmla="*/ 29 h 1358"/>
              <a:gd name="T8" fmla="*/ 181 w 486"/>
              <a:gd name="T9" fmla="*/ 13 h 1358"/>
              <a:gd name="T10" fmla="*/ 85 w 486"/>
              <a:gd name="T11" fmla="*/ 0 h 1358"/>
              <a:gd name="T12" fmla="*/ 142 w 486"/>
              <a:gd name="T13" fmla="*/ 77 h 1358"/>
              <a:gd name="T14" fmla="*/ 147 w 486"/>
              <a:gd name="T15" fmla="*/ 48 h 1358"/>
              <a:gd name="T16" fmla="*/ 301 w 486"/>
              <a:gd name="T17" fmla="*/ 170 h 1358"/>
              <a:gd name="T18" fmla="*/ 397 w 486"/>
              <a:gd name="T19" fmla="*/ 338 h 1358"/>
              <a:gd name="T20" fmla="*/ 430 w 486"/>
              <a:gd name="T21" fmla="*/ 523 h 1358"/>
              <a:gd name="T22" fmla="*/ 413 w 486"/>
              <a:gd name="T23" fmla="*/ 710 h 1358"/>
              <a:gd name="T24" fmla="*/ 265 w 486"/>
              <a:gd name="T25" fmla="*/ 1062 h 1358"/>
              <a:gd name="T26" fmla="*/ 0 w 486"/>
              <a:gd name="T27" fmla="*/ 1358 h 1358"/>
              <a:gd name="T28" fmla="*/ 153 w 486"/>
              <a:gd name="T29" fmla="*/ 1358 h 1358"/>
              <a:gd name="T30" fmla="*/ 334 w 486"/>
              <a:gd name="T31" fmla="*/ 1093 h 1358"/>
              <a:gd name="T32" fmla="*/ 472 w 486"/>
              <a:gd name="T33" fmla="*/ 718 h 1358"/>
              <a:gd name="T34" fmla="*/ 481 w 486"/>
              <a:gd name="T35" fmla="*/ 521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6" h="1358">
                <a:moveTo>
                  <a:pt x="481" y="521"/>
                </a:moveTo>
                <a:cubicBezTo>
                  <a:pt x="475" y="455"/>
                  <a:pt x="462" y="389"/>
                  <a:pt x="437" y="327"/>
                </a:cubicBezTo>
                <a:cubicBezTo>
                  <a:pt x="412" y="264"/>
                  <a:pt x="376" y="205"/>
                  <a:pt x="328" y="153"/>
                </a:cubicBezTo>
                <a:cubicBezTo>
                  <a:pt x="281" y="103"/>
                  <a:pt x="223" y="60"/>
                  <a:pt x="158" y="29"/>
                </a:cubicBezTo>
                <a:cubicBezTo>
                  <a:pt x="168" y="20"/>
                  <a:pt x="181" y="13"/>
                  <a:pt x="181" y="13"/>
                </a:cubicBezTo>
                <a:cubicBezTo>
                  <a:pt x="85" y="0"/>
                  <a:pt x="85" y="0"/>
                  <a:pt x="85" y="0"/>
                </a:cubicBezTo>
                <a:cubicBezTo>
                  <a:pt x="142" y="77"/>
                  <a:pt x="142" y="77"/>
                  <a:pt x="142" y="77"/>
                </a:cubicBezTo>
                <a:cubicBezTo>
                  <a:pt x="142" y="77"/>
                  <a:pt x="143" y="61"/>
                  <a:pt x="147" y="48"/>
                </a:cubicBezTo>
                <a:cubicBezTo>
                  <a:pt x="207" y="80"/>
                  <a:pt x="260" y="121"/>
                  <a:pt x="301" y="170"/>
                </a:cubicBezTo>
                <a:cubicBezTo>
                  <a:pt x="345" y="220"/>
                  <a:pt x="376" y="278"/>
                  <a:pt x="397" y="338"/>
                </a:cubicBezTo>
                <a:cubicBezTo>
                  <a:pt x="418" y="398"/>
                  <a:pt x="428" y="460"/>
                  <a:pt x="430" y="523"/>
                </a:cubicBezTo>
                <a:cubicBezTo>
                  <a:pt x="432" y="585"/>
                  <a:pt x="425" y="648"/>
                  <a:pt x="413" y="710"/>
                </a:cubicBezTo>
                <a:cubicBezTo>
                  <a:pt x="387" y="833"/>
                  <a:pt x="335" y="952"/>
                  <a:pt x="265" y="1062"/>
                </a:cubicBezTo>
                <a:cubicBezTo>
                  <a:pt x="194" y="1172"/>
                  <a:pt x="105" y="1272"/>
                  <a:pt x="0" y="1358"/>
                </a:cubicBezTo>
                <a:cubicBezTo>
                  <a:pt x="153" y="1358"/>
                  <a:pt x="153" y="1358"/>
                  <a:pt x="153" y="1358"/>
                </a:cubicBezTo>
                <a:cubicBezTo>
                  <a:pt x="218" y="1281"/>
                  <a:pt x="279" y="1188"/>
                  <a:pt x="334" y="1093"/>
                </a:cubicBezTo>
                <a:cubicBezTo>
                  <a:pt x="403" y="975"/>
                  <a:pt x="451" y="848"/>
                  <a:pt x="472" y="718"/>
                </a:cubicBezTo>
                <a:cubicBezTo>
                  <a:pt x="482" y="652"/>
                  <a:pt x="486" y="586"/>
                  <a:pt x="481" y="521"/>
                </a:cubicBezTo>
                <a:close/>
              </a:path>
            </a:pathLst>
          </a:custGeom>
          <a:solidFill>
            <a:schemeClr val="accent3"/>
          </a:solidFill>
          <a:ln>
            <a:noFill/>
          </a:ln>
        </p:spPr>
        <p:txBody>
          <a:bodyPr vert="horz" wrap="square" lIns="121908" tIns="60954" rIns="121908" bIns="60954" numCol="1" anchor="t" anchorCtr="0" compatLnSpc="1"/>
          <a:lstStyle/>
          <a:p>
            <a:pPr defTabSz="1218565">
              <a:defRPr/>
            </a:pPr>
            <a:endParaRPr lang="zh-CN" altLang="en-US" sz="2400" kern="0">
              <a:solidFill>
                <a:sysClr val="windowText" lastClr="000000"/>
              </a:solidFill>
            </a:endParaRPr>
          </a:p>
        </p:txBody>
      </p:sp>
      <p:sp>
        <p:nvSpPr>
          <p:cNvPr id="6" name="Freeform 16"/>
          <p:cNvSpPr/>
          <p:nvPr/>
        </p:nvSpPr>
        <p:spPr bwMode="auto">
          <a:xfrm>
            <a:off x="6295848" y="2411526"/>
            <a:ext cx="880639" cy="3633699"/>
          </a:xfrm>
          <a:custGeom>
            <a:avLst/>
            <a:gdLst>
              <a:gd name="T0" fmla="*/ 191 w 290"/>
              <a:gd name="T1" fmla="*/ 1344 h 1540"/>
              <a:gd name="T2" fmla="*/ 71 w 290"/>
              <a:gd name="T3" fmla="*/ 913 h 1540"/>
              <a:gd name="T4" fmla="*/ 54 w 290"/>
              <a:gd name="T5" fmla="*/ 691 h 1540"/>
              <a:gd name="T6" fmla="*/ 68 w 290"/>
              <a:gd name="T7" fmla="*/ 469 h 1540"/>
              <a:gd name="T8" fmla="*/ 124 w 290"/>
              <a:gd name="T9" fmla="*/ 253 h 1540"/>
              <a:gd name="T10" fmla="*/ 174 w 290"/>
              <a:gd name="T11" fmla="*/ 150 h 1540"/>
              <a:gd name="T12" fmla="*/ 239 w 290"/>
              <a:gd name="T13" fmla="*/ 63 h 1540"/>
              <a:gd name="T14" fmla="*/ 251 w 290"/>
              <a:gd name="T15" fmla="*/ 90 h 1540"/>
              <a:gd name="T16" fmla="*/ 286 w 290"/>
              <a:gd name="T17" fmla="*/ 0 h 1540"/>
              <a:gd name="T18" fmla="*/ 196 w 290"/>
              <a:gd name="T19" fmla="*/ 38 h 1540"/>
              <a:gd name="T20" fmla="*/ 223 w 290"/>
              <a:gd name="T21" fmla="*/ 48 h 1540"/>
              <a:gd name="T22" fmla="*/ 149 w 290"/>
              <a:gd name="T23" fmla="*/ 139 h 1540"/>
              <a:gd name="T24" fmla="*/ 93 w 290"/>
              <a:gd name="T25" fmla="*/ 243 h 1540"/>
              <a:gd name="T26" fmla="*/ 27 w 290"/>
              <a:gd name="T27" fmla="*/ 464 h 1540"/>
              <a:gd name="T28" fmla="*/ 3 w 290"/>
              <a:gd name="T29" fmla="*/ 691 h 1540"/>
              <a:gd name="T30" fmla="*/ 11 w 290"/>
              <a:gd name="T31" fmla="*/ 919 h 1540"/>
              <a:gd name="T32" fmla="*/ 155 w 290"/>
              <a:gd name="T33" fmla="*/ 1540 h 1540"/>
              <a:gd name="T34" fmla="*/ 290 w 290"/>
              <a:gd name="T35" fmla="*/ 1540 h 1540"/>
              <a:gd name="T36" fmla="*/ 191 w 290"/>
              <a:gd name="T37" fmla="*/ 1344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1540">
                <a:moveTo>
                  <a:pt x="191" y="1344"/>
                </a:moveTo>
                <a:cubicBezTo>
                  <a:pt x="132" y="1206"/>
                  <a:pt x="92" y="1061"/>
                  <a:pt x="71" y="913"/>
                </a:cubicBezTo>
                <a:cubicBezTo>
                  <a:pt x="60" y="840"/>
                  <a:pt x="54" y="766"/>
                  <a:pt x="54" y="691"/>
                </a:cubicBezTo>
                <a:cubicBezTo>
                  <a:pt x="53" y="617"/>
                  <a:pt x="57" y="543"/>
                  <a:pt x="68" y="469"/>
                </a:cubicBezTo>
                <a:cubicBezTo>
                  <a:pt x="80" y="396"/>
                  <a:pt x="97" y="323"/>
                  <a:pt x="124" y="253"/>
                </a:cubicBezTo>
                <a:cubicBezTo>
                  <a:pt x="138" y="218"/>
                  <a:pt x="154" y="183"/>
                  <a:pt x="174" y="150"/>
                </a:cubicBezTo>
                <a:cubicBezTo>
                  <a:pt x="192" y="120"/>
                  <a:pt x="214" y="90"/>
                  <a:pt x="239" y="63"/>
                </a:cubicBezTo>
                <a:cubicBezTo>
                  <a:pt x="247" y="75"/>
                  <a:pt x="251" y="90"/>
                  <a:pt x="251" y="90"/>
                </a:cubicBezTo>
                <a:cubicBezTo>
                  <a:pt x="286" y="0"/>
                  <a:pt x="286" y="0"/>
                  <a:pt x="286" y="0"/>
                </a:cubicBezTo>
                <a:cubicBezTo>
                  <a:pt x="196" y="38"/>
                  <a:pt x="196" y="38"/>
                  <a:pt x="196" y="38"/>
                </a:cubicBezTo>
                <a:cubicBezTo>
                  <a:pt x="196" y="38"/>
                  <a:pt x="211" y="41"/>
                  <a:pt x="223" y="48"/>
                </a:cubicBezTo>
                <a:cubicBezTo>
                  <a:pt x="194" y="76"/>
                  <a:pt x="170" y="107"/>
                  <a:pt x="149" y="139"/>
                </a:cubicBezTo>
                <a:cubicBezTo>
                  <a:pt x="127" y="172"/>
                  <a:pt x="109" y="207"/>
                  <a:pt x="93" y="243"/>
                </a:cubicBezTo>
                <a:cubicBezTo>
                  <a:pt x="62" y="315"/>
                  <a:pt x="41" y="389"/>
                  <a:pt x="27" y="464"/>
                </a:cubicBezTo>
                <a:cubicBezTo>
                  <a:pt x="13" y="539"/>
                  <a:pt x="5" y="615"/>
                  <a:pt x="3" y="691"/>
                </a:cubicBezTo>
                <a:cubicBezTo>
                  <a:pt x="0" y="767"/>
                  <a:pt x="3" y="843"/>
                  <a:pt x="11" y="919"/>
                </a:cubicBezTo>
                <a:cubicBezTo>
                  <a:pt x="27" y="1070"/>
                  <a:pt x="84" y="1330"/>
                  <a:pt x="155" y="1540"/>
                </a:cubicBezTo>
                <a:cubicBezTo>
                  <a:pt x="290" y="1540"/>
                  <a:pt x="290" y="1540"/>
                  <a:pt x="290" y="1540"/>
                </a:cubicBezTo>
                <a:cubicBezTo>
                  <a:pt x="252" y="1477"/>
                  <a:pt x="219" y="1411"/>
                  <a:pt x="191" y="1344"/>
                </a:cubicBezTo>
                <a:close/>
              </a:path>
            </a:pathLst>
          </a:custGeom>
          <a:solidFill>
            <a:schemeClr val="accent2"/>
          </a:solidFill>
          <a:ln>
            <a:noFill/>
          </a:ln>
        </p:spPr>
        <p:txBody>
          <a:bodyPr vert="horz" wrap="square" lIns="121908" tIns="60954" rIns="121908" bIns="60954" numCol="1" anchor="t" anchorCtr="0" compatLnSpc="1"/>
          <a:lstStyle/>
          <a:p>
            <a:pPr defTabSz="1218565">
              <a:defRPr/>
            </a:pPr>
            <a:endParaRPr lang="zh-CN" altLang="en-US" sz="2400" kern="0">
              <a:solidFill>
                <a:sysClr val="windowText" lastClr="000000"/>
              </a:solidFill>
            </a:endParaRPr>
          </a:p>
        </p:txBody>
      </p:sp>
      <p:sp>
        <p:nvSpPr>
          <p:cNvPr id="7" name="Freeform 17"/>
          <p:cNvSpPr/>
          <p:nvPr/>
        </p:nvSpPr>
        <p:spPr bwMode="auto">
          <a:xfrm>
            <a:off x="5156196" y="2411526"/>
            <a:ext cx="882994" cy="3633699"/>
          </a:xfrm>
          <a:custGeom>
            <a:avLst/>
            <a:gdLst>
              <a:gd name="T0" fmla="*/ 288 w 290"/>
              <a:gd name="T1" fmla="*/ 691 h 1540"/>
              <a:gd name="T2" fmla="*/ 263 w 290"/>
              <a:gd name="T3" fmla="*/ 464 h 1540"/>
              <a:gd name="T4" fmla="*/ 197 w 290"/>
              <a:gd name="T5" fmla="*/ 243 h 1540"/>
              <a:gd name="T6" fmla="*/ 141 w 290"/>
              <a:gd name="T7" fmla="*/ 139 h 1540"/>
              <a:gd name="T8" fmla="*/ 67 w 290"/>
              <a:gd name="T9" fmla="*/ 48 h 1540"/>
              <a:gd name="T10" fmla="*/ 94 w 290"/>
              <a:gd name="T11" fmla="*/ 38 h 1540"/>
              <a:gd name="T12" fmla="*/ 4 w 290"/>
              <a:gd name="T13" fmla="*/ 0 h 1540"/>
              <a:gd name="T14" fmla="*/ 39 w 290"/>
              <a:gd name="T15" fmla="*/ 90 h 1540"/>
              <a:gd name="T16" fmla="*/ 51 w 290"/>
              <a:gd name="T17" fmla="*/ 63 h 1540"/>
              <a:gd name="T18" fmla="*/ 116 w 290"/>
              <a:gd name="T19" fmla="*/ 150 h 1540"/>
              <a:gd name="T20" fmla="*/ 166 w 290"/>
              <a:gd name="T21" fmla="*/ 253 h 1540"/>
              <a:gd name="T22" fmla="*/ 222 w 290"/>
              <a:gd name="T23" fmla="*/ 469 h 1540"/>
              <a:gd name="T24" fmla="*/ 237 w 290"/>
              <a:gd name="T25" fmla="*/ 691 h 1540"/>
              <a:gd name="T26" fmla="*/ 220 w 290"/>
              <a:gd name="T27" fmla="*/ 913 h 1540"/>
              <a:gd name="T28" fmla="*/ 100 w 290"/>
              <a:gd name="T29" fmla="*/ 1344 h 1540"/>
              <a:gd name="T30" fmla="*/ 0 w 290"/>
              <a:gd name="T31" fmla="*/ 1540 h 1540"/>
              <a:gd name="T32" fmla="*/ 139 w 290"/>
              <a:gd name="T33" fmla="*/ 1540 h 1540"/>
              <a:gd name="T34" fmla="*/ 279 w 290"/>
              <a:gd name="T35" fmla="*/ 919 h 1540"/>
              <a:gd name="T36" fmla="*/ 288 w 290"/>
              <a:gd name="T37" fmla="*/ 691 h 1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1540">
                <a:moveTo>
                  <a:pt x="288" y="691"/>
                </a:moveTo>
                <a:cubicBezTo>
                  <a:pt x="285" y="615"/>
                  <a:pt x="278" y="539"/>
                  <a:pt x="263" y="464"/>
                </a:cubicBezTo>
                <a:cubicBezTo>
                  <a:pt x="249" y="389"/>
                  <a:pt x="228" y="315"/>
                  <a:pt x="197" y="243"/>
                </a:cubicBezTo>
                <a:cubicBezTo>
                  <a:pt x="181" y="207"/>
                  <a:pt x="163" y="172"/>
                  <a:pt x="141" y="139"/>
                </a:cubicBezTo>
                <a:cubicBezTo>
                  <a:pt x="120" y="107"/>
                  <a:pt x="96" y="76"/>
                  <a:pt x="67" y="48"/>
                </a:cubicBezTo>
                <a:cubicBezTo>
                  <a:pt x="79" y="41"/>
                  <a:pt x="94" y="38"/>
                  <a:pt x="94" y="38"/>
                </a:cubicBezTo>
                <a:cubicBezTo>
                  <a:pt x="4" y="0"/>
                  <a:pt x="4" y="0"/>
                  <a:pt x="4" y="0"/>
                </a:cubicBezTo>
                <a:cubicBezTo>
                  <a:pt x="39" y="90"/>
                  <a:pt x="39" y="90"/>
                  <a:pt x="39" y="90"/>
                </a:cubicBezTo>
                <a:cubicBezTo>
                  <a:pt x="39" y="90"/>
                  <a:pt x="43" y="75"/>
                  <a:pt x="51" y="63"/>
                </a:cubicBezTo>
                <a:cubicBezTo>
                  <a:pt x="76" y="90"/>
                  <a:pt x="98" y="120"/>
                  <a:pt x="116" y="150"/>
                </a:cubicBezTo>
                <a:cubicBezTo>
                  <a:pt x="136" y="183"/>
                  <a:pt x="152" y="218"/>
                  <a:pt x="166" y="253"/>
                </a:cubicBezTo>
                <a:cubicBezTo>
                  <a:pt x="193" y="323"/>
                  <a:pt x="211" y="396"/>
                  <a:pt x="222" y="469"/>
                </a:cubicBezTo>
                <a:cubicBezTo>
                  <a:pt x="233" y="543"/>
                  <a:pt x="237" y="617"/>
                  <a:pt x="237" y="691"/>
                </a:cubicBezTo>
                <a:cubicBezTo>
                  <a:pt x="236" y="766"/>
                  <a:pt x="230" y="840"/>
                  <a:pt x="220" y="913"/>
                </a:cubicBezTo>
                <a:cubicBezTo>
                  <a:pt x="198" y="1061"/>
                  <a:pt x="159" y="1206"/>
                  <a:pt x="100" y="1344"/>
                </a:cubicBezTo>
                <a:cubicBezTo>
                  <a:pt x="71" y="1411"/>
                  <a:pt x="38" y="1477"/>
                  <a:pt x="0" y="1540"/>
                </a:cubicBezTo>
                <a:cubicBezTo>
                  <a:pt x="139" y="1540"/>
                  <a:pt x="139" y="1540"/>
                  <a:pt x="139" y="1540"/>
                </a:cubicBezTo>
                <a:cubicBezTo>
                  <a:pt x="223" y="1332"/>
                  <a:pt x="263" y="1070"/>
                  <a:pt x="279" y="919"/>
                </a:cubicBezTo>
                <a:cubicBezTo>
                  <a:pt x="287" y="843"/>
                  <a:pt x="290" y="767"/>
                  <a:pt x="288" y="691"/>
                </a:cubicBezTo>
                <a:close/>
              </a:path>
            </a:pathLst>
          </a:custGeom>
          <a:solidFill>
            <a:schemeClr val="accent2"/>
          </a:solidFill>
          <a:ln>
            <a:noFill/>
          </a:ln>
        </p:spPr>
        <p:txBody>
          <a:bodyPr vert="horz" wrap="square" lIns="121908" tIns="60954" rIns="121908" bIns="60954" numCol="1" anchor="t" anchorCtr="0" compatLnSpc="1"/>
          <a:lstStyle/>
          <a:p>
            <a:pPr defTabSz="1218565">
              <a:defRPr/>
            </a:pPr>
            <a:endParaRPr lang="zh-CN" altLang="en-US" sz="2400" kern="0">
              <a:solidFill>
                <a:sysClr val="windowText" lastClr="000000"/>
              </a:solidFill>
            </a:endParaRPr>
          </a:p>
        </p:txBody>
      </p:sp>
      <p:grpSp>
        <p:nvGrpSpPr>
          <p:cNvPr id="8" name="Group 20"/>
          <p:cNvGrpSpPr>
            <a:grpSpLocks noChangeAspect="1"/>
          </p:cNvGrpSpPr>
          <p:nvPr/>
        </p:nvGrpSpPr>
        <p:grpSpPr bwMode="auto">
          <a:xfrm>
            <a:off x="5011510" y="4733752"/>
            <a:ext cx="2283547" cy="1526392"/>
            <a:chOff x="826" y="1479"/>
            <a:chExt cx="605" cy="643"/>
          </a:xfrm>
        </p:grpSpPr>
        <p:sp>
          <p:nvSpPr>
            <p:cNvPr id="9" name="AutoShape 19"/>
            <p:cNvSpPr>
              <a:spLocks noChangeAspect="1" noChangeArrowheads="1" noTextEdit="1"/>
            </p:cNvSpPr>
            <p:nvPr/>
          </p:nvSpPr>
          <p:spPr bwMode="auto">
            <a:xfrm>
              <a:off x="826" y="1497"/>
              <a:ext cx="605" cy="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defTabSz="1218565">
                <a:defRPr/>
              </a:pPr>
              <a:endParaRPr lang="zh-CN" altLang="en-US" sz="2400" kern="0">
                <a:solidFill>
                  <a:sysClr val="windowText" lastClr="000000"/>
                </a:solidFill>
              </a:endParaRPr>
            </a:p>
          </p:txBody>
        </p:sp>
        <p:sp>
          <p:nvSpPr>
            <p:cNvPr id="10" name="Freeform 22"/>
            <p:cNvSpPr/>
            <p:nvPr/>
          </p:nvSpPr>
          <p:spPr bwMode="auto">
            <a:xfrm>
              <a:off x="886" y="1479"/>
              <a:ext cx="491" cy="491"/>
            </a:xfrm>
            <a:custGeom>
              <a:avLst/>
              <a:gdLst>
                <a:gd name="T0" fmla="*/ 41 w 73"/>
                <a:gd name="T1" fmla="*/ 7 h 73"/>
                <a:gd name="T2" fmla="*/ 41 w 73"/>
                <a:gd name="T3" fmla="*/ 24 h 73"/>
                <a:gd name="T4" fmla="*/ 41 w 73"/>
                <a:gd name="T5" fmla="*/ 24 h 73"/>
                <a:gd name="T6" fmla="*/ 72 w 73"/>
                <a:gd name="T7" fmla="*/ 41 h 73"/>
                <a:gd name="T8" fmla="*/ 73 w 73"/>
                <a:gd name="T9" fmla="*/ 42 h 73"/>
                <a:gd name="T10" fmla="*/ 73 w 73"/>
                <a:gd name="T11" fmla="*/ 42 h 73"/>
                <a:gd name="T12" fmla="*/ 73 w 73"/>
                <a:gd name="T13" fmla="*/ 47 h 73"/>
                <a:gd name="T14" fmla="*/ 71 w 73"/>
                <a:gd name="T15" fmla="*/ 48 h 73"/>
                <a:gd name="T16" fmla="*/ 71 w 73"/>
                <a:gd name="T17" fmla="*/ 48 h 73"/>
                <a:gd name="T18" fmla="*/ 41 w 73"/>
                <a:gd name="T19" fmla="*/ 41 h 73"/>
                <a:gd name="T20" fmla="*/ 41 w 73"/>
                <a:gd name="T21" fmla="*/ 61 h 73"/>
                <a:gd name="T22" fmla="*/ 48 w 73"/>
                <a:gd name="T23" fmla="*/ 67 h 73"/>
                <a:gd name="T24" fmla="*/ 49 w 73"/>
                <a:gd name="T25" fmla="*/ 68 h 73"/>
                <a:gd name="T26" fmla="*/ 49 w 73"/>
                <a:gd name="T27" fmla="*/ 68 h 73"/>
                <a:gd name="T28" fmla="*/ 49 w 73"/>
                <a:gd name="T29" fmla="*/ 71 h 73"/>
                <a:gd name="T30" fmla="*/ 48 w 73"/>
                <a:gd name="T31" fmla="*/ 73 h 73"/>
                <a:gd name="T32" fmla="*/ 47 w 73"/>
                <a:gd name="T33" fmla="*/ 72 h 73"/>
                <a:gd name="T34" fmla="*/ 38 w 73"/>
                <a:gd name="T35" fmla="*/ 69 h 73"/>
                <a:gd name="T36" fmla="*/ 36 w 73"/>
                <a:gd name="T37" fmla="*/ 69 h 73"/>
                <a:gd name="T38" fmla="*/ 36 w 73"/>
                <a:gd name="T39" fmla="*/ 69 h 73"/>
                <a:gd name="T40" fmla="*/ 35 w 73"/>
                <a:gd name="T41" fmla="*/ 69 h 73"/>
                <a:gd name="T42" fmla="*/ 25 w 73"/>
                <a:gd name="T43" fmla="*/ 72 h 73"/>
                <a:gd name="T44" fmla="*/ 25 w 73"/>
                <a:gd name="T45" fmla="*/ 73 h 73"/>
                <a:gd name="T46" fmla="*/ 24 w 73"/>
                <a:gd name="T47" fmla="*/ 71 h 73"/>
                <a:gd name="T48" fmla="*/ 24 w 73"/>
                <a:gd name="T49" fmla="*/ 68 h 73"/>
                <a:gd name="T50" fmla="*/ 24 w 73"/>
                <a:gd name="T51" fmla="*/ 68 h 73"/>
                <a:gd name="T52" fmla="*/ 24 w 73"/>
                <a:gd name="T53" fmla="*/ 67 h 73"/>
                <a:gd name="T54" fmla="*/ 32 w 73"/>
                <a:gd name="T55" fmla="*/ 61 h 73"/>
                <a:gd name="T56" fmla="*/ 32 w 73"/>
                <a:gd name="T57" fmla="*/ 41 h 73"/>
                <a:gd name="T58" fmla="*/ 1 w 73"/>
                <a:gd name="T59" fmla="*/ 48 h 73"/>
                <a:gd name="T60" fmla="*/ 1 w 73"/>
                <a:gd name="T61" fmla="*/ 48 h 73"/>
                <a:gd name="T62" fmla="*/ 0 w 73"/>
                <a:gd name="T63" fmla="*/ 47 h 73"/>
                <a:gd name="T64" fmla="*/ 0 w 73"/>
                <a:gd name="T65" fmla="*/ 42 h 73"/>
                <a:gd name="T66" fmla="*/ 0 w 73"/>
                <a:gd name="T67" fmla="*/ 42 h 73"/>
                <a:gd name="T68" fmla="*/ 1 w 73"/>
                <a:gd name="T69" fmla="*/ 41 h 73"/>
                <a:gd name="T70" fmla="*/ 31 w 73"/>
                <a:gd name="T71" fmla="*/ 24 h 73"/>
                <a:gd name="T72" fmla="*/ 32 w 73"/>
                <a:gd name="T73" fmla="*/ 24 h 73"/>
                <a:gd name="T74" fmla="*/ 32 w 73"/>
                <a:gd name="T75" fmla="*/ 7 h 73"/>
                <a:gd name="T76" fmla="*/ 36 w 73"/>
                <a:gd name="T77" fmla="*/ 0 h 73"/>
                <a:gd name="T78" fmla="*/ 41 w 73"/>
                <a:gd name="T7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73">
                  <a:moveTo>
                    <a:pt x="41" y="7"/>
                  </a:moveTo>
                  <a:cubicBezTo>
                    <a:pt x="41" y="24"/>
                    <a:pt x="41" y="24"/>
                    <a:pt x="41" y="24"/>
                  </a:cubicBezTo>
                  <a:cubicBezTo>
                    <a:pt x="41" y="24"/>
                    <a:pt x="41" y="24"/>
                    <a:pt x="41" y="24"/>
                  </a:cubicBezTo>
                  <a:cubicBezTo>
                    <a:pt x="72" y="41"/>
                    <a:pt x="72" y="41"/>
                    <a:pt x="72" y="41"/>
                  </a:cubicBezTo>
                  <a:cubicBezTo>
                    <a:pt x="72" y="41"/>
                    <a:pt x="73" y="42"/>
                    <a:pt x="73" y="42"/>
                  </a:cubicBezTo>
                  <a:cubicBezTo>
                    <a:pt x="73" y="42"/>
                    <a:pt x="73" y="42"/>
                    <a:pt x="73" y="42"/>
                  </a:cubicBezTo>
                  <a:cubicBezTo>
                    <a:pt x="73" y="47"/>
                    <a:pt x="73" y="47"/>
                    <a:pt x="73" y="47"/>
                  </a:cubicBezTo>
                  <a:cubicBezTo>
                    <a:pt x="73" y="47"/>
                    <a:pt x="72" y="48"/>
                    <a:pt x="71" y="48"/>
                  </a:cubicBezTo>
                  <a:cubicBezTo>
                    <a:pt x="71" y="48"/>
                    <a:pt x="71" y="48"/>
                    <a:pt x="71" y="48"/>
                  </a:cubicBezTo>
                  <a:cubicBezTo>
                    <a:pt x="41" y="41"/>
                    <a:pt x="41" y="41"/>
                    <a:pt x="41" y="41"/>
                  </a:cubicBezTo>
                  <a:cubicBezTo>
                    <a:pt x="41" y="61"/>
                    <a:pt x="41" y="61"/>
                    <a:pt x="41" y="61"/>
                  </a:cubicBezTo>
                  <a:cubicBezTo>
                    <a:pt x="48" y="67"/>
                    <a:pt x="48" y="67"/>
                    <a:pt x="48" y="67"/>
                  </a:cubicBezTo>
                  <a:cubicBezTo>
                    <a:pt x="49" y="67"/>
                    <a:pt x="49" y="68"/>
                    <a:pt x="49" y="68"/>
                  </a:cubicBezTo>
                  <a:cubicBezTo>
                    <a:pt x="49" y="68"/>
                    <a:pt x="49" y="68"/>
                    <a:pt x="49" y="68"/>
                  </a:cubicBezTo>
                  <a:cubicBezTo>
                    <a:pt x="49" y="71"/>
                    <a:pt x="49" y="71"/>
                    <a:pt x="49" y="71"/>
                  </a:cubicBezTo>
                  <a:cubicBezTo>
                    <a:pt x="49" y="72"/>
                    <a:pt x="48" y="73"/>
                    <a:pt x="48" y="73"/>
                  </a:cubicBezTo>
                  <a:cubicBezTo>
                    <a:pt x="47" y="73"/>
                    <a:pt x="47" y="73"/>
                    <a:pt x="47" y="72"/>
                  </a:cubicBezTo>
                  <a:cubicBezTo>
                    <a:pt x="38" y="69"/>
                    <a:pt x="38" y="69"/>
                    <a:pt x="38" y="69"/>
                  </a:cubicBezTo>
                  <a:cubicBezTo>
                    <a:pt x="37" y="69"/>
                    <a:pt x="37" y="69"/>
                    <a:pt x="36" y="69"/>
                  </a:cubicBezTo>
                  <a:cubicBezTo>
                    <a:pt x="36" y="69"/>
                    <a:pt x="36" y="69"/>
                    <a:pt x="36" y="69"/>
                  </a:cubicBezTo>
                  <a:cubicBezTo>
                    <a:pt x="36" y="69"/>
                    <a:pt x="35" y="69"/>
                    <a:pt x="35" y="69"/>
                  </a:cubicBezTo>
                  <a:cubicBezTo>
                    <a:pt x="25" y="72"/>
                    <a:pt x="25" y="72"/>
                    <a:pt x="25" y="72"/>
                  </a:cubicBezTo>
                  <a:cubicBezTo>
                    <a:pt x="25" y="73"/>
                    <a:pt x="25" y="73"/>
                    <a:pt x="25" y="73"/>
                  </a:cubicBezTo>
                  <a:cubicBezTo>
                    <a:pt x="24" y="73"/>
                    <a:pt x="24" y="72"/>
                    <a:pt x="24" y="71"/>
                  </a:cubicBezTo>
                  <a:cubicBezTo>
                    <a:pt x="24" y="68"/>
                    <a:pt x="24" y="68"/>
                    <a:pt x="24" y="68"/>
                  </a:cubicBezTo>
                  <a:cubicBezTo>
                    <a:pt x="24" y="68"/>
                    <a:pt x="24" y="68"/>
                    <a:pt x="24" y="68"/>
                  </a:cubicBezTo>
                  <a:cubicBezTo>
                    <a:pt x="24" y="68"/>
                    <a:pt x="24" y="67"/>
                    <a:pt x="24" y="67"/>
                  </a:cubicBezTo>
                  <a:cubicBezTo>
                    <a:pt x="32" y="61"/>
                    <a:pt x="32" y="61"/>
                    <a:pt x="32" y="61"/>
                  </a:cubicBezTo>
                  <a:cubicBezTo>
                    <a:pt x="32" y="41"/>
                    <a:pt x="32" y="41"/>
                    <a:pt x="32" y="41"/>
                  </a:cubicBezTo>
                  <a:cubicBezTo>
                    <a:pt x="1" y="48"/>
                    <a:pt x="1" y="48"/>
                    <a:pt x="1" y="48"/>
                  </a:cubicBezTo>
                  <a:cubicBezTo>
                    <a:pt x="1" y="48"/>
                    <a:pt x="1" y="48"/>
                    <a:pt x="1" y="48"/>
                  </a:cubicBezTo>
                  <a:cubicBezTo>
                    <a:pt x="0" y="48"/>
                    <a:pt x="0" y="47"/>
                    <a:pt x="0" y="47"/>
                  </a:cubicBezTo>
                  <a:cubicBezTo>
                    <a:pt x="0" y="42"/>
                    <a:pt x="0" y="42"/>
                    <a:pt x="0" y="42"/>
                  </a:cubicBezTo>
                  <a:cubicBezTo>
                    <a:pt x="0" y="42"/>
                    <a:pt x="0" y="42"/>
                    <a:pt x="0" y="42"/>
                  </a:cubicBezTo>
                  <a:cubicBezTo>
                    <a:pt x="0" y="42"/>
                    <a:pt x="0" y="41"/>
                    <a:pt x="1" y="41"/>
                  </a:cubicBezTo>
                  <a:cubicBezTo>
                    <a:pt x="31" y="24"/>
                    <a:pt x="31" y="24"/>
                    <a:pt x="31" y="24"/>
                  </a:cubicBezTo>
                  <a:cubicBezTo>
                    <a:pt x="31" y="24"/>
                    <a:pt x="32" y="24"/>
                    <a:pt x="32" y="24"/>
                  </a:cubicBezTo>
                  <a:cubicBezTo>
                    <a:pt x="32" y="7"/>
                    <a:pt x="32" y="7"/>
                    <a:pt x="32" y="7"/>
                  </a:cubicBezTo>
                  <a:cubicBezTo>
                    <a:pt x="32" y="2"/>
                    <a:pt x="34" y="0"/>
                    <a:pt x="36" y="0"/>
                  </a:cubicBezTo>
                  <a:cubicBezTo>
                    <a:pt x="39" y="0"/>
                    <a:pt x="41" y="2"/>
                    <a:pt x="41" y="7"/>
                  </a:cubicBezTo>
                  <a:close/>
                </a:path>
              </a:pathLst>
            </a:custGeom>
            <a:solidFill>
              <a:schemeClr val="tx1">
                <a:lumMod val="85000"/>
                <a:lumOff val="1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solidFill>
                  <a:sysClr val="windowText" lastClr="000000"/>
                </a:solidFill>
              </a:endParaRPr>
            </a:p>
          </p:txBody>
        </p:sp>
      </p:grpSp>
      <p:grpSp>
        <p:nvGrpSpPr>
          <p:cNvPr id="11" name="组合 10"/>
          <p:cNvGrpSpPr/>
          <p:nvPr/>
        </p:nvGrpSpPr>
        <p:grpSpPr>
          <a:xfrm>
            <a:off x="4983471" y="1270695"/>
            <a:ext cx="3416487" cy="684802"/>
            <a:chOff x="3737493" y="859957"/>
            <a:chExt cx="2562699" cy="513602"/>
          </a:xfrm>
        </p:grpSpPr>
        <p:sp>
          <p:nvSpPr>
            <p:cNvPr id="12" name="Freeform 27"/>
            <p:cNvSpPr/>
            <p:nvPr/>
          </p:nvSpPr>
          <p:spPr bwMode="auto">
            <a:xfrm>
              <a:off x="3737493" y="900459"/>
              <a:ext cx="379393" cy="378690"/>
            </a:xfrm>
            <a:custGeom>
              <a:avLst/>
              <a:gdLst>
                <a:gd name="T0" fmla="*/ 41 w 73"/>
                <a:gd name="T1" fmla="*/ 7 h 73"/>
                <a:gd name="T2" fmla="*/ 41 w 73"/>
                <a:gd name="T3" fmla="*/ 24 h 73"/>
                <a:gd name="T4" fmla="*/ 41 w 73"/>
                <a:gd name="T5" fmla="*/ 24 h 73"/>
                <a:gd name="T6" fmla="*/ 72 w 73"/>
                <a:gd name="T7" fmla="*/ 41 h 73"/>
                <a:gd name="T8" fmla="*/ 73 w 73"/>
                <a:gd name="T9" fmla="*/ 42 h 73"/>
                <a:gd name="T10" fmla="*/ 73 w 73"/>
                <a:gd name="T11" fmla="*/ 42 h 73"/>
                <a:gd name="T12" fmla="*/ 73 w 73"/>
                <a:gd name="T13" fmla="*/ 47 h 73"/>
                <a:gd name="T14" fmla="*/ 71 w 73"/>
                <a:gd name="T15" fmla="*/ 48 h 73"/>
                <a:gd name="T16" fmla="*/ 71 w 73"/>
                <a:gd name="T17" fmla="*/ 48 h 73"/>
                <a:gd name="T18" fmla="*/ 41 w 73"/>
                <a:gd name="T19" fmla="*/ 41 h 73"/>
                <a:gd name="T20" fmla="*/ 41 w 73"/>
                <a:gd name="T21" fmla="*/ 61 h 73"/>
                <a:gd name="T22" fmla="*/ 48 w 73"/>
                <a:gd name="T23" fmla="*/ 67 h 73"/>
                <a:gd name="T24" fmla="*/ 49 w 73"/>
                <a:gd name="T25" fmla="*/ 68 h 73"/>
                <a:gd name="T26" fmla="*/ 49 w 73"/>
                <a:gd name="T27" fmla="*/ 68 h 73"/>
                <a:gd name="T28" fmla="*/ 49 w 73"/>
                <a:gd name="T29" fmla="*/ 71 h 73"/>
                <a:gd name="T30" fmla="*/ 48 w 73"/>
                <a:gd name="T31" fmla="*/ 73 h 73"/>
                <a:gd name="T32" fmla="*/ 47 w 73"/>
                <a:gd name="T33" fmla="*/ 72 h 73"/>
                <a:gd name="T34" fmla="*/ 38 w 73"/>
                <a:gd name="T35" fmla="*/ 69 h 73"/>
                <a:gd name="T36" fmla="*/ 36 w 73"/>
                <a:gd name="T37" fmla="*/ 69 h 73"/>
                <a:gd name="T38" fmla="*/ 36 w 73"/>
                <a:gd name="T39" fmla="*/ 69 h 73"/>
                <a:gd name="T40" fmla="*/ 35 w 73"/>
                <a:gd name="T41" fmla="*/ 69 h 73"/>
                <a:gd name="T42" fmla="*/ 25 w 73"/>
                <a:gd name="T43" fmla="*/ 72 h 73"/>
                <a:gd name="T44" fmla="*/ 25 w 73"/>
                <a:gd name="T45" fmla="*/ 73 h 73"/>
                <a:gd name="T46" fmla="*/ 24 w 73"/>
                <a:gd name="T47" fmla="*/ 71 h 73"/>
                <a:gd name="T48" fmla="*/ 24 w 73"/>
                <a:gd name="T49" fmla="*/ 68 h 73"/>
                <a:gd name="T50" fmla="*/ 24 w 73"/>
                <a:gd name="T51" fmla="*/ 68 h 73"/>
                <a:gd name="T52" fmla="*/ 24 w 73"/>
                <a:gd name="T53" fmla="*/ 67 h 73"/>
                <a:gd name="T54" fmla="*/ 32 w 73"/>
                <a:gd name="T55" fmla="*/ 61 h 73"/>
                <a:gd name="T56" fmla="*/ 32 w 73"/>
                <a:gd name="T57" fmla="*/ 41 h 73"/>
                <a:gd name="T58" fmla="*/ 1 w 73"/>
                <a:gd name="T59" fmla="*/ 48 h 73"/>
                <a:gd name="T60" fmla="*/ 1 w 73"/>
                <a:gd name="T61" fmla="*/ 48 h 73"/>
                <a:gd name="T62" fmla="*/ 0 w 73"/>
                <a:gd name="T63" fmla="*/ 47 h 73"/>
                <a:gd name="T64" fmla="*/ 0 w 73"/>
                <a:gd name="T65" fmla="*/ 42 h 73"/>
                <a:gd name="T66" fmla="*/ 0 w 73"/>
                <a:gd name="T67" fmla="*/ 42 h 73"/>
                <a:gd name="T68" fmla="*/ 1 w 73"/>
                <a:gd name="T69" fmla="*/ 41 h 73"/>
                <a:gd name="T70" fmla="*/ 31 w 73"/>
                <a:gd name="T71" fmla="*/ 24 h 73"/>
                <a:gd name="T72" fmla="*/ 32 w 73"/>
                <a:gd name="T73" fmla="*/ 24 h 73"/>
                <a:gd name="T74" fmla="*/ 32 w 73"/>
                <a:gd name="T75" fmla="*/ 7 h 73"/>
                <a:gd name="T76" fmla="*/ 36 w 73"/>
                <a:gd name="T77" fmla="*/ 0 h 73"/>
                <a:gd name="T78" fmla="*/ 41 w 73"/>
                <a:gd name="T7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73">
                  <a:moveTo>
                    <a:pt x="41" y="7"/>
                  </a:moveTo>
                  <a:cubicBezTo>
                    <a:pt x="41" y="24"/>
                    <a:pt x="41" y="24"/>
                    <a:pt x="41" y="24"/>
                  </a:cubicBezTo>
                  <a:cubicBezTo>
                    <a:pt x="41" y="24"/>
                    <a:pt x="41" y="24"/>
                    <a:pt x="41" y="24"/>
                  </a:cubicBezTo>
                  <a:cubicBezTo>
                    <a:pt x="72" y="41"/>
                    <a:pt x="72" y="41"/>
                    <a:pt x="72" y="41"/>
                  </a:cubicBezTo>
                  <a:cubicBezTo>
                    <a:pt x="72" y="41"/>
                    <a:pt x="73" y="42"/>
                    <a:pt x="73" y="42"/>
                  </a:cubicBezTo>
                  <a:cubicBezTo>
                    <a:pt x="73" y="42"/>
                    <a:pt x="73" y="42"/>
                    <a:pt x="73" y="42"/>
                  </a:cubicBezTo>
                  <a:cubicBezTo>
                    <a:pt x="73" y="47"/>
                    <a:pt x="73" y="47"/>
                    <a:pt x="73" y="47"/>
                  </a:cubicBezTo>
                  <a:cubicBezTo>
                    <a:pt x="73" y="47"/>
                    <a:pt x="72" y="48"/>
                    <a:pt x="71" y="48"/>
                  </a:cubicBezTo>
                  <a:cubicBezTo>
                    <a:pt x="71" y="48"/>
                    <a:pt x="71" y="48"/>
                    <a:pt x="71" y="48"/>
                  </a:cubicBezTo>
                  <a:cubicBezTo>
                    <a:pt x="41" y="41"/>
                    <a:pt x="41" y="41"/>
                    <a:pt x="41" y="41"/>
                  </a:cubicBezTo>
                  <a:cubicBezTo>
                    <a:pt x="41" y="61"/>
                    <a:pt x="41" y="61"/>
                    <a:pt x="41" y="61"/>
                  </a:cubicBezTo>
                  <a:cubicBezTo>
                    <a:pt x="48" y="67"/>
                    <a:pt x="48" y="67"/>
                    <a:pt x="48" y="67"/>
                  </a:cubicBezTo>
                  <a:cubicBezTo>
                    <a:pt x="49" y="67"/>
                    <a:pt x="49" y="68"/>
                    <a:pt x="49" y="68"/>
                  </a:cubicBezTo>
                  <a:cubicBezTo>
                    <a:pt x="49" y="68"/>
                    <a:pt x="49" y="68"/>
                    <a:pt x="49" y="68"/>
                  </a:cubicBezTo>
                  <a:cubicBezTo>
                    <a:pt x="49" y="71"/>
                    <a:pt x="49" y="71"/>
                    <a:pt x="49" y="71"/>
                  </a:cubicBezTo>
                  <a:cubicBezTo>
                    <a:pt x="49" y="72"/>
                    <a:pt x="48" y="73"/>
                    <a:pt x="48" y="73"/>
                  </a:cubicBezTo>
                  <a:cubicBezTo>
                    <a:pt x="47" y="73"/>
                    <a:pt x="47" y="73"/>
                    <a:pt x="47" y="72"/>
                  </a:cubicBezTo>
                  <a:cubicBezTo>
                    <a:pt x="38" y="69"/>
                    <a:pt x="38" y="69"/>
                    <a:pt x="38" y="69"/>
                  </a:cubicBezTo>
                  <a:cubicBezTo>
                    <a:pt x="37" y="69"/>
                    <a:pt x="37" y="69"/>
                    <a:pt x="36" y="69"/>
                  </a:cubicBezTo>
                  <a:cubicBezTo>
                    <a:pt x="36" y="69"/>
                    <a:pt x="36" y="69"/>
                    <a:pt x="36" y="69"/>
                  </a:cubicBezTo>
                  <a:cubicBezTo>
                    <a:pt x="36" y="69"/>
                    <a:pt x="35" y="69"/>
                    <a:pt x="35" y="69"/>
                  </a:cubicBezTo>
                  <a:cubicBezTo>
                    <a:pt x="25" y="72"/>
                    <a:pt x="25" y="72"/>
                    <a:pt x="25" y="72"/>
                  </a:cubicBezTo>
                  <a:cubicBezTo>
                    <a:pt x="25" y="73"/>
                    <a:pt x="25" y="73"/>
                    <a:pt x="25" y="73"/>
                  </a:cubicBezTo>
                  <a:cubicBezTo>
                    <a:pt x="24" y="73"/>
                    <a:pt x="24" y="72"/>
                    <a:pt x="24" y="71"/>
                  </a:cubicBezTo>
                  <a:cubicBezTo>
                    <a:pt x="24" y="68"/>
                    <a:pt x="24" y="68"/>
                    <a:pt x="24" y="68"/>
                  </a:cubicBezTo>
                  <a:cubicBezTo>
                    <a:pt x="24" y="68"/>
                    <a:pt x="24" y="68"/>
                    <a:pt x="24" y="68"/>
                  </a:cubicBezTo>
                  <a:cubicBezTo>
                    <a:pt x="24" y="68"/>
                    <a:pt x="24" y="67"/>
                    <a:pt x="24" y="67"/>
                  </a:cubicBezTo>
                  <a:cubicBezTo>
                    <a:pt x="32" y="61"/>
                    <a:pt x="32" y="61"/>
                    <a:pt x="32" y="61"/>
                  </a:cubicBezTo>
                  <a:cubicBezTo>
                    <a:pt x="32" y="41"/>
                    <a:pt x="32" y="41"/>
                    <a:pt x="32" y="41"/>
                  </a:cubicBezTo>
                  <a:cubicBezTo>
                    <a:pt x="1" y="48"/>
                    <a:pt x="1" y="48"/>
                    <a:pt x="1" y="48"/>
                  </a:cubicBezTo>
                  <a:cubicBezTo>
                    <a:pt x="1" y="48"/>
                    <a:pt x="1" y="48"/>
                    <a:pt x="1" y="48"/>
                  </a:cubicBezTo>
                  <a:cubicBezTo>
                    <a:pt x="0" y="48"/>
                    <a:pt x="0" y="47"/>
                    <a:pt x="0" y="47"/>
                  </a:cubicBezTo>
                  <a:cubicBezTo>
                    <a:pt x="0" y="42"/>
                    <a:pt x="0" y="42"/>
                    <a:pt x="0" y="42"/>
                  </a:cubicBezTo>
                  <a:cubicBezTo>
                    <a:pt x="0" y="42"/>
                    <a:pt x="0" y="42"/>
                    <a:pt x="0" y="42"/>
                  </a:cubicBezTo>
                  <a:cubicBezTo>
                    <a:pt x="0" y="42"/>
                    <a:pt x="0" y="41"/>
                    <a:pt x="1" y="41"/>
                  </a:cubicBezTo>
                  <a:cubicBezTo>
                    <a:pt x="31" y="24"/>
                    <a:pt x="31" y="24"/>
                    <a:pt x="31" y="24"/>
                  </a:cubicBezTo>
                  <a:cubicBezTo>
                    <a:pt x="31" y="24"/>
                    <a:pt x="32" y="24"/>
                    <a:pt x="32" y="24"/>
                  </a:cubicBezTo>
                  <a:cubicBezTo>
                    <a:pt x="32" y="7"/>
                    <a:pt x="32" y="7"/>
                    <a:pt x="32" y="7"/>
                  </a:cubicBezTo>
                  <a:cubicBezTo>
                    <a:pt x="32" y="2"/>
                    <a:pt x="34" y="0"/>
                    <a:pt x="36" y="0"/>
                  </a:cubicBezTo>
                  <a:cubicBezTo>
                    <a:pt x="39" y="0"/>
                    <a:pt x="41" y="2"/>
                    <a:pt x="41" y="7"/>
                  </a:cubicBezTo>
                  <a:close/>
                </a:path>
              </a:pathLst>
            </a:custGeom>
            <a:solidFill>
              <a:schemeClr val="accent1"/>
            </a:solidFill>
            <a:ln>
              <a:noFill/>
            </a:ln>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13" name="文本框 8"/>
            <p:cNvSpPr txBox="1"/>
            <p:nvPr/>
          </p:nvSpPr>
          <p:spPr>
            <a:xfrm>
              <a:off x="4136225" y="859957"/>
              <a:ext cx="2163967" cy="513602"/>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请在此输入你的标题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请在此粘贴或者输入你的文字内容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请在此粘贴或者输入你的文字内容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4" name="组合 13"/>
          <p:cNvGrpSpPr/>
          <p:nvPr/>
        </p:nvGrpSpPr>
        <p:grpSpPr>
          <a:xfrm>
            <a:off x="7981964" y="2682143"/>
            <a:ext cx="3420971" cy="684802"/>
            <a:chOff x="6105855" y="2241082"/>
            <a:chExt cx="2566062" cy="513602"/>
          </a:xfrm>
        </p:grpSpPr>
        <p:sp>
          <p:nvSpPr>
            <p:cNvPr id="15" name="Freeform 27"/>
            <p:cNvSpPr/>
            <p:nvPr/>
          </p:nvSpPr>
          <p:spPr bwMode="auto">
            <a:xfrm>
              <a:off x="6105855" y="2365967"/>
              <a:ext cx="379393" cy="378690"/>
            </a:xfrm>
            <a:custGeom>
              <a:avLst/>
              <a:gdLst>
                <a:gd name="T0" fmla="*/ 41 w 73"/>
                <a:gd name="T1" fmla="*/ 7 h 73"/>
                <a:gd name="T2" fmla="*/ 41 w 73"/>
                <a:gd name="T3" fmla="*/ 24 h 73"/>
                <a:gd name="T4" fmla="*/ 41 w 73"/>
                <a:gd name="T5" fmla="*/ 24 h 73"/>
                <a:gd name="T6" fmla="*/ 72 w 73"/>
                <a:gd name="T7" fmla="*/ 41 h 73"/>
                <a:gd name="T8" fmla="*/ 73 w 73"/>
                <a:gd name="T9" fmla="*/ 42 h 73"/>
                <a:gd name="T10" fmla="*/ 73 w 73"/>
                <a:gd name="T11" fmla="*/ 42 h 73"/>
                <a:gd name="T12" fmla="*/ 73 w 73"/>
                <a:gd name="T13" fmla="*/ 47 h 73"/>
                <a:gd name="T14" fmla="*/ 71 w 73"/>
                <a:gd name="T15" fmla="*/ 48 h 73"/>
                <a:gd name="T16" fmla="*/ 71 w 73"/>
                <a:gd name="T17" fmla="*/ 48 h 73"/>
                <a:gd name="T18" fmla="*/ 41 w 73"/>
                <a:gd name="T19" fmla="*/ 41 h 73"/>
                <a:gd name="T20" fmla="*/ 41 w 73"/>
                <a:gd name="T21" fmla="*/ 61 h 73"/>
                <a:gd name="T22" fmla="*/ 48 w 73"/>
                <a:gd name="T23" fmla="*/ 67 h 73"/>
                <a:gd name="T24" fmla="*/ 49 w 73"/>
                <a:gd name="T25" fmla="*/ 68 h 73"/>
                <a:gd name="T26" fmla="*/ 49 w 73"/>
                <a:gd name="T27" fmla="*/ 68 h 73"/>
                <a:gd name="T28" fmla="*/ 49 w 73"/>
                <a:gd name="T29" fmla="*/ 71 h 73"/>
                <a:gd name="T30" fmla="*/ 48 w 73"/>
                <a:gd name="T31" fmla="*/ 73 h 73"/>
                <a:gd name="T32" fmla="*/ 47 w 73"/>
                <a:gd name="T33" fmla="*/ 72 h 73"/>
                <a:gd name="T34" fmla="*/ 38 w 73"/>
                <a:gd name="T35" fmla="*/ 69 h 73"/>
                <a:gd name="T36" fmla="*/ 36 w 73"/>
                <a:gd name="T37" fmla="*/ 69 h 73"/>
                <a:gd name="T38" fmla="*/ 36 w 73"/>
                <a:gd name="T39" fmla="*/ 69 h 73"/>
                <a:gd name="T40" fmla="*/ 35 w 73"/>
                <a:gd name="T41" fmla="*/ 69 h 73"/>
                <a:gd name="T42" fmla="*/ 25 w 73"/>
                <a:gd name="T43" fmla="*/ 72 h 73"/>
                <a:gd name="T44" fmla="*/ 25 w 73"/>
                <a:gd name="T45" fmla="*/ 73 h 73"/>
                <a:gd name="T46" fmla="*/ 24 w 73"/>
                <a:gd name="T47" fmla="*/ 71 h 73"/>
                <a:gd name="T48" fmla="*/ 24 w 73"/>
                <a:gd name="T49" fmla="*/ 68 h 73"/>
                <a:gd name="T50" fmla="*/ 24 w 73"/>
                <a:gd name="T51" fmla="*/ 68 h 73"/>
                <a:gd name="T52" fmla="*/ 24 w 73"/>
                <a:gd name="T53" fmla="*/ 67 h 73"/>
                <a:gd name="T54" fmla="*/ 32 w 73"/>
                <a:gd name="T55" fmla="*/ 61 h 73"/>
                <a:gd name="T56" fmla="*/ 32 w 73"/>
                <a:gd name="T57" fmla="*/ 41 h 73"/>
                <a:gd name="T58" fmla="*/ 1 w 73"/>
                <a:gd name="T59" fmla="*/ 48 h 73"/>
                <a:gd name="T60" fmla="*/ 1 w 73"/>
                <a:gd name="T61" fmla="*/ 48 h 73"/>
                <a:gd name="T62" fmla="*/ 0 w 73"/>
                <a:gd name="T63" fmla="*/ 47 h 73"/>
                <a:gd name="T64" fmla="*/ 0 w 73"/>
                <a:gd name="T65" fmla="*/ 42 h 73"/>
                <a:gd name="T66" fmla="*/ 0 w 73"/>
                <a:gd name="T67" fmla="*/ 42 h 73"/>
                <a:gd name="T68" fmla="*/ 1 w 73"/>
                <a:gd name="T69" fmla="*/ 41 h 73"/>
                <a:gd name="T70" fmla="*/ 31 w 73"/>
                <a:gd name="T71" fmla="*/ 24 h 73"/>
                <a:gd name="T72" fmla="*/ 32 w 73"/>
                <a:gd name="T73" fmla="*/ 24 h 73"/>
                <a:gd name="T74" fmla="*/ 32 w 73"/>
                <a:gd name="T75" fmla="*/ 7 h 73"/>
                <a:gd name="T76" fmla="*/ 36 w 73"/>
                <a:gd name="T77" fmla="*/ 0 h 73"/>
                <a:gd name="T78" fmla="*/ 41 w 73"/>
                <a:gd name="T7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73">
                  <a:moveTo>
                    <a:pt x="41" y="7"/>
                  </a:moveTo>
                  <a:cubicBezTo>
                    <a:pt x="41" y="24"/>
                    <a:pt x="41" y="24"/>
                    <a:pt x="41" y="24"/>
                  </a:cubicBezTo>
                  <a:cubicBezTo>
                    <a:pt x="41" y="24"/>
                    <a:pt x="41" y="24"/>
                    <a:pt x="41" y="24"/>
                  </a:cubicBezTo>
                  <a:cubicBezTo>
                    <a:pt x="72" y="41"/>
                    <a:pt x="72" y="41"/>
                    <a:pt x="72" y="41"/>
                  </a:cubicBezTo>
                  <a:cubicBezTo>
                    <a:pt x="72" y="41"/>
                    <a:pt x="73" y="42"/>
                    <a:pt x="73" y="42"/>
                  </a:cubicBezTo>
                  <a:cubicBezTo>
                    <a:pt x="73" y="42"/>
                    <a:pt x="73" y="42"/>
                    <a:pt x="73" y="42"/>
                  </a:cubicBezTo>
                  <a:cubicBezTo>
                    <a:pt x="73" y="47"/>
                    <a:pt x="73" y="47"/>
                    <a:pt x="73" y="47"/>
                  </a:cubicBezTo>
                  <a:cubicBezTo>
                    <a:pt x="73" y="47"/>
                    <a:pt x="72" y="48"/>
                    <a:pt x="71" y="48"/>
                  </a:cubicBezTo>
                  <a:cubicBezTo>
                    <a:pt x="71" y="48"/>
                    <a:pt x="71" y="48"/>
                    <a:pt x="71" y="48"/>
                  </a:cubicBezTo>
                  <a:cubicBezTo>
                    <a:pt x="41" y="41"/>
                    <a:pt x="41" y="41"/>
                    <a:pt x="41" y="41"/>
                  </a:cubicBezTo>
                  <a:cubicBezTo>
                    <a:pt x="41" y="61"/>
                    <a:pt x="41" y="61"/>
                    <a:pt x="41" y="61"/>
                  </a:cubicBezTo>
                  <a:cubicBezTo>
                    <a:pt x="48" y="67"/>
                    <a:pt x="48" y="67"/>
                    <a:pt x="48" y="67"/>
                  </a:cubicBezTo>
                  <a:cubicBezTo>
                    <a:pt x="49" y="67"/>
                    <a:pt x="49" y="68"/>
                    <a:pt x="49" y="68"/>
                  </a:cubicBezTo>
                  <a:cubicBezTo>
                    <a:pt x="49" y="68"/>
                    <a:pt x="49" y="68"/>
                    <a:pt x="49" y="68"/>
                  </a:cubicBezTo>
                  <a:cubicBezTo>
                    <a:pt x="49" y="71"/>
                    <a:pt x="49" y="71"/>
                    <a:pt x="49" y="71"/>
                  </a:cubicBezTo>
                  <a:cubicBezTo>
                    <a:pt x="49" y="72"/>
                    <a:pt x="48" y="73"/>
                    <a:pt x="48" y="73"/>
                  </a:cubicBezTo>
                  <a:cubicBezTo>
                    <a:pt x="47" y="73"/>
                    <a:pt x="47" y="73"/>
                    <a:pt x="47" y="72"/>
                  </a:cubicBezTo>
                  <a:cubicBezTo>
                    <a:pt x="38" y="69"/>
                    <a:pt x="38" y="69"/>
                    <a:pt x="38" y="69"/>
                  </a:cubicBezTo>
                  <a:cubicBezTo>
                    <a:pt x="37" y="69"/>
                    <a:pt x="37" y="69"/>
                    <a:pt x="36" y="69"/>
                  </a:cubicBezTo>
                  <a:cubicBezTo>
                    <a:pt x="36" y="69"/>
                    <a:pt x="36" y="69"/>
                    <a:pt x="36" y="69"/>
                  </a:cubicBezTo>
                  <a:cubicBezTo>
                    <a:pt x="36" y="69"/>
                    <a:pt x="35" y="69"/>
                    <a:pt x="35" y="69"/>
                  </a:cubicBezTo>
                  <a:cubicBezTo>
                    <a:pt x="25" y="72"/>
                    <a:pt x="25" y="72"/>
                    <a:pt x="25" y="72"/>
                  </a:cubicBezTo>
                  <a:cubicBezTo>
                    <a:pt x="25" y="73"/>
                    <a:pt x="25" y="73"/>
                    <a:pt x="25" y="73"/>
                  </a:cubicBezTo>
                  <a:cubicBezTo>
                    <a:pt x="24" y="73"/>
                    <a:pt x="24" y="72"/>
                    <a:pt x="24" y="71"/>
                  </a:cubicBezTo>
                  <a:cubicBezTo>
                    <a:pt x="24" y="68"/>
                    <a:pt x="24" y="68"/>
                    <a:pt x="24" y="68"/>
                  </a:cubicBezTo>
                  <a:cubicBezTo>
                    <a:pt x="24" y="68"/>
                    <a:pt x="24" y="68"/>
                    <a:pt x="24" y="68"/>
                  </a:cubicBezTo>
                  <a:cubicBezTo>
                    <a:pt x="24" y="68"/>
                    <a:pt x="24" y="67"/>
                    <a:pt x="24" y="67"/>
                  </a:cubicBezTo>
                  <a:cubicBezTo>
                    <a:pt x="32" y="61"/>
                    <a:pt x="32" y="61"/>
                    <a:pt x="32" y="61"/>
                  </a:cubicBezTo>
                  <a:cubicBezTo>
                    <a:pt x="32" y="41"/>
                    <a:pt x="32" y="41"/>
                    <a:pt x="32" y="41"/>
                  </a:cubicBezTo>
                  <a:cubicBezTo>
                    <a:pt x="1" y="48"/>
                    <a:pt x="1" y="48"/>
                    <a:pt x="1" y="48"/>
                  </a:cubicBezTo>
                  <a:cubicBezTo>
                    <a:pt x="1" y="48"/>
                    <a:pt x="1" y="48"/>
                    <a:pt x="1" y="48"/>
                  </a:cubicBezTo>
                  <a:cubicBezTo>
                    <a:pt x="0" y="48"/>
                    <a:pt x="0" y="47"/>
                    <a:pt x="0" y="47"/>
                  </a:cubicBezTo>
                  <a:cubicBezTo>
                    <a:pt x="0" y="42"/>
                    <a:pt x="0" y="42"/>
                    <a:pt x="0" y="42"/>
                  </a:cubicBezTo>
                  <a:cubicBezTo>
                    <a:pt x="0" y="42"/>
                    <a:pt x="0" y="42"/>
                    <a:pt x="0" y="42"/>
                  </a:cubicBezTo>
                  <a:cubicBezTo>
                    <a:pt x="0" y="42"/>
                    <a:pt x="0" y="41"/>
                    <a:pt x="1" y="41"/>
                  </a:cubicBezTo>
                  <a:cubicBezTo>
                    <a:pt x="31" y="24"/>
                    <a:pt x="31" y="24"/>
                    <a:pt x="31" y="24"/>
                  </a:cubicBezTo>
                  <a:cubicBezTo>
                    <a:pt x="31" y="24"/>
                    <a:pt x="32" y="24"/>
                    <a:pt x="32" y="24"/>
                  </a:cubicBezTo>
                  <a:cubicBezTo>
                    <a:pt x="32" y="7"/>
                    <a:pt x="32" y="7"/>
                    <a:pt x="32" y="7"/>
                  </a:cubicBezTo>
                  <a:cubicBezTo>
                    <a:pt x="32" y="2"/>
                    <a:pt x="34" y="0"/>
                    <a:pt x="36" y="0"/>
                  </a:cubicBezTo>
                  <a:cubicBezTo>
                    <a:pt x="39" y="0"/>
                    <a:pt x="41" y="2"/>
                    <a:pt x="41" y="7"/>
                  </a:cubicBezTo>
                  <a:close/>
                </a:path>
              </a:pathLst>
            </a:custGeom>
            <a:solidFill>
              <a:schemeClr val="accent2"/>
            </a:solidFill>
            <a:ln>
              <a:noFill/>
            </a:ln>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16" name="文本框 8"/>
            <p:cNvSpPr txBox="1"/>
            <p:nvPr/>
          </p:nvSpPr>
          <p:spPr>
            <a:xfrm>
              <a:off x="6507950" y="2241082"/>
              <a:ext cx="2163967" cy="513602"/>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请在此输入你的标题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请在此粘贴或者输入你的文字内容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请在此粘贴或者输入你的文字内容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8140876" y="4435908"/>
            <a:ext cx="3433669" cy="684802"/>
            <a:chOff x="6105855" y="3326932"/>
            <a:chExt cx="2575587" cy="513602"/>
          </a:xfrm>
        </p:grpSpPr>
        <p:sp>
          <p:nvSpPr>
            <p:cNvPr id="18" name="Freeform 27"/>
            <p:cNvSpPr/>
            <p:nvPr/>
          </p:nvSpPr>
          <p:spPr bwMode="auto">
            <a:xfrm>
              <a:off x="6105855" y="3381892"/>
              <a:ext cx="379393" cy="378690"/>
            </a:xfrm>
            <a:custGeom>
              <a:avLst/>
              <a:gdLst>
                <a:gd name="T0" fmla="*/ 41 w 73"/>
                <a:gd name="T1" fmla="*/ 7 h 73"/>
                <a:gd name="T2" fmla="*/ 41 w 73"/>
                <a:gd name="T3" fmla="*/ 24 h 73"/>
                <a:gd name="T4" fmla="*/ 41 w 73"/>
                <a:gd name="T5" fmla="*/ 24 h 73"/>
                <a:gd name="T6" fmla="*/ 72 w 73"/>
                <a:gd name="T7" fmla="*/ 41 h 73"/>
                <a:gd name="T8" fmla="*/ 73 w 73"/>
                <a:gd name="T9" fmla="*/ 42 h 73"/>
                <a:gd name="T10" fmla="*/ 73 w 73"/>
                <a:gd name="T11" fmla="*/ 42 h 73"/>
                <a:gd name="T12" fmla="*/ 73 w 73"/>
                <a:gd name="T13" fmla="*/ 47 h 73"/>
                <a:gd name="T14" fmla="*/ 71 w 73"/>
                <a:gd name="T15" fmla="*/ 48 h 73"/>
                <a:gd name="T16" fmla="*/ 71 w 73"/>
                <a:gd name="T17" fmla="*/ 48 h 73"/>
                <a:gd name="T18" fmla="*/ 41 w 73"/>
                <a:gd name="T19" fmla="*/ 41 h 73"/>
                <a:gd name="T20" fmla="*/ 41 w 73"/>
                <a:gd name="T21" fmla="*/ 61 h 73"/>
                <a:gd name="T22" fmla="*/ 48 w 73"/>
                <a:gd name="T23" fmla="*/ 67 h 73"/>
                <a:gd name="T24" fmla="*/ 49 w 73"/>
                <a:gd name="T25" fmla="*/ 68 h 73"/>
                <a:gd name="T26" fmla="*/ 49 w 73"/>
                <a:gd name="T27" fmla="*/ 68 h 73"/>
                <a:gd name="T28" fmla="*/ 49 w 73"/>
                <a:gd name="T29" fmla="*/ 71 h 73"/>
                <a:gd name="T30" fmla="*/ 48 w 73"/>
                <a:gd name="T31" fmla="*/ 73 h 73"/>
                <a:gd name="T32" fmla="*/ 47 w 73"/>
                <a:gd name="T33" fmla="*/ 72 h 73"/>
                <a:gd name="T34" fmla="*/ 38 w 73"/>
                <a:gd name="T35" fmla="*/ 69 h 73"/>
                <a:gd name="T36" fmla="*/ 36 w 73"/>
                <a:gd name="T37" fmla="*/ 69 h 73"/>
                <a:gd name="T38" fmla="*/ 36 w 73"/>
                <a:gd name="T39" fmla="*/ 69 h 73"/>
                <a:gd name="T40" fmla="*/ 35 w 73"/>
                <a:gd name="T41" fmla="*/ 69 h 73"/>
                <a:gd name="T42" fmla="*/ 25 w 73"/>
                <a:gd name="T43" fmla="*/ 72 h 73"/>
                <a:gd name="T44" fmla="*/ 25 w 73"/>
                <a:gd name="T45" fmla="*/ 73 h 73"/>
                <a:gd name="T46" fmla="*/ 24 w 73"/>
                <a:gd name="T47" fmla="*/ 71 h 73"/>
                <a:gd name="T48" fmla="*/ 24 w 73"/>
                <a:gd name="T49" fmla="*/ 68 h 73"/>
                <a:gd name="T50" fmla="*/ 24 w 73"/>
                <a:gd name="T51" fmla="*/ 68 h 73"/>
                <a:gd name="T52" fmla="*/ 24 w 73"/>
                <a:gd name="T53" fmla="*/ 67 h 73"/>
                <a:gd name="T54" fmla="*/ 32 w 73"/>
                <a:gd name="T55" fmla="*/ 61 h 73"/>
                <a:gd name="T56" fmla="*/ 32 w 73"/>
                <a:gd name="T57" fmla="*/ 41 h 73"/>
                <a:gd name="T58" fmla="*/ 1 w 73"/>
                <a:gd name="T59" fmla="*/ 48 h 73"/>
                <a:gd name="T60" fmla="*/ 1 w 73"/>
                <a:gd name="T61" fmla="*/ 48 h 73"/>
                <a:gd name="T62" fmla="*/ 0 w 73"/>
                <a:gd name="T63" fmla="*/ 47 h 73"/>
                <a:gd name="T64" fmla="*/ 0 w 73"/>
                <a:gd name="T65" fmla="*/ 42 h 73"/>
                <a:gd name="T66" fmla="*/ 0 w 73"/>
                <a:gd name="T67" fmla="*/ 42 h 73"/>
                <a:gd name="T68" fmla="*/ 1 w 73"/>
                <a:gd name="T69" fmla="*/ 41 h 73"/>
                <a:gd name="T70" fmla="*/ 31 w 73"/>
                <a:gd name="T71" fmla="*/ 24 h 73"/>
                <a:gd name="T72" fmla="*/ 32 w 73"/>
                <a:gd name="T73" fmla="*/ 24 h 73"/>
                <a:gd name="T74" fmla="*/ 32 w 73"/>
                <a:gd name="T75" fmla="*/ 7 h 73"/>
                <a:gd name="T76" fmla="*/ 36 w 73"/>
                <a:gd name="T77" fmla="*/ 0 h 73"/>
                <a:gd name="T78" fmla="*/ 41 w 73"/>
                <a:gd name="T7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73">
                  <a:moveTo>
                    <a:pt x="41" y="7"/>
                  </a:moveTo>
                  <a:cubicBezTo>
                    <a:pt x="41" y="24"/>
                    <a:pt x="41" y="24"/>
                    <a:pt x="41" y="24"/>
                  </a:cubicBezTo>
                  <a:cubicBezTo>
                    <a:pt x="41" y="24"/>
                    <a:pt x="41" y="24"/>
                    <a:pt x="41" y="24"/>
                  </a:cubicBezTo>
                  <a:cubicBezTo>
                    <a:pt x="72" y="41"/>
                    <a:pt x="72" y="41"/>
                    <a:pt x="72" y="41"/>
                  </a:cubicBezTo>
                  <a:cubicBezTo>
                    <a:pt x="72" y="41"/>
                    <a:pt x="73" y="42"/>
                    <a:pt x="73" y="42"/>
                  </a:cubicBezTo>
                  <a:cubicBezTo>
                    <a:pt x="73" y="42"/>
                    <a:pt x="73" y="42"/>
                    <a:pt x="73" y="42"/>
                  </a:cubicBezTo>
                  <a:cubicBezTo>
                    <a:pt x="73" y="47"/>
                    <a:pt x="73" y="47"/>
                    <a:pt x="73" y="47"/>
                  </a:cubicBezTo>
                  <a:cubicBezTo>
                    <a:pt x="73" y="47"/>
                    <a:pt x="72" y="48"/>
                    <a:pt x="71" y="48"/>
                  </a:cubicBezTo>
                  <a:cubicBezTo>
                    <a:pt x="71" y="48"/>
                    <a:pt x="71" y="48"/>
                    <a:pt x="71" y="48"/>
                  </a:cubicBezTo>
                  <a:cubicBezTo>
                    <a:pt x="41" y="41"/>
                    <a:pt x="41" y="41"/>
                    <a:pt x="41" y="41"/>
                  </a:cubicBezTo>
                  <a:cubicBezTo>
                    <a:pt x="41" y="61"/>
                    <a:pt x="41" y="61"/>
                    <a:pt x="41" y="61"/>
                  </a:cubicBezTo>
                  <a:cubicBezTo>
                    <a:pt x="48" y="67"/>
                    <a:pt x="48" y="67"/>
                    <a:pt x="48" y="67"/>
                  </a:cubicBezTo>
                  <a:cubicBezTo>
                    <a:pt x="49" y="67"/>
                    <a:pt x="49" y="68"/>
                    <a:pt x="49" y="68"/>
                  </a:cubicBezTo>
                  <a:cubicBezTo>
                    <a:pt x="49" y="68"/>
                    <a:pt x="49" y="68"/>
                    <a:pt x="49" y="68"/>
                  </a:cubicBezTo>
                  <a:cubicBezTo>
                    <a:pt x="49" y="71"/>
                    <a:pt x="49" y="71"/>
                    <a:pt x="49" y="71"/>
                  </a:cubicBezTo>
                  <a:cubicBezTo>
                    <a:pt x="49" y="72"/>
                    <a:pt x="48" y="73"/>
                    <a:pt x="48" y="73"/>
                  </a:cubicBezTo>
                  <a:cubicBezTo>
                    <a:pt x="47" y="73"/>
                    <a:pt x="47" y="73"/>
                    <a:pt x="47" y="72"/>
                  </a:cubicBezTo>
                  <a:cubicBezTo>
                    <a:pt x="38" y="69"/>
                    <a:pt x="38" y="69"/>
                    <a:pt x="38" y="69"/>
                  </a:cubicBezTo>
                  <a:cubicBezTo>
                    <a:pt x="37" y="69"/>
                    <a:pt x="37" y="69"/>
                    <a:pt x="36" y="69"/>
                  </a:cubicBezTo>
                  <a:cubicBezTo>
                    <a:pt x="36" y="69"/>
                    <a:pt x="36" y="69"/>
                    <a:pt x="36" y="69"/>
                  </a:cubicBezTo>
                  <a:cubicBezTo>
                    <a:pt x="36" y="69"/>
                    <a:pt x="35" y="69"/>
                    <a:pt x="35" y="69"/>
                  </a:cubicBezTo>
                  <a:cubicBezTo>
                    <a:pt x="25" y="72"/>
                    <a:pt x="25" y="72"/>
                    <a:pt x="25" y="72"/>
                  </a:cubicBezTo>
                  <a:cubicBezTo>
                    <a:pt x="25" y="73"/>
                    <a:pt x="25" y="73"/>
                    <a:pt x="25" y="73"/>
                  </a:cubicBezTo>
                  <a:cubicBezTo>
                    <a:pt x="24" y="73"/>
                    <a:pt x="24" y="72"/>
                    <a:pt x="24" y="71"/>
                  </a:cubicBezTo>
                  <a:cubicBezTo>
                    <a:pt x="24" y="68"/>
                    <a:pt x="24" y="68"/>
                    <a:pt x="24" y="68"/>
                  </a:cubicBezTo>
                  <a:cubicBezTo>
                    <a:pt x="24" y="68"/>
                    <a:pt x="24" y="68"/>
                    <a:pt x="24" y="68"/>
                  </a:cubicBezTo>
                  <a:cubicBezTo>
                    <a:pt x="24" y="68"/>
                    <a:pt x="24" y="67"/>
                    <a:pt x="24" y="67"/>
                  </a:cubicBezTo>
                  <a:cubicBezTo>
                    <a:pt x="32" y="61"/>
                    <a:pt x="32" y="61"/>
                    <a:pt x="32" y="61"/>
                  </a:cubicBezTo>
                  <a:cubicBezTo>
                    <a:pt x="32" y="41"/>
                    <a:pt x="32" y="41"/>
                    <a:pt x="32" y="41"/>
                  </a:cubicBezTo>
                  <a:cubicBezTo>
                    <a:pt x="1" y="48"/>
                    <a:pt x="1" y="48"/>
                    <a:pt x="1" y="48"/>
                  </a:cubicBezTo>
                  <a:cubicBezTo>
                    <a:pt x="1" y="48"/>
                    <a:pt x="1" y="48"/>
                    <a:pt x="1" y="48"/>
                  </a:cubicBezTo>
                  <a:cubicBezTo>
                    <a:pt x="0" y="48"/>
                    <a:pt x="0" y="47"/>
                    <a:pt x="0" y="47"/>
                  </a:cubicBezTo>
                  <a:cubicBezTo>
                    <a:pt x="0" y="42"/>
                    <a:pt x="0" y="42"/>
                    <a:pt x="0" y="42"/>
                  </a:cubicBezTo>
                  <a:cubicBezTo>
                    <a:pt x="0" y="42"/>
                    <a:pt x="0" y="42"/>
                    <a:pt x="0" y="42"/>
                  </a:cubicBezTo>
                  <a:cubicBezTo>
                    <a:pt x="0" y="42"/>
                    <a:pt x="0" y="41"/>
                    <a:pt x="1" y="41"/>
                  </a:cubicBezTo>
                  <a:cubicBezTo>
                    <a:pt x="31" y="24"/>
                    <a:pt x="31" y="24"/>
                    <a:pt x="31" y="24"/>
                  </a:cubicBezTo>
                  <a:cubicBezTo>
                    <a:pt x="31" y="24"/>
                    <a:pt x="32" y="24"/>
                    <a:pt x="32" y="24"/>
                  </a:cubicBezTo>
                  <a:cubicBezTo>
                    <a:pt x="32" y="7"/>
                    <a:pt x="32" y="7"/>
                    <a:pt x="32" y="7"/>
                  </a:cubicBezTo>
                  <a:cubicBezTo>
                    <a:pt x="32" y="2"/>
                    <a:pt x="34" y="0"/>
                    <a:pt x="36" y="0"/>
                  </a:cubicBezTo>
                  <a:cubicBezTo>
                    <a:pt x="39" y="0"/>
                    <a:pt x="41" y="2"/>
                    <a:pt x="41" y="7"/>
                  </a:cubicBezTo>
                  <a:close/>
                </a:path>
              </a:pathLst>
            </a:custGeom>
            <a:solidFill>
              <a:schemeClr val="accent3"/>
            </a:solidFill>
            <a:ln>
              <a:noFill/>
            </a:ln>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19" name="文本框 8"/>
            <p:cNvSpPr txBox="1"/>
            <p:nvPr/>
          </p:nvSpPr>
          <p:spPr>
            <a:xfrm>
              <a:off x="6517475" y="3326932"/>
              <a:ext cx="2163967" cy="513602"/>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请在此输入你的标题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请在此粘贴或者输入你的文字内容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请在此粘贴或者输入你的文字内容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1139195" y="2512608"/>
            <a:ext cx="3362625" cy="684802"/>
            <a:chOff x="602450" y="2393482"/>
            <a:chExt cx="2522297" cy="513602"/>
          </a:xfrm>
        </p:grpSpPr>
        <p:sp>
          <p:nvSpPr>
            <p:cNvPr id="21" name="Freeform 27"/>
            <p:cNvSpPr/>
            <p:nvPr/>
          </p:nvSpPr>
          <p:spPr bwMode="auto">
            <a:xfrm>
              <a:off x="2745354" y="2444412"/>
              <a:ext cx="379393" cy="378690"/>
            </a:xfrm>
            <a:custGeom>
              <a:avLst/>
              <a:gdLst>
                <a:gd name="T0" fmla="*/ 41 w 73"/>
                <a:gd name="T1" fmla="*/ 7 h 73"/>
                <a:gd name="T2" fmla="*/ 41 w 73"/>
                <a:gd name="T3" fmla="*/ 24 h 73"/>
                <a:gd name="T4" fmla="*/ 41 w 73"/>
                <a:gd name="T5" fmla="*/ 24 h 73"/>
                <a:gd name="T6" fmla="*/ 72 w 73"/>
                <a:gd name="T7" fmla="*/ 41 h 73"/>
                <a:gd name="T8" fmla="*/ 73 w 73"/>
                <a:gd name="T9" fmla="*/ 42 h 73"/>
                <a:gd name="T10" fmla="*/ 73 w 73"/>
                <a:gd name="T11" fmla="*/ 42 h 73"/>
                <a:gd name="T12" fmla="*/ 73 w 73"/>
                <a:gd name="T13" fmla="*/ 47 h 73"/>
                <a:gd name="T14" fmla="*/ 71 w 73"/>
                <a:gd name="T15" fmla="*/ 48 h 73"/>
                <a:gd name="T16" fmla="*/ 71 w 73"/>
                <a:gd name="T17" fmla="*/ 48 h 73"/>
                <a:gd name="T18" fmla="*/ 41 w 73"/>
                <a:gd name="T19" fmla="*/ 41 h 73"/>
                <a:gd name="T20" fmla="*/ 41 w 73"/>
                <a:gd name="T21" fmla="*/ 61 h 73"/>
                <a:gd name="T22" fmla="*/ 48 w 73"/>
                <a:gd name="T23" fmla="*/ 67 h 73"/>
                <a:gd name="T24" fmla="*/ 49 w 73"/>
                <a:gd name="T25" fmla="*/ 68 h 73"/>
                <a:gd name="T26" fmla="*/ 49 w 73"/>
                <a:gd name="T27" fmla="*/ 68 h 73"/>
                <a:gd name="T28" fmla="*/ 49 w 73"/>
                <a:gd name="T29" fmla="*/ 71 h 73"/>
                <a:gd name="T30" fmla="*/ 48 w 73"/>
                <a:gd name="T31" fmla="*/ 73 h 73"/>
                <a:gd name="T32" fmla="*/ 47 w 73"/>
                <a:gd name="T33" fmla="*/ 72 h 73"/>
                <a:gd name="T34" fmla="*/ 38 w 73"/>
                <a:gd name="T35" fmla="*/ 69 h 73"/>
                <a:gd name="T36" fmla="*/ 36 w 73"/>
                <a:gd name="T37" fmla="*/ 69 h 73"/>
                <a:gd name="T38" fmla="*/ 36 w 73"/>
                <a:gd name="T39" fmla="*/ 69 h 73"/>
                <a:gd name="T40" fmla="*/ 35 w 73"/>
                <a:gd name="T41" fmla="*/ 69 h 73"/>
                <a:gd name="T42" fmla="*/ 25 w 73"/>
                <a:gd name="T43" fmla="*/ 72 h 73"/>
                <a:gd name="T44" fmla="*/ 25 w 73"/>
                <a:gd name="T45" fmla="*/ 73 h 73"/>
                <a:gd name="T46" fmla="*/ 24 w 73"/>
                <a:gd name="T47" fmla="*/ 71 h 73"/>
                <a:gd name="T48" fmla="*/ 24 w 73"/>
                <a:gd name="T49" fmla="*/ 68 h 73"/>
                <a:gd name="T50" fmla="*/ 24 w 73"/>
                <a:gd name="T51" fmla="*/ 68 h 73"/>
                <a:gd name="T52" fmla="*/ 24 w 73"/>
                <a:gd name="T53" fmla="*/ 67 h 73"/>
                <a:gd name="T54" fmla="*/ 32 w 73"/>
                <a:gd name="T55" fmla="*/ 61 h 73"/>
                <a:gd name="T56" fmla="*/ 32 w 73"/>
                <a:gd name="T57" fmla="*/ 41 h 73"/>
                <a:gd name="T58" fmla="*/ 1 w 73"/>
                <a:gd name="T59" fmla="*/ 48 h 73"/>
                <a:gd name="T60" fmla="*/ 1 w 73"/>
                <a:gd name="T61" fmla="*/ 48 h 73"/>
                <a:gd name="T62" fmla="*/ 0 w 73"/>
                <a:gd name="T63" fmla="*/ 47 h 73"/>
                <a:gd name="T64" fmla="*/ 0 w 73"/>
                <a:gd name="T65" fmla="*/ 42 h 73"/>
                <a:gd name="T66" fmla="*/ 0 w 73"/>
                <a:gd name="T67" fmla="*/ 42 h 73"/>
                <a:gd name="T68" fmla="*/ 1 w 73"/>
                <a:gd name="T69" fmla="*/ 41 h 73"/>
                <a:gd name="T70" fmla="*/ 31 w 73"/>
                <a:gd name="T71" fmla="*/ 24 h 73"/>
                <a:gd name="T72" fmla="*/ 32 w 73"/>
                <a:gd name="T73" fmla="*/ 24 h 73"/>
                <a:gd name="T74" fmla="*/ 32 w 73"/>
                <a:gd name="T75" fmla="*/ 7 h 73"/>
                <a:gd name="T76" fmla="*/ 36 w 73"/>
                <a:gd name="T77" fmla="*/ 0 h 73"/>
                <a:gd name="T78" fmla="*/ 41 w 73"/>
                <a:gd name="T7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73">
                  <a:moveTo>
                    <a:pt x="41" y="7"/>
                  </a:moveTo>
                  <a:cubicBezTo>
                    <a:pt x="41" y="24"/>
                    <a:pt x="41" y="24"/>
                    <a:pt x="41" y="24"/>
                  </a:cubicBezTo>
                  <a:cubicBezTo>
                    <a:pt x="41" y="24"/>
                    <a:pt x="41" y="24"/>
                    <a:pt x="41" y="24"/>
                  </a:cubicBezTo>
                  <a:cubicBezTo>
                    <a:pt x="72" y="41"/>
                    <a:pt x="72" y="41"/>
                    <a:pt x="72" y="41"/>
                  </a:cubicBezTo>
                  <a:cubicBezTo>
                    <a:pt x="72" y="41"/>
                    <a:pt x="73" y="42"/>
                    <a:pt x="73" y="42"/>
                  </a:cubicBezTo>
                  <a:cubicBezTo>
                    <a:pt x="73" y="42"/>
                    <a:pt x="73" y="42"/>
                    <a:pt x="73" y="42"/>
                  </a:cubicBezTo>
                  <a:cubicBezTo>
                    <a:pt x="73" y="47"/>
                    <a:pt x="73" y="47"/>
                    <a:pt x="73" y="47"/>
                  </a:cubicBezTo>
                  <a:cubicBezTo>
                    <a:pt x="73" y="47"/>
                    <a:pt x="72" y="48"/>
                    <a:pt x="71" y="48"/>
                  </a:cubicBezTo>
                  <a:cubicBezTo>
                    <a:pt x="71" y="48"/>
                    <a:pt x="71" y="48"/>
                    <a:pt x="71" y="48"/>
                  </a:cubicBezTo>
                  <a:cubicBezTo>
                    <a:pt x="41" y="41"/>
                    <a:pt x="41" y="41"/>
                    <a:pt x="41" y="41"/>
                  </a:cubicBezTo>
                  <a:cubicBezTo>
                    <a:pt x="41" y="61"/>
                    <a:pt x="41" y="61"/>
                    <a:pt x="41" y="61"/>
                  </a:cubicBezTo>
                  <a:cubicBezTo>
                    <a:pt x="48" y="67"/>
                    <a:pt x="48" y="67"/>
                    <a:pt x="48" y="67"/>
                  </a:cubicBezTo>
                  <a:cubicBezTo>
                    <a:pt x="49" y="67"/>
                    <a:pt x="49" y="68"/>
                    <a:pt x="49" y="68"/>
                  </a:cubicBezTo>
                  <a:cubicBezTo>
                    <a:pt x="49" y="68"/>
                    <a:pt x="49" y="68"/>
                    <a:pt x="49" y="68"/>
                  </a:cubicBezTo>
                  <a:cubicBezTo>
                    <a:pt x="49" y="71"/>
                    <a:pt x="49" y="71"/>
                    <a:pt x="49" y="71"/>
                  </a:cubicBezTo>
                  <a:cubicBezTo>
                    <a:pt x="49" y="72"/>
                    <a:pt x="48" y="73"/>
                    <a:pt x="48" y="73"/>
                  </a:cubicBezTo>
                  <a:cubicBezTo>
                    <a:pt x="47" y="73"/>
                    <a:pt x="47" y="73"/>
                    <a:pt x="47" y="72"/>
                  </a:cubicBezTo>
                  <a:cubicBezTo>
                    <a:pt x="38" y="69"/>
                    <a:pt x="38" y="69"/>
                    <a:pt x="38" y="69"/>
                  </a:cubicBezTo>
                  <a:cubicBezTo>
                    <a:pt x="37" y="69"/>
                    <a:pt x="37" y="69"/>
                    <a:pt x="36" y="69"/>
                  </a:cubicBezTo>
                  <a:cubicBezTo>
                    <a:pt x="36" y="69"/>
                    <a:pt x="36" y="69"/>
                    <a:pt x="36" y="69"/>
                  </a:cubicBezTo>
                  <a:cubicBezTo>
                    <a:pt x="36" y="69"/>
                    <a:pt x="35" y="69"/>
                    <a:pt x="35" y="69"/>
                  </a:cubicBezTo>
                  <a:cubicBezTo>
                    <a:pt x="25" y="72"/>
                    <a:pt x="25" y="72"/>
                    <a:pt x="25" y="72"/>
                  </a:cubicBezTo>
                  <a:cubicBezTo>
                    <a:pt x="25" y="73"/>
                    <a:pt x="25" y="73"/>
                    <a:pt x="25" y="73"/>
                  </a:cubicBezTo>
                  <a:cubicBezTo>
                    <a:pt x="24" y="73"/>
                    <a:pt x="24" y="72"/>
                    <a:pt x="24" y="71"/>
                  </a:cubicBezTo>
                  <a:cubicBezTo>
                    <a:pt x="24" y="68"/>
                    <a:pt x="24" y="68"/>
                    <a:pt x="24" y="68"/>
                  </a:cubicBezTo>
                  <a:cubicBezTo>
                    <a:pt x="24" y="68"/>
                    <a:pt x="24" y="68"/>
                    <a:pt x="24" y="68"/>
                  </a:cubicBezTo>
                  <a:cubicBezTo>
                    <a:pt x="24" y="68"/>
                    <a:pt x="24" y="67"/>
                    <a:pt x="24" y="67"/>
                  </a:cubicBezTo>
                  <a:cubicBezTo>
                    <a:pt x="32" y="61"/>
                    <a:pt x="32" y="61"/>
                    <a:pt x="32" y="61"/>
                  </a:cubicBezTo>
                  <a:cubicBezTo>
                    <a:pt x="32" y="41"/>
                    <a:pt x="32" y="41"/>
                    <a:pt x="32" y="41"/>
                  </a:cubicBezTo>
                  <a:cubicBezTo>
                    <a:pt x="1" y="48"/>
                    <a:pt x="1" y="48"/>
                    <a:pt x="1" y="48"/>
                  </a:cubicBezTo>
                  <a:cubicBezTo>
                    <a:pt x="1" y="48"/>
                    <a:pt x="1" y="48"/>
                    <a:pt x="1" y="48"/>
                  </a:cubicBezTo>
                  <a:cubicBezTo>
                    <a:pt x="0" y="48"/>
                    <a:pt x="0" y="47"/>
                    <a:pt x="0" y="47"/>
                  </a:cubicBezTo>
                  <a:cubicBezTo>
                    <a:pt x="0" y="42"/>
                    <a:pt x="0" y="42"/>
                    <a:pt x="0" y="42"/>
                  </a:cubicBezTo>
                  <a:cubicBezTo>
                    <a:pt x="0" y="42"/>
                    <a:pt x="0" y="42"/>
                    <a:pt x="0" y="42"/>
                  </a:cubicBezTo>
                  <a:cubicBezTo>
                    <a:pt x="0" y="42"/>
                    <a:pt x="0" y="41"/>
                    <a:pt x="1" y="41"/>
                  </a:cubicBezTo>
                  <a:cubicBezTo>
                    <a:pt x="31" y="24"/>
                    <a:pt x="31" y="24"/>
                    <a:pt x="31" y="24"/>
                  </a:cubicBezTo>
                  <a:cubicBezTo>
                    <a:pt x="31" y="24"/>
                    <a:pt x="32" y="24"/>
                    <a:pt x="32" y="24"/>
                  </a:cubicBezTo>
                  <a:cubicBezTo>
                    <a:pt x="32" y="7"/>
                    <a:pt x="32" y="7"/>
                    <a:pt x="32" y="7"/>
                  </a:cubicBezTo>
                  <a:cubicBezTo>
                    <a:pt x="32" y="2"/>
                    <a:pt x="34" y="0"/>
                    <a:pt x="36" y="0"/>
                  </a:cubicBezTo>
                  <a:cubicBezTo>
                    <a:pt x="39" y="0"/>
                    <a:pt x="41" y="2"/>
                    <a:pt x="41" y="7"/>
                  </a:cubicBezTo>
                  <a:close/>
                </a:path>
              </a:pathLst>
            </a:custGeom>
            <a:solidFill>
              <a:schemeClr val="accent2"/>
            </a:solidFill>
            <a:ln>
              <a:noFill/>
            </a:ln>
          </p:spPr>
          <p:txBody>
            <a:bodyPr vert="horz" wrap="square" lIns="91440" tIns="45720" rIns="91440" bIns="45720" numCol="1" anchor="t" anchorCtr="0" compatLnSpc="1"/>
            <a:lstStyle/>
            <a:p>
              <a:pPr defTabSz="1218565">
                <a:defRPr/>
              </a:pPr>
              <a:endParaRPr lang="zh-CN" altLang="en-US" sz="2400" kern="0">
                <a:solidFill>
                  <a:schemeClr val="tx1">
                    <a:lumMod val="50000"/>
                    <a:lumOff val="50000"/>
                  </a:schemeClr>
                </a:solidFill>
              </a:endParaRPr>
            </a:p>
          </p:txBody>
        </p:sp>
        <p:sp>
          <p:nvSpPr>
            <p:cNvPr id="22" name="文本框 8"/>
            <p:cNvSpPr txBox="1"/>
            <p:nvPr/>
          </p:nvSpPr>
          <p:spPr>
            <a:xfrm>
              <a:off x="602450" y="2393482"/>
              <a:ext cx="2163967" cy="513602"/>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请在此输入你的标题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请在此粘贴或者输入你的文字内容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请在此粘贴或者输入你的文字内容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803958" y="4499407"/>
            <a:ext cx="3362625" cy="1084912"/>
            <a:chOff x="602450" y="3374557"/>
            <a:chExt cx="2522297" cy="813685"/>
          </a:xfrm>
        </p:grpSpPr>
        <p:sp>
          <p:nvSpPr>
            <p:cNvPr id="24" name="Freeform 27"/>
            <p:cNvSpPr/>
            <p:nvPr/>
          </p:nvSpPr>
          <p:spPr bwMode="auto">
            <a:xfrm>
              <a:off x="2745354" y="3454516"/>
              <a:ext cx="379393" cy="378690"/>
            </a:xfrm>
            <a:custGeom>
              <a:avLst/>
              <a:gdLst>
                <a:gd name="T0" fmla="*/ 41 w 73"/>
                <a:gd name="T1" fmla="*/ 7 h 73"/>
                <a:gd name="T2" fmla="*/ 41 w 73"/>
                <a:gd name="T3" fmla="*/ 24 h 73"/>
                <a:gd name="T4" fmla="*/ 41 w 73"/>
                <a:gd name="T5" fmla="*/ 24 h 73"/>
                <a:gd name="T6" fmla="*/ 72 w 73"/>
                <a:gd name="T7" fmla="*/ 41 h 73"/>
                <a:gd name="T8" fmla="*/ 73 w 73"/>
                <a:gd name="T9" fmla="*/ 42 h 73"/>
                <a:gd name="T10" fmla="*/ 73 w 73"/>
                <a:gd name="T11" fmla="*/ 42 h 73"/>
                <a:gd name="T12" fmla="*/ 73 w 73"/>
                <a:gd name="T13" fmla="*/ 47 h 73"/>
                <a:gd name="T14" fmla="*/ 71 w 73"/>
                <a:gd name="T15" fmla="*/ 48 h 73"/>
                <a:gd name="T16" fmla="*/ 71 w 73"/>
                <a:gd name="T17" fmla="*/ 48 h 73"/>
                <a:gd name="T18" fmla="*/ 41 w 73"/>
                <a:gd name="T19" fmla="*/ 41 h 73"/>
                <a:gd name="T20" fmla="*/ 41 w 73"/>
                <a:gd name="T21" fmla="*/ 61 h 73"/>
                <a:gd name="T22" fmla="*/ 48 w 73"/>
                <a:gd name="T23" fmla="*/ 67 h 73"/>
                <a:gd name="T24" fmla="*/ 49 w 73"/>
                <a:gd name="T25" fmla="*/ 68 h 73"/>
                <a:gd name="T26" fmla="*/ 49 w 73"/>
                <a:gd name="T27" fmla="*/ 68 h 73"/>
                <a:gd name="T28" fmla="*/ 49 w 73"/>
                <a:gd name="T29" fmla="*/ 71 h 73"/>
                <a:gd name="T30" fmla="*/ 48 w 73"/>
                <a:gd name="T31" fmla="*/ 73 h 73"/>
                <a:gd name="T32" fmla="*/ 47 w 73"/>
                <a:gd name="T33" fmla="*/ 72 h 73"/>
                <a:gd name="T34" fmla="*/ 38 w 73"/>
                <a:gd name="T35" fmla="*/ 69 h 73"/>
                <a:gd name="T36" fmla="*/ 36 w 73"/>
                <a:gd name="T37" fmla="*/ 69 h 73"/>
                <a:gd name="T38" fmla="*/ 36 w 73"/>
                <a:gd name="T39" fmla="*/ 69 h 73"/>
                <a:gd name="T40" fmla="*/ 35 w 73"/>
                <a:gd name="T41" fmla="*/ 69 h 73"/>
                <a:gd name="T42" fmla="*/ 25 w 73"/>
                <a:gd name="T43" fmla="*/ 72 h 73"/>
                <a:gd name="T44" fmla="*/ 25 w 73"/>
                <a:gd name="T45" fmla="*/ 73 h 73"/>
                <a:gd name="T46" fmla="*/ 24 w 73"/>
                <a:gd name="T47" fmla="*/ 71 h 73"/>
                <a:gd name="T48" fmla="*/ 24 w 73"/>
                <a:gd name="T49" fmla="*/ 68 h 73"/>
                <a:gd name="T50" fmla="*/ 24 w 73"/>
                <a:gd name="T51" fmla="*/ 68 h 73"/>
                <a:gd name="T52" fmla="*/ 24 w 73"/>
                <a:gd name="T53" fmla="*/ 67 h 73"/>
                <a:gd name="T54" fmla="*/ 32 w 73"/>
                <a:gd name="T55" fmla="*/ 61 h 73"/>
                <a:gd name="T56" fmla="*/ 32 w 73"/>
                <a:gd name="T57" fmla="*/ 41 h 73"/>
                <a:gd name="T58" fmla="*/ 1 w 73"/>
                <a:gd name="T59" fmla="*/ 48 h 73"/>
                <a:gd name="T60" fmla="*/ 1 w 73"/>
                <a:gd name="T61" fmla="*/ 48 h 73"/>
                <a:gd name="T62" fmla="*/ 0 w 73"/>
                <a:gd name="T63" fmla="*/ 47 h 73"/>
                <a:gd name="T64" fmla="*/ 0 w 73"/>
                <a:gd name="T65" fmla="*/ 42 h 73"/>
                <a:gd name="T66" fmla="*/ 0 w 73"/>
                <a:gd name="T67" fmla="*/ 42 h 73"/>
                <a:gd name="T68" fmla="*/ 1 w 73"/>
                <a:gd name="T69" fmla="*/ 41 h 73"/>
                <a:gd name="T70" fmla="*/ 31 w 73"/>
                <a:gd name="T71" fmla="*/ 24 h 73"/>
                <a:gd name="T72" fmla="*/ 32 w 73"/>
                <a:gd name="T73" fmla="*/ 24 h 73"/>
                <a:gd name="T74" fmla="*/ 32 w 73"/>
                <a:gd name="T75" fmla="*/ 7 h 73"/>
                <a:gd name="T76" fmla="*/ 36 w 73"/>
                <a:gd name="T77" fmla="*/ 0 h 73"/>
                <a:gd name="T78" fmla="*/ 41 w 73"/>
                <a:gd name="T79"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3" h="73">
                  <a:moveTo>
                    <a:pt x="41" y="7"/>
                  </a:moveTo>
                  <a:cubicBezTo>
                    <a:pt x="41" y="24"/>
                    <a:pt x="41" y="24"/>
                    <a:pt x="41" y="24"/>
                  </a:cubicBezTo>
                  <a:cubicBezTo>
                    <a:pt x="41" y="24"/>
                    <a:pt x="41" y="24"/>
                    <a:pt x="41" y="24"/>
                  </a:cubicBezTo>
                  <a:cubicBezTo>
                    <a:pt x="72" y="41"/>
                    <a:pt x="72" y="41"/>
                    <a:pt x="72" y="41"/>
                  </a:cubicBezTo>
                  <a:cubicBezTo>
                    <a:pt x="72" y="41"/>
                    <a:pt x="73" y="42"/>
                    <a:pt x="73" y="42"/>
                  </a:cubicBezTo>
                  <a:cubicBezTo>
                    <a:pt x="73" y="42"/>
                    <a:pt x="73" y="42"/>
                    <a:pt x="73" y="42"/>
                  </a:cubicBezTo>
                  <a:cubicBezTo>
                    <a:pt x="73" y="47"/>
                    <a:pt x="73" y="47"/>
                    <a:pt x="73" y="47"/>
                  </a:cubicBezTo>
                  <a:cubicBezTo>
                    <a:pt x="73" y="47"/>
                    <a:pt x="72" y="48"/>
                    <a:pt x="71" y="48"/>
                  </a:cubicBezTo>
                  <a:cubicBezTo>
                    <a:pt x="71" y="48"/>
                    <a:pt x="71" y="48"/>
                    <a:pt x="71" y="48"/>
                  </a:cubicBezTo>
                  <a:cubicBezTo>
                    <a:pt x="41" y="41"/>
                    <a:pt x="41" y="41"/>
                    <a:pt x="41" y="41"/>
                  </a:cubicBezTo>
                  <a:cubicBezTo>
                    <a:pt x="41" y="61"/>
                    <a:pt x="41" y="61"/>
                    <a:pt x="41" y="61"/>
                  </a:cubicBezTo>
                  <a:cubicBezTo>
                    <a:pt x="48" y="67"/>
                    <a:pt x="48" y="67"/>
                    <a:pt x="48" y="67"/>
                  </a:cubicBezTo>
                  <a:cubicBezTo>
                    <a:pt x="49" y="67"/>
                    <a:pt x="49" y="68"/>
                    <a:pt x="49" y="68"/>
                  </a:cubicBezTo>
                  <a:cubicBezTo>
                    <a:pt x="49" y="68"/>
                    <a:pt x="49" y="68"/>
                    <a:pt x="49" y="68"/>
                  </a:cubicBezTo>
                  <a:cubicBezTo>
                    <a:pt x="49" y="71"/>
                    <a:pt x="49" y="71"/>
                    <a:pt x="49" y="71"/>
                  </a:cubicBezTo>
                  <a:cubicBezTo>
                    <a:pt x="49" y="72"/>
                    <a:pt x="48" y="73"/>
                    <a:pt x="48" y="73"/>
                  </a:cubicBezTo>
                  <a:cubicBezTo>
                    <a:pt x="47" y="73"/>
                    <a:pt x="47" y="73"/>
                    <a:pt x="47" y="72"/>
                  </a:cubicBezTo>
                  <a:cubicBezTo>
                    <a:pt x="38" y="69"/>
                    <a:pt x="38" y="69"/>
                    <a:pt x="38" y="69"/>
                  </a:cubicBezTo>
                  <a:cubicBezTo>
                    <a:pt x="37" y="69"/>
                    <a:pt x="37" y="69"/>
                    <a:pt x="36" y="69"/>
                  </a:cubicBezTo>
                  <a:cubicBezTo>
                    <a:pt x="36" y="69"/>
                    <a:pt x="36" y="69"/>
                    <a:pt x="36" y="69"/>
                  </a:cubicBezTo>
                  <a:cubicBezTo>
                    <a:pt x="36" y="69"/>
                    <a:pt x="35" y="69"/>
                    <a:pt x="35" y="69"/>
                  </a:cubicBezTo>
                  <a:cubicBezTo>
                    <a:pt x="25" y="72"/>
                    <a:pt x="25" y="72"/>
                    <a:pt x="25" y="72"/>
                  </a:cubicBezTo>
                  <a:cubicBezTo>
                    <a:pt x="25" y="73"/>
                    <a:pt x="25" y="73"/>
                    <a:pt x="25" y="73"/>
                  </a:cubicBezTo>
                  <a:cubicBezTo>
                    <a:pt x="24" y="73"/>
                    <a:pt x="24" y="72"/>
                    <a:pt x="24" y="71"/>
                  </a:cubicBezTo>
                  <a:cubicBezTo>
                    <a:pt x="24" y="68"/>
                    <a:pt x="24" y="68"/>
                    <a:pt x="24" y="68"/>
                  </a:cubicBezTo>
                  <a:cubicBezTo>
                    <a:pt x="24" y="68"/>
                    <a:pt x="24" y="68"/>
                    <a:pt x="24" y="68"/>
                  </a:cubicBezTo>
                  <a:cubicBezTo>
                    <a:pt x="24" y="68"/>
                    <a:pt x="24" y="67"/>
                    <a:pt x="24" y="67"/>
                  </a:cubicBezTo>
                  <a:cubicBezTo>
                    <a:pt x="32" y="61"/>
                    <a:pt x="32" y="61"/>
                    <a:pt x="32" y="61"/>
                  </a:cubicBezTo>
                  <a:cubicBezTo>
                    <a:pt x="32" y="41"/>
                    <a:pt x="32" y="41"/>
                    <a:pt x="32" y="41"/>
                  </a:cubicBezTo>
                  <a:cubicBezTo>
                    <a:pt x="1" y="48"/>
                    <a:pt x="1" y="48"/>
                    <a:pt x="1" y="48"/>
                  </a:cubicBezTo>
                  <a:cubicBezTo>
                    <a:pt x="1" y="48"/>
                    <a:pt x="1" y="48"/>
                    <a:pt x="1" y="48"/>
                  </a:cubicBezTo>
                  <a:cubicBezTo>
                    <a:pt x="0" y="48"/>
                    <a:pt x="0" y="47"/>
                    <a:pt x="0" y="47"/>
                  </a:cubicBezTo>
                  <a:cubicBezTo>
                    <a:pt x="0" y="42"/>
                    <a:pt x="0" y="42"/>
                    <a:pt x="0" y="42"/>
                  </a:cubicBezTo>
                  <a:cubicBezTo>
                    <a:pt x="0" y="42"/>
                    <a:pt x="0" y="42"/>
                    <a:pt x="0" y="42"/>
                  </a:cubicBezTo>
                  <a:cubicBezTo>
                    <a:pt x="0" y="42"/>
                    <a:pt x="0" y="41"/>
                    <a:pt x="1" y="41"/>
                  </a:cubicBezTo>
                  <a:cubicBezTo>
                    <a:pt x="31" y="24"/>
                    <a:pt x="31" y="24"/>
                    <a:pt x="31" y="24"/>
                  </a:cubicBezTo>
                  <a:cubicBezTo>
                    <a:pt x="31" y="24"/>
                    <a:pt x="32" y="24"/>
                    <a:pt x="32" y="24"/>
                  </a:cubicBezTo>
                  <a:cubicBezTo>
                    <a:pt x="32" y="7"/>
                    <a:pt x="32" y="7"/>
                    <a:pt x="32" y="7"/>
                  </a:cubicBezTo>
                  <a:cubicBezTo>
                    <a:pt x="32" y="2"/>
                    <a:pt x="34" y="0"/>
                    <a:pt x="36" y="0"/>
                  </a:cubicBezTo>
                  <a:cubicBezTo>
                    <a:pt x="39" y="0"/>
                    <a:pt x="41" y="2"/>
                    <a:pt x="41" y="7"/>
                  </a:cubicBezTo>
                  <a:close/>
                </a:path>
              </a:pathLst>
            </a:cu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pPr defTabSz="1218565">
                <a:defRPr/>
              </a:pPr>
              <a:endParaRPr lang="zh-CN" altLang="en-US" sz="2400" kern="0">
                <a:ln w="12700">
                  <a:solidFill>
                    <a:schemeClr val="tx2">
                      <a:satMod val="155000"/>
                    </a:schemeClr>
                  </a:solidFill>
                  <a:prstDash val="solid"/>
                </a:ln>
                <a:solidFill>
                  <a:schemeClr val="tx1">
                    <a:lumMod val="50000"/>
                    <a:lumOff val="50000"/>
                  </a:schemeClr>
                </a:solidFill>
                <a:effectLst>
                  <a:outerShdw blurRad="41275" dist="20320" dir="1800000" algn="tl" rotWithShape="0">
                    <a:srgbClr val="000000">
                      <a:alpha val="40000"/>
                    </a:srgbClr>
                  </a:outerShdw>
                </a:effectLst>
              </a:endParaRPr>
            </a:p>
          </p:txBody>
        </p:sp>
        <p:sp>
          <p:nvSpPr>
            <p:cNvPr id="25" name="文本框 8"/>
            <p:cNvSpPr txBox="1"/>
            <p:nvPr/>
          </p:nvSpPr>
          <p:spPr>
            <a:xfrm>
              <a:off x="602450" y="3374557"/>
              <a:ext cx="2163967" cy="813685"/>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请在此输入你的标题</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a:t>
              </a:r>
              <a:r>
                <a:rPr lang="zh-CN" altLang="en-US" sz="1300" dirty="0" smtClean="0">
                  <a:solidFill>
                    <a:schemeClr val="tx1">
                      <a:lumMod val="50000"/>
                      <a:lumOff val="50000"/>
                    </a:schemeClr>
                  </a:solidFill>
                  <a:latin typeface="微软雅黑" panose="020B0503020204020204" pitchFamily="34" charset="-122"/>
                  <a:ea typeface="微软雅黑" panose="020B0503020204020204" pitchFamily="34" charset="-122"/>
                </a:rPr>
                <a:t>贴亮亮图文旗舰店</a:t>
              </a:r>
              <a:r>
                <a:rPr lang="en-US" altLang="zh-CN" sz="1300" dirty="0" smtClean="0">
                  <a:solidFill>
                    <a:schemeClr val="tx1">
                      <a:lumMod val="50000"/>
                      <a:lumOff val="50000"/>
                    </a:schemeClr>
                  </a:solidFill>
                  <a:latin typeface="微软雅黑" panose="020B0503020204020204" pitchFamily="34" charset="-122"/>
                  <a:ea typeface="微软雅黑" panose="020B0503020204020204" pitchFamily="34" charset="-122"/>
                </a:rPr>
                <a:t>https://liangliangtuwen.tmall.com</a:t>
              </a:r>
              <a:r>
                <a:rPr lang="zh-CN" altLang="en-US" sz="1300" dirty="0" smtClean="0">
                  <a:solidFill>
                    <a:schemeClr val="tx1">
                      <a:lumMod val="50000"/>
                      <a:lumOff val="50000"/>
                    </a:schemeClr>
                  </a:solidFill>
                  <a:latin typeface="微软雅黑" panose="020B0503020204020204" pitchFamily="34" charset="-122"/>
                  <a:ea typeface="微软雅黑" panose="020B0503020204020204" pitchFamily="34" charset="-122"/>
                </a:rPr>
                <a:t>或</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请在此粘贴或者输入你的文字内容</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6" name="TextBox 25"/>
          <p:cNvSpPr txBox="1"/>
          <p:nvPr/>
        </p:nvSpPr>
        <p:spPr>
          <a:xfrm>
            <a:off x="83684" y="260649"/>
            <a:ext cx="831935" cy="400097"/>
          </a:xfrm>
          <a:prstGeom prst="rect">
            <a:avLst/>
          </a:prstGeom>
          <a:noFill/>
        </p:spPr>
        <p:txBody>
          <a:bodyPr wrap="none" lIns="121908" tIns="60954" rIns="121908" bIns="60954" rtlCol="0">
            <a:spAutoFit/>
          </a:bodyPr>
          <a:lstStyle/>
          <a:p>
            <a:r>
              <a:rPr lang="en-US" altLang="zh-CN" dirty="0">
                <a:solidFill>
                  <a:schemeClr val="bg1"/>
                </a:solidFill>
                <a:latin typeface="Impact" panose="020B0806030902050204" pitchFamily="34" charset="0"/>
              </a:rPr>
              <a:t>PART 1</a:t>
            </a:r>
            <a:endParaRPr lang="zh-CN" altLang="en-US" dirty="0">
              <a:solidFill>
                <a:schemeClr val="bg1"/>
              </a:solidFill>
              <a:latin typeface="Impact" panose="020B0806030902050204" pitchFamily="34" charset="0"/>
            </a:endParaRPr>
          </a:p>
        </p:txBody>
      </p:sp>
      <p:sp>
        <p:nvSpPr>
          <p:cNvPr id="27" name="TextBox 26"/>
          <p:cNvSpPr txBox="1"/>
          <p:nvPr/>
        </p:nvSpPr>
        <p:spPr>
          <a:xfrm>
            <a:off x="1523855" y="244774"/>
            <a:ext cx="2092856" cy="400097"/>
          </a:xfrm>
          <a:prstGeom prst="rect">
            <a:avLst/>
          </a:prstGeom>
          <a:noFill/>
        </p:spPr>
        <p:txBody>
          <a:bodyPr wrap="none" lIns="121908" tIns="60954" rIns="121908" bIns="60954"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单击输入文字标题</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0" fill="hold"/>
                                        <p:tgtEl>
                                          <p:spTgt spid="8"/>
                                        </p:tgtEl>
                                        <p:attrNameLst>
                                          <p:attrName>ppt_x</p:attrName>
                                        </p:attrNameLst>
                                      </p:cBhvr>
                                      <p:tavLst>
                                        <p:tav tm="0">
                                          <p:val>
                                            <p:strVal val="#ppt_x"/>
                                          </p:val>
                                        </p:tav>
                                        <p:tav tm="100000">
                                          <p:val>
                                            <p:strVal val="#ppt_x"/>
                                          </p:val>
                                        </p:tav>
                                      </p:tavLst>
                                    </p:anim>
                                    <p:anim calcmode="lin" valueType="num">
                                      <p:cBhvr additive="base">
                                        <p:cTn id="18" dur="2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750"/>
                                        <p:tgtEl>
                                          <p:spTgt spid="7"/>
                                        </p:tgtEl>
                                      </p:cBhvr>
                                    </p:animEffect>
                                  </p:childTnLst>
                                </p:cTn>
                              </p:par>
                            </p:childTnLst>
                          </p:cTn>
                        </p:par>
                        <p:par>
                          <p:cTn id="23" fill="hold">
                            <p:stCondLst>
                              <p:cond delay="45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5000"/>
                            </p:stCondLst>
                            <p:childTnLst>
                              <p:par>
                                <p:cTn id="30" presetID="22" presetClass="entr" presetSubtype="4"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750"/>
                                        <p:tgtEl>
                                          <p:spTgt spid="6"/>
                                        </p:tgtEl>
                                      </p:cBhvr>
                                    </p:animEffect>
                                  </p:childTnLst>
                                </p:cTn>
                              </p:par>
                            </p:childTnLst>
                          </p:cTn>
                        </p:par>
                        <p:par>
                          <p:cTn id="33" fill="hold">
                            <p:stCondLst>
                              <p:cond delay="6000"/>
                            </p:stCondLst>
                            <p:childTnLst>
                              <p:par>
                                <p:cTn id="34" presetID="53" presetClass="entr" presetSubtype="16"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6500"/>
                            </p:stCondLst>
                            <p:childTnLst>
                              <p:par>
                                <p:cTn id="40" presetID="22" presetClass="entr" presetSubtype="4"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750"/>
                                        <p:tgtEl>
                                          <p:spTgt spid="5"/>
                                        </p:tgtEl>
                                      </p:cBhvr>
                                    </p:animEffect>
                                  </p:childTnLst>
                                </p:cTn>
                              </p:par>
                            </p:childTnLst>
                          </p:cTn>
                        </p:par>
                        <p:par>
                          <p:cTn id="43" fill="hold">
                            <p:stCondLst>
                              <p:cond delay="7500"/>
                            </p:stCondLst>
                            <p:childTnLst>
                              <p:par>
                                <p:cTn id="44" presetID="53" presetClass="entr" presetSubtype="16"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cTn>
                              </p:par>
                            </p:childTnLst>
                          </p:cTn>
                        </p:par>
                        <p:par>
                          <p:cTn id="49" fill="hold">
                            <p:stCondLst>
                              <p:cond delay="8000"/>
                            </p:stCondLst>
                            <p:childTnLst>
                              <p:par>
                                <p:cTn id="50" presetID="22" presetClass="entr" presetSubtype="4"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750"/>
                                        <p:tgtEl>
                                          <p:spTgt spid="4"/>
                                        </p:tgtEl>
                                      </p:cBhvr>
                                    </p:animEffect>
                                  </p:childTnLst>
                                </p:cTn>
                              </p:par>
                            </p:childTnLst>
                          </p:cTn>
                        </p:par>
                        <p:par>
                          <p:cTn id="53" fill="hold">
                            <p:stCondLst>
                              <p:cond delay="9000"/>
                            </p:stCondLst>
                            <p:childTnLst>
                              <p:par>
                                <p:cTn id="54" presetID="53" presetClass="entr" presetSubtype="16"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5" y="4774256"/>
            <a:ext cx="12190413" cy="208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3" name="矩形 2"/>
          <p:cNvSpPr/>
          <p:nvPr/>
        </p:nvSpPr>
        <p:spPr>
          <a:xfrm>
            <a:off x="4637243" y="4887821"/>
            <a:ext cx="2917514" cy="615696"/>
          </a:xfrm>
          <a:prstGeom prst="rect">
            <a:avLst/>
          </a:prstGeom>
        </p:spPr>
        <p:txBody>
          <a:bodyPr wrap="none" lIns="121917" tIns="60958" rIns="121917" bIns="60958">
            <a:spAutoFit/>
          </a:bodyPr>
          <a:lstStyle/>
          <a:p>
            <a:pPr algn="ctr"/>
            <a:r>
              <a:rPr lang="en-US" altLang="zh-CN" sz="3200" dirty="0">
                <a:solidFill>
                  <a:srgbClr val="B25808"/>
                </a:solidFill>
                <a:latin typeface="Impact" panose="020B0806030902050204" pitchFamily="34" charset="0"/>
              </a:rPr>
              <a:t>Company  Name</a:t>
            </a:r>
          </a:p>
        </p:txBody>
      </p:sp>
      <p:sp>
        <p:nvSpPr>
          <p:cNvPr id="4" name="TextBox 3"/>
          <p:cNvSpPr txBox="1"/>
          <p:nvPr/>
        </p:nvSpPr>
        <p:spPr>
          <a:xfrm>
            <a:off x="4126233" y="5309008"/>
            <a:ext cx="3939535" cy="861770"/>
          </a:xfrm>
          <a:prstGeom prst="rect">
            <a:avLst/>
          </a:prstGeom>
          <a:noFill/>
        </p:spPr>
        <p:txBody>
          <a:bodyPr wrap="none" lIns="121917" tIns="60958" rIns="121917" bIns="60958" rtlCol="0">
            <a:spAutoFit/>
          </a:bodyPr>
          <a:lstStyle/>
          <a:p>
            <a:pPr algn="ctr"/>
            <a:r>
              <a:rPr lang="zh-CN" altLang="en-US" sz="4800" b="1" dirty="0" smtClean="0">
                <a:blipFill>
                  <a:blip r:embed="rId2"/>
                  <a:stretch>
                    <a:fillRect/>
                  </a:stretch>
                </a:blipFill>
                <a:latin typeface="微软雅黑" panose="020B0503020204020204" pitchFamily="34" charset="-122"/>
                <a:ea typeface="微软雅黑" panose="020B0503020204020204" pitchFamily="34" charset="-122"/>
              </a:rPr>
              <a:t>感谢您的观看</a:t>
            </a:r>
            <a:endParaRPr lang="zh-CN" altLang="en-US" sz="4800" b="1" dirty="0">
              <a:blipFill>
                <a:blip r:embed="rId2"/>
                <a:stretch>
                  <a:fillRect/>
                </a:stretch>
              </a:blipFill>
              <a:latin typeface="微软雅黑" panose="020B0503020204020204" pitchFamily="34" charset="-122"/>
              <a:ea typeface="微软雅黑" panose="020B0503020204020204" pitchFamily="34" charset="-122"/>
            </a:endParaRPr>
          </a:p>
        </p:txBody>
      </p:sp>
      <p:sp>
        <p:nvSpPr>
          <p:cNvPr id="5" name="TextBox 6"/>
          <p:cNvSpPr txBox="1"/>
          <p:nvPr/>
        </p:nvSpPr>
        <p:spPr>
          <a:xfrm>
            <a:off x="3359696" y="6054295"/>
            <a:ext cx="5472608" cy="861774"/>
          </a:xfrm>
          <a:prstGeom prst="rect">
            <a:avLst/>
          </a:prstGeom>
          <a:noFill/>
          <a:effectLst/>
        </p:spPr>
        <p:txBody>
          <a:bodyPr wrap="square" rtlCol="0">
            <a:spAutoFit/>
          </a:bodyPr>
          <a:lstStyle/>
          <a:p>
            <a:pPr algn="ctr"/>
            <a:r>
              <a:rPr lang="en-US" altLang="zh-CN" sz="1000" dirty="0">
                <a:solidFill>
                  <a:srgbClr val="22010D"/>
                </a:solidFill>
                <a:latin typeface="微软雅黑" panose="020B0503020204020204" pitchFamily="34" charset="-122"/>
                <a:ea typeface="微软雅黑" panose="020B0503020204020204" pitchFamily="34" charset="-122"/>
              </a:rPr>
              <a:t>Your content to play here, or through your copy, paste in this box, and select only </a:t>
            </a:r>
          </a:p>
          <a:p>
            <a:pPr algn="ctr"/>
            <a:r>
              <a:rPr lang="en-US" altLang="zh-CN" sz="1000" dirty="0">
                <a:solidFill>
                  <a:srgbClr val="22010D"/>
                </a:solidFill>
                <a:latin typeface="微软雅黑" panose="020B0503020204020204" pitchFamily="34" charset="-122"/>
                <a:ea typeface="微软雅黑" panose="020B0503020204020204" pitchFamily="34" charset="-122"/>
              </a:rPr>
              <a:t>the text. Your content to play here, or </a:t>
            </a:r>
            <a:r>
              <a:rPr lang="en-US" altLang="zh-CN" sz="1000" dirty="0" smtClean="0">
                <a:solidFill>
                  <a:srgbClr val="22010D"/>
                </a:solidFill>
                <a:latin typeface="微软雅黑" panose="020B0503020204020204" pitchFamily="34" charset="-122"/>
                <a:ea typeface="微软雅黑" panose="020B0503020204020204" pitchFamily="34" charset="-122"/>
              </a:rPr>
              <a:t>through</a:t>
            </a:r>
            <a:r>
              <a:rPr lang="zh-CN" altLang="en-US" sz="1000" dirty="0" smtClean="0">
                <a:solidFill>
                  <a:srgbClr val="22010D"/>
                </a:solidFill>
                <a:latin typeface="微软雅黑" panose="020B0503020204020204" pitchFamily="34" charset="-122"/>
                <a:ea typeface="微软雅黑" panose="020B0503020204020204" pitchFamily="34" charset="-122"/>
              </a:rPr>
              <a:t> 亮亮图文旗舰店</a:t>
            </a:r>
            <a:r>
              <a:rPr lang="en-US" altLang="zh-CN" sz="1000" dirty="0" smtClean="0">
                <a:solidFill>
                  <a:srgbClr val="22010D"/>
                </a:solidFill>
                <a:latin typeface="微软雅黑" panose="020B0503020204020204" pitchFamily="34" charset="-122"/>
                <a:ea typeface="微软雅黑" panose="020B0503020204020204" pitchFamily="34" charset="-122"/>
              </a:rPr>
              <a:t>https://liangliangtuwen.tmall.com</a:t>
            </a:r>
          </a:p>
          <a:p>
            <a:pPr algn="ctr"/>
            <a:r>
              <a:rPr lang="en-US" altLang="zh-CN" sz="1000" dirty="0" smtClean="0">
                <a:solidFill>
                  <a:srgbClr val="22010D"/>
                </a:solidFill>
                <a:latin typeface="微软雅黑" panose="020B0503020204020204" pitchFamily="34" charset="-122"/>
                <a:ea typeface="微软雅黑" panose="020B0503020204020204" pitchFamily="34" charset="-122"/>
              </a:rPr>
              <a:t> </a:t>
            </a:r>
            <a:r>
              <a:rPr lang="en-US" altLang="zh-CN" sz="1000" dirty="0">
                <a:solidFill>
                  <a:srgbClr val="22010D"/>
                </a:solidFill>
                <a:latin typeface="微软雅黑" panose="020B0503020204020204" pitchFamily="34" charset="-122"/>
                <a:ea typeface="微软雅黑" panose="020B0503020204020204" pitchFamily="34" charset="-122"/>
              </a:rPr>
              <a:t>your copy, paste in </a:t>
            </a:r>
          </a:p>
          <a:p>
            <a:pPr algn="ctr"/>
            <a:r>
              <a:rPr lang="en-US" altLang="zh-CN" sz="1000" dirty="0">
                <a:solidFill>
                  <a:srgbClr val="22010D"/>
                </a:solidFill>
                <a:latin typeface="微软雅黑" panose="020B0503020204020204" pitchFamily="34" charset="-122"/>
                <a:ea typeface="微软雅黑" panose="020B0503020204020204" pitchFamily="34" charset="-122"/>
              </a:rPr>
              <a:t>this box, and select only the text.</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3"/>
          <p:cNvSpPr txBox="1"/>
          <p:nvPr/>
        </p:nvSpPr>
        <p:spPr>
          <a:xfrm>
            <a:off x="2379846" y="3553519"/>
            <a:ext cx="96167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1"/>
                </a:solidFill>
                <a:latin typeface="微软雅黑" panose="020B0503020204020204" pitchFamily="34" charset="-122"/>
                <a:ea typeface="微软雅黑" panose="020B0503020204020204" pitchFamily="34" charset="-122"/>
              </a:rPr>
              <a:t>399,834</a:t>
            </a:r>
            <a:r>
              <a:rPr lang="en-US" altLang="zh-CN" sz="1600" b="1" dirty="0">
                <a:solidFill>
                  <a:schemeClr val="accent1"/>
                </a:solidFill>
                <a:latin typeface="微软雅黑" panose="020B0503020204020204" pitchFamily="34" charset="-122"/>
                <a:ea typeface="微软雅黑" panose="020B0503020204020204" pitchFamily="34" charset="-122"/>
              </a:rPr>
              <a:t>K</a:t>
            </a:r>
            <a:endParaRPr lang="en-US" sz="1600" b="1" dirty="0">
              <a:solidFill>
                <a:schemeClr val="accent1"/>
              </a:solidFill>
              <a:latin typeface="微软雅黑" panose="020B0503020204020204" pitchFamily="34" charset="-122"/>
              <a:ea typeface="微软雅黑" panose="020B0503020204020204" pitchFamily="34" charset="-122"/>
            </a:endParaRPr>
          </a:p>
        </p:txBody>
      </p:sp>
      <p:sp>
        <p:nvSpPr>
          <p:cNvPr id="34" name="Text Placeholder 3"/>
          <p:cNvSpPr txBox="1"/>
          <p:nvPr/>
        </p:nvSpPr>
        <p:spPr>
          <a:xfrm>
            <a:off x="4898288" y="3553519"/>
            <a:ext cx="108829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2"/>
                </a:solidFill>
                <a:latin typeface="微软雅黑" panose="020B0503020204020204" pitchFamily="34" charset="-122"/>
                <a:ea typeface="微软雅黑" panose="020B0503020204020204" pitchFamily="34" charset="-122"/>
              </a:rPr>
              <a:t>487</a:t>
            </a:r>
            <a:r>
              <a:rPr lang="en-US" altLang="zh-CN" sz="1600" b="1" dirty="0">
                <a:solidFill>
                  <a:schemeClr val="accent2"/>
                </a:solidFill>
                <a:latin typeface="微软雅黑" panose="020B0503020204020204" pitchFamily="34" charset="-122"/>
                <a:ea typeface="微软雅黑" panose="020B0503020204020204" pitchFamily="34" charset="-122"/>
              </a:rPr>
              <a:t>3,834K</a:t>
            </a:r>
          </a:p>
        </p:txBody>
      </p:sp>
      <p:sp>
        <p:nvSpPr>
          <p:cNvPr id="35" name="Text Placeholder 3"/>
          <p:cNvSpPr txBox="1"/>
          <p:nvPr/>
        </p:nvSpPr>
        <p:spPr>
          <a:xfrm>
            <a:off x="7479190" y="3553519"/>
            <a:ext cx="108829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1"/>
                </a:solidFill>
                <a:latin typeface="微软雅黑" panose="020B0503020204020204" pitchFamily="34" charset="-122"/>
                <a:ea typeface="微软雅黑" panose="020B0503020204020204" pitchFamily="34" charset="-122"/>
              </a:rPr>
              <a:t>5258,487</a:t>
            </a:r>
            <a:r>
              <a:rPr lang="en-US" altLang="zh-CN" sz="1600" b="1" dirty="0">
                <a:solidFill>
                  <a:schemeClr val="accent1"/>
                </a:solidFill>
                <a:latin typeface="微软雅黑" panose="020B0503020204020204" pitchFamily="34" charset="-122"/>
                <a:ea typeface="微软雅黑" panose="020B0503020204020204" pitchFamily="34" charset="-122"/>
              </a:rPr>
              <a:t>K</a:t>
            </a:r>
            <a:endParaRPr lang="en-US" sz="1600" b="1" dirty="0">
              <a:solidFill>
                <a:schemeClr val="accent1"/>
              </a:solidFill>
              <a:latin typeface="微软雅黑" panose="020B0503020204020204" pitchFamily="34" charset="-122"/>
              <a:ea typeface="微软雅黑" panose="020B0503020204020204" pitchFamily="34" charset="-122"/>
            </a:endParaRPr>
          </a:p>
        </p:txBody>
      </p:sp>
      <p:sp>
        <p:nvSpPr>
          <p:cNvPr id="36" name="Text Placeholder 3"/>
          <p:cNvSpPr txBox="1"/>
          <p:nvPr/>
        </p:nvSpPr>
        <p:spPr>
          <a:xfrm>
            <a:off x="10092170" y="3553519"/>
            <a:ext cx="961677"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sz="1600" b="1" dirty="0">
                <a:solidFill>
                  <a:schemeClr val="accent2"/>
                </a:solidFill>
                <a:latin typeface="微软雅黑" panose="020B0503020204020204" pitchFamily="34" charset="-122"/>
                <a:ea typeface="微软雅黑" panose="020B0503020204020204" pitchFamily="34" charset="-122"/>
              </a:rPr>
              <a:t>258,487</a:t>
            </a:r>
            <a:r>
              <a:rPr lang="en-US" altLang="zh-CN" sz="1600" b="1" dirty="0">
                <a:solidFill>
                  <a:schemeClr val="accent2"/>
                </a:solidFill>
                <a:latin typeface="微软雅黑" panose="020B0503020204020204" pitchFamily="34" charset="-122"/>
                <a:ea typeface="微软雅黑" panose="020B0503020204020204" pitchFamily="34" charset="-122"/>
              </a:rPr>
              <a:t>K</a:t>
            </a:r>
            <a:endParaRPr lang="en-US" sz="1600" b="1" dirty="0">
              <a:solidFill>
                <a:schemeClr val="accent2"/>
              </a:solidFill>
              <a:latin typeface="微软雅黑" panose="020B0503020204020204" pitchFamily="34" charset="-122"/>
              <a:ea typeface="微软雅黑" panose="020B0503020204020204" pitchFamily="34" charset="-122"/>
            </a:endParaRPr>
          </a:p>
        </p:txBody>
      </p:sp>
      <p:cxnSp>
        <p:nvCxnSpPr>
          <p:cNvPr id="49" name="Straight Connector 88"/>
          <p:cNvCxnSpPr/>
          <p:nvPr/>
        </p:nvCxnSpPr>
        <p:spPr>
          <a:xfrm flipH="1">
            <a:off x="1277959" y="3860753"/>
            <a:ext cx="9636087" cy="0"/>
          </a:xfrm>
          <a:prstGeom prst="line">
            <a:avLst/>
          </a:prstGeom>
          <a:ln w="19050">
            <a:solidFill>
              <a:schemeClr val="tx1">
                <a:lumMod val="65000"/>
                <a:lumOff val="3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53" name="Oval 8"/>
          <p:cNvSpPr>
            <a:spLocks noChangeAspect="1"/>
          </p:cNvSpPr>
          <p:nvPr/>
        </p:nvSpPr>
        <p:spPr>
          <a:xfrm>
            <a:off x="1433137" y="1710016"/>
            <a:ext cx="1619789" cy="1620000"/>
          </a:xfrm>
          <a:prstGeom prst="ellipse">
            <a:avLst/>
          </a:prstGeom>
          <a:blipFill>
            <a:blip r:embed="rId3" cstate="print"/>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54" name="Group 94"/>
          <p:cNvGrpSpPr/>
          <p:nvPr/>
        </p:nvGrpSpPr>
        <p:grpSpPr>
          <a:xfrm>
            <a:off x="2146682" y="3352519"/>
            <a:ext cx="192698" cy="948263"/>
            <a:chOff x="1690019" y="2064423"/>
            <a:chExt cx="144542" cy="711197"/>
          </a:xfrm>
        </p:grpSpPr>
        <p:cxnSp>
          <p:nvCxnSpPr>
            <p:cNvPr id="55" name="Straight Connector 75"/>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0" name="Oval 3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61" name="Oval 109"/>
          <p:cNvSpPr>
            <a:spLocks noChangeAspect="1"/>
          </p:cNvSpPr>
          <p:nvPr/>
        </p:nvSpPr>
        <p:spPr>
          <a:xfrm>
            <a:off x="3859046" y="1422016"/>
            <a:ext cx="1907752" cy="1908000"/>
          </a:xfrm>
          <a:prstGeom prst="ellipse">
            <a:avLst/>
          </a:prstGeom>
          <a:blipFill>
            <a:blip r:embed="rId4" cstate="print"/>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62" name="Group 110"/>
          <p:cNvGrpSpPr/>
          <p:nvPr/>
        </p:nvGrpSpPr>
        <p:grpSpPr>
          <a:xfrm>
            <a:off x="4716574" y="3352519"/>
            <a:ext cx="192698" cy="948263"/>
            <a:chOff x="1690019" y="2064423"/>
            <a:chExt cx="144542" cy="711197"/>
          </a:xfrm>
        </p:grpSpPr>
        <p:cxnSp>
          <p:nvCxnSpPr>
            <p:cNvPr id="67" name="Straight Connector 111"/>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8" name="Oval 112"/>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69" name="Oval 127"/>
          <p:cNvSpPr>
            <a:spLocks noChangeAspect="1"/>
          </p:cNvSpPr>
          <p:nvPr/>
        </p:nvSpPr>
        <p:spPr>
          <a:xfrm>
            <a:off x="6429744" y="1422016"/>
            <a:ext cx="1907752" cy="1908000"/>
          </a:xfrm>
          <a:prstGeom prst="ellipse">
            <a:avLst/>
          </a:prstGeom>
          <a:blipFill>
            <a:blip r:embed="rId5" cstate="print"/>
            <a:srcRect/>
            <a:stretch>
              <a:fillRect/>
            </a:stretch>
          </a:blip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74" name="Group 128"/>
          <p:cNvGrpSpPr/>
          <p:nvPr/>
        </p:nvGrpSpPr>
        <p:grpSpPr>
          <a:xfrm>
            <a:off x="7286465" y="3352519"/>
            <a:ext cx="192698" cy="948263"/>
            <a:chOff x="1690019" y="2064423"/>
            <a:chExt cx="144542" cy="711197"/>
          </a:xfrm>
        </p:grpSpPr>
        <p:cxnSp>
          <p:nvCxnSpPr>
            <p:cNvPr id="75" name="Straight Connector 129"/>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76" name="Oval 130"/>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1" name="Oval 145"/>
          <p:cNvSpPr>
            <a:spLocks noChangeAspect="1"/>
          </p:cNvSpPr>
          <p:nvPr/>
        </p:nvSpPr>
        <p:spPr>
          <a:xfrm>
            <a:off x="9142811" y="1710016"/>
            <a:ext cx="1619789" cy="1620000"/>
          </a:xfrm>
          <a:prstGeom prst="ellipse">
            <a:avLst/>
          </a:prstGeom>
          <a:blipFill>
            <a:blip r:embed="rId6" cstate="print"/>
            <a:srcRect/>
            <a:stretch>
              <a:fillRect/>
            </a:stretch>
          </a:blip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5" dirty="0">
              <a:solidFill>
                <a:schemeClr val="bg1"/>
              </a:solidFill>
            </a:endParaRPr>
          </a:p>
        </p:txBody>
      </p:sp>
      <p:grpSp>
        <p:nvGrpSpPr>
          <p:cNvPr id="82" name="Group 146"/>
          <p:cNvGrpSpPr/>
          <p:nvPr/>
        </p:nvGrpSpPr>
        <p:grpSpPr>
          <a:xfrm>
            <a:off x="9856356" y="3352519"/>
            <a:ext cx="192698" cy="948263"/>
            <a:chOff x="1690019" y="2064423"/>
            <a:chExt cx="144542" cy="711197"/>
          </a:xfrm>
        </p:grpSpPr>
        <p:cxnSp>
          <p:nvCxnSpPr>
            <p:cNvPr id="83" name="Straight Connector 147"/>
            <p:cNvCxnSpPr/>
            <p:nvPr/>
          </p:nvCxnSpPr>
          <p:spPr>
            <a:xfrm flipH="1">
              <a:off x="1762290" y="2064423"/>
              <a:ext cx="1" cy="613924"/>
            </a:xfrm>
            <a:prstGeom prst="line">
              <a:avLst/>
            </a:prstGeom>
            <a:ln w="1905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4" name="Oval 148"/>
            <p:cNvSpPr/>
            <p:nvPr/>
          </p:nvSpPr>
          <p:spPr>
            <a:xfrm>
              <a:off x="1690019" y="2631078"/>
              <a:ext cx="144542" cy="144542"/>
            </a:xfrm>
            <a:prstGeom prst="ellipse">
              <a:avLst/>
            </a:prstGeom>
            <a:solidFill>
              <a:schemeClr val="bg1"/>
            </a:solidFill>
            <a:ln w="1905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a:p>
          </p:txBody>
        </p:sp>
      </p:grpSp>
      <p:sp>
        <p:nvSpPr>
          <p:cNvPr id="85" name="矩形 84"/>
          <p:cNvSpPr/>
          <p:nvPr/>
        </p:nvSpPr>
        <p:spPr>
          <a:xfrm>
            <a:off x="1304441" y="4418388"/>
            <a:ext cx="1877176" cy="430879"/>
          </a:xfrm>
          <a:prstGeom prst="rect">
            <a:avLst/>
          </a:prstGeom>
        </p:spPr>
        <p:txBody>
          <a:bodyPr wrap="none" lIns="91431" tIns="45716" rIns="91431" bIns="45716">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86" name="矩形 47"/>
          <p:cNvSpPr>
            <a:spLocks noChangeArrowheads="1"/>
          </p:cNvSpPr>
          <p:nvPr/>
        </p:nvSpPr>
        <p:spPr bwMode="auto">
          <a:xfrm>
            <a:off x="1129155" y="4912145"/>
            <a:ext cx="2227755" cy="105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p>
        </p:txBody>
      </p:sp>
      <p:sp>
        <p:nvSpPr>
          <p:cNvPr id="87" name="矩形 86"/>
          <p:cNvSpPr/>
          <p:nvPr/>
        </p:nvSpPr>
        <p:spPr>
          <a:xfrm>
            <a:off x="9014116" y="4418388"/>
            <a:ext cx="1877176" cy="430879"/>
          </a:xfrm>
          <a:prstGeom prst="rect">
            <a:avLst/>
          </a:prstGeom>
        </p:spPr>
        <p:txBody>
          <a:bodyPr wrap="none" lIns="91431" tIns="45716" rIns="91431" bIns="45716">
            <a:spAutoFit/>
          </a:bodyPr>
          <a:lstStyle/>
          <a:p>
            <a:pPr algn="ctr"/>
            <a:r>
              <a:rPr lang="zh-CN" altLang="en-US" sz="2200" b="1" dirty="0">
                <a:solidFill>
                  <a:schemeClr val="accent2"/>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88" name="矩形 47"/>
          <p:cNvSpPr>
            <a:spLocks noChangeArrowheads="1"/>
          </p:cNvSpPr>
          <p:nvPr/>
        </p:nvSpPr>
        <p:spPr bwMode="auto">
          <a:xfrm>
            <a:off x="8838829" y="4912145"/>
            <a:ext cx="2227755" cy="105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p>
        </p:txBody>
      </p:sp>
      <p:sp>
        <p:nvSpPr>
          <p:cNvPr id="89" name="矩形 88"/>
          <p:cNvSpPr/>
          <p:nvPr/>
        </p:nvSpPr>
        <p:spPr>
          <a:xfrm>
            <a:off x="3874334" y="4418388"/>
            <a:ext cx="1877176" cy="430879"/>
          </a:xfrm>
          <a:prstGeom prst="rect">
            <a:avLst/>
          </a:prstGeom>
        </p:spPr>
        <p:txBody>
          <a:bodyPr wrap="none" lIns="91431" tIns="45716" rIns="91431" bIns="45716">
            <a:spAutoFit/>
          </a:bodyPr>
          <a:lstStyle/>
          <a:p>
            <a:pPr algn="ctr"/>
            <a:r>
              <a:rPr lang="zh-CN" altLang="en-US" sz="2200" b="1" dirty="0">
                <a:solidFill>
                  <a:schemeClr val="accent2"/>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2"/>
              </a:solidFill>
              <a:latin typeface="微软雅黑" panose="020B0503020204020204" pitchFamily="34" charset="-122"/>
              <a:ea typeface="微软雅黑" panose="020B0503020204020204" pitchFamily="34" charset="-122"/>
            </a:endParaRPr>
          </a:p>
        </p:txBody>
      </p:sp>
      <p:sp>
        <p:nvSpPr>
          <p:cNvPr id="90" name="矩形 47"/>
          <p:cNvSpPr>
            <a:spLocks noChangeArrowheads="1"/>
          </p:cNvSpPr>
          <p:nvPr/>
        </p:nvSpPr>
        <p:spPr bwMode="auto">
          <a:xfrm>
            <a:off x="3699046" y="4912145"/>
            <a:ext cx="2227755" cy="105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p>
        </p:txBody>
      </p:sp>
      <p:sp>
        <p:nvSpPr>
          <p:cNvPr id="91" name="矩形 90"/>
          <p:cNvSpPr/>
          <p:nvPr/>
        </p:nvSpPr>
        <p:spPr>
          <a:xfrm>
            <a:off x="6444225" y="4418388"/>
            <a:ext cx="1877176" cy="430879"/>
          </a:xfrm>
          <a:prstGeom prst="rect">
            <a:avLst/>
          </a:prstGeom>
        </p:spPr>
        <p:txBody>
          <a:bodyPr wrap="none" lIns="91431" tIns="45716" rIns="91431" bIns="45716">
            <a:spAutoFit/>
          </a:bodyPr>
          <a:lstStyle/>
          <a:p>
            <a:pPr algn="ctr"/>
            <a:r>
              <a:rPr lang="zh-CN" altLang="en-US" sz="2200" b="1" dirty="0">
                <a:solidFill>
                  <a:schemeClr val="accent1"/>
                </a:solidFill>
                <a:latin typeface="微软雅黑" panose="020B0503020204020204" pitchFamily="34" charset="-122"/>
                <a:ea typeface="微软雅黑" panose="020B0503020204020204" pitchFamily="34" charset="-122"/>
              </a:rPr>
              <a:t>点击添加标题</a:t>
            </a:r>
            <a:endParaRPr lang="en-US" altLang="zh-CN" sz="2200" b="1" dirty="0">
              <a:solidFill>
                <a:schemeClr val="accent1"/>
              </a:solidFill>
              <a:latin typeface="微软雅黑" panose="020B0503020204020204" pitchFamily="34" charset="-122"/>
              <a:ea typeface="微软雅黑" panose="020B0503020204020204" pitchFamily="34" charset="-122"/>
            </a:endParaRPr>
          </a:p>
        </p:txBody>
      </p:sp>
      <p:sp>
        <p:nvSpPr>
          <p:cNvPr id="92" name="矩形 91"/>
          <p:cNvSpPr>
            <a:spLocks noChangeArrowheads="1"/>
          </p:cNvSpPr>
          <p:nvPr/>
        </p:nvSpPr>
        <p:spPr bwMode="auto">
          <a:xfrm>
            <a:off x="6269744" y="4912145"/>
            <a:ext cx="2227755" cy="105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300" dirty="0">
                <a:solidFill>
                  <a:schemeClr val="tx1">
                    <a:lumMod val="75000"/>
                    <a:lumOff val="25000"/>
                  </a:schemeClr>
                </a:solidFill>
                <a:sym typeface="微软雅黑" panose="020B0503020204020204" pitchFamily="34" charset="-122"/>
              </a:rPr>
              <a:t>在此录入上述图表的综合描述说明，在此录入上述图表的描述说明，在此录入上述图表的描述说明。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strips(upRight)">
                                      <p:cBhvr>
                                        <p:cTn id="7" dur="500"/>
                                        <p:tgtEl>
                                          <p:spTgt spid="49"/>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p:cTn id="11" dur="500" fill="hold"/>
                                        <p:tgtEl>
                                          <p:spTgt spid="53"/>
                                        </p:tgtEl>
                                        <p:attrNameLst>
                                          <p:attrName>ppt_w</p:attrName>
                                        </p:attrNameLst>
                                      </p:cBhvr>
                                      <p:tavLst>
                                        <p:tav tm="0">
                                          <p:val>
                                            <p:fltVal val="0"/>
                                          </p:val>
                                        </p:tav>
                                        <p:tav tm="100000">
                                          <p:val>
                                            <p:strVal val="#ppt_w"/>
                                          </p:val>
                                        </p:tav>
                                      </p:tavLst>
                                    </p:anim>
                                    <p:anim calcmode="lin" valueType="num">
                                      <p:cBhvr>
                                        <p:cTn id="12" dur="500" fill="hold"/>
                                        <p:tgtEl>
                                          <p:spTgt spid="53"/>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up)">
                                      <p:cBhvr>
                                        <p:cTn id="16" dur="500"/>
                                        <p:tgtEl>
                                          <p:spTgt spid="54"/>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85"/>
                                        </p:tgtEl>
                                        <p:attrNameLst>
                                          <p:attrName>style.visibility</p:attrName>
                                        </p:attrNameLst>
                                      </p:cBhvr>
                                      <p:to>
                                        <p:strVal val="visible"/>
                                      </p:to>
                                    </p:set>
                                    <p:anim calcmode="lin" valueType="num">
                                      <p:cBhvr additive="base">
                                        <p:cTn id="20" dur="350" fill="hold"/>
                                        <p:tgtEl>
                                          <p:spTgt spid="85"/>
                                        </p:tgtEl>
                                        <p:attrNameLst>
                                          <p:attrName>ppt_x</p:attrName>
                                        </p:attrNameLst>
                                      </p:cBhvr>
                                      <p:tavLst>
                                        <p:tav tm="0">
                                          <p:val>
                                            <p:strVal val="#ppt_x"/>
                                          </p:val>
                                        </p:tav>
                                        <p:tav tm="100000">
                                          <p:val>
                                            <p:strVal val="#ppt_x"/>
                                          </p:val>
                                        </p:tav>
                                      </p:tavLst>
                                    </p:anim>
                                    <p:anim calcmode="lin" valueType="num">
                                      <p:cBhvr additive="base">
                                        <p:cTn id="21" dur="350" fill="hold"/>
                                        <p:tgtEl>
                                          <p:spTgt spid="8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 calcmode="lin" valueType="num">
                                      <p:cBhvr additive="base">
                                        <p:cTn id="24" dur="350" fill="hold"/>
                                        <p:tgtEl>
                                          <p:spTgt spid="86"/>
                                        </p:tgtEl>
                                        <p:attrNameLst>
                                          <p:attrName>ppt_x</p:attrName>
                                        </p:attrNameLst>
                                      </p:cBhvr>
                                      <p:tavLst>
                                        <p:tav tm="0">
                                          <p:val>
                                            <p:strVal val="#ppt_x"/>
                                          </p:val>
                                        </p:tav>
                                        <p:tav tm="100000">
                                          <p:val>
                                            <p:strVal val="#ppt_x"/>
                                          </p:val>
                                        </p:tav>
                                      </p:tavLst>
                                    </p:anim>
                                    <p:anim calcmode="lin" valueType="num">
                                      <p:cBhvr additive="base">
                                        <p:cTn id="25" dur="350" fill="hold"/>
                                        <p:tgtEl>
                                          <p:spTgt spid="86"/>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12" presetClass="entr" presetSubtype="2" fill="hold" grpId="0"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slide(fromRight)">
                                      <p:cBhvr>
                                        <p:cTn id="29" dur="500"/>
                                        <p:tgtEl>
                                          <p:spTgt spid="33"/>
                                        </p:tgtEl>
                                      </p:cBhvr>
                                    </p:animEffect>
                                  </p:childTnLst>
                                </p:cTn>
                              </p:par>
                            </p:childTnLst>
                          </p:cTn>
                        </p:par>
                        <p:par>
                          <p:cTn id="30" fill="hold">
                            <p:stCondLst>
                              <p:cond delay="2500"/>
                            </p:stCondLst>
                            <p:childTnLst>
                              <p:par>
                                <p:cTn id="31" presetID="23" presetClass="entr" presetSubtype="16" fill="hold" grpId="0" nodeType="after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p:cTn id="33" dur="500" fill="hold"/>
                                        <p:tgtEl>
                                          <p:spTgt spid="61"/>
                                        </p:tgtEl>
                                        <p:attrNameLst>
                                          <p:attrName>ppt_w</p:attrName>
                                        </p:attrNameLst>
                                      </p:cBhvr>
                                      <p:tavLst>
                                        <p:tav tm="0">
                                          <p:val>
                                            <p:fltVal val="0"/>
                                          </p:val>
                                        </p:tav>
                                        <p:tav tm="100000">
                                          <p:val>
                                            <p:strVal val="#ppt_w"/>
                                          </p:val>
                                        </p:tav>
                                      </p:tavLst>
                                    </p:anim>
                                    <p:anim calcmode="lin" valueType="num">
                                      <p:cBhvr>
                                        <p:cTn id="34" dur="500" fill="hold"/>
                                        <p:tgtEl>
                                          <p:spTgt spid="61"/>
                                        </p:tgtEl>
                                        <p:attrNameLst>
                                          <p:attrName>ppt_h</p:attrName>
                                        </p:attrNameLst>
                                      </p:cBhvr>
                                      <p:tavLst>
                                        <p:tav tm="0">
                                          <p:val>
                                            <p:fltVal val="0"/>
                                          </p:val>
                                        </p:tav>
                                        <p:tav tm="100000">
                                          <p:val>
                                            <p:strVal val="#ppt_h"/>
                                          </p:val>
                                        </p:tav>
                                      </p:tavLst>
                                    </p:anim>
                                  </p:child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up)">
                                      <p:cBhvr>
                                        <p:cTn id="38" dur="500"/>
                                        <p:tgtEl>
                                          <p:spTgt spid="62"/>
                                        </p:tgtEl>
                                      </p:cBhvr>
                                    </p:animEffect>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 calcmode="lin" valueType="num">
                                      <p:cBhvr additive="base">
                                        <p:cTn id="42" dur="350" fill="hold"/>
                                        <p:tgtEl>
                                          <p:spTgt spid="89"/>
                                        </p:tgtEl>
                                        <p:attrNameLst>
                                          <p:attrName>ppt_x</p:attrName>
                                        </p:attrNameLst>
                                      </p:cBhvr>
                                      <p:tavLst>
                                        <p:tav tm="0">
                                          <p:val>
                                            <p:strVal val="#ppt_x"/>
                                          </p:val>
                                        </p:tav>
                                        <p:tav tm="100000">
                                          <p:val>
                                            <p:strVal val="#ppt_x"/>
                                          </p:val>
                                        </p:tav>
                                      </p:tavLst>
                                    </p:anim>
                                    <p:anim calcmode="lin" valueType="num">
                                      <p:cBhvr additive="base">
                                        <p:cTn id="43" dur="350" fill="hold"/>
                                        <p:tgtEl>
                                          <p:spTgt spid="89"/>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0"/>
                                        </p:tgtEl>
                                        <p:attrNameLst>
                                          <p:attrName>style.visibility</p:attrName>
                                        </p:attrNameLst>
                                      </p:cBhvr>
                                      <p:to>
                                        <p:strVal val="visible"/>
                                      </p:to>
                                    </p:set>
                                    <p:anim calcmode="lin" valueType="num">
                                      <p:cBhvr additive="base">
                                        <p:cTn id="46" dur="350" fill="hold"/>
                                        <p:tgtEl>
                                          <p:spTgt spid="90"/>
                                        </p:tgtEl>
                                        <p:attrNameLst>
                                          <p:attrName>ppt_x</p:attrName>
                                        </p:attrNameLst>
                                      </p:cBhvr>
                                      <p:tavLst>
                                        <p:tav tm="0">
                                          <p:val>
                                            <p:strVal val="#ppt_x"/>
                                          </p:val>
                                        </p:tav>
                                        <p:tav tm="100000">
                                          <p:val>
                                            <p:strVal val="#ppt_x"/>
                                          </p:val>
                                        </p:tav>
                                      </p:tavLst>
                                    </p:anim>
                                    <p:anim calcmode="lin" valueType="num">
                                      <p:cBhvr additive="base">
                                        <p:cTn id="47" dur="350" fill="hold"/>
                                        <p:tgtEl>
                                          <p:spTgt spid="90"/>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12" presetClass="entr" presetSubtype="2" fill="hold" grpId="0" nodeType="after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slide(fromRight)">
                                      <p:cBhvr>
                                        <p:cTn id="51" dur="500"/>
                                        <p:tgtEl>
                                          <p:spTgt spid="34"/>
                                        </p:tgtEl>
                                      </p:cBhvr>
                                    </p:animEffect>
                                  </p:childTnLst>
                                </p:cTn>
                              </p:par>
                            </p:childTnLst>
                          </p:cTn>
                        </p:par>
                        <p:par>
                          <p:cTn id="52" fill="hold">
                            <p:stCondLst>
                              <p:cond delay="4500"/>
                            </p:stCondLst>
                            <p:childTnLst>
                              <p:par>
                                <p:cTn id="53" presetID="23" presetClass="entr" presetSubtype="16"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 calcmode="lin" valueType="num">
                                      <p:cBhvr>
                                        <p:cTn id="55" dur="500" fill="hold"/>
                                        <p:tgtEl>
                                          <p:spTgt spid="69"/>
                                        </p:tgtEl>
                                        <p:attrNameLst>
                                          <p:attrName>ppt_w</p:attrName>
                                        </p:attrNameLst>
                                      </p:cBhvr>
                                      <p:tavLst>
                                        <p:tav tm="0">
                                          <p:val>
                                            <p:fltVal val="0"/>
                                          </p:val>
                                        </p:tav>
                                        <p:tav tm="100000">
                                          <p:val>
                                            <p:strVal val="#ppt_w"/>
                                          </p:val>
                                        </p:tav>
                                      </p:tavLst>
                                    </p:anim>
                                    <p:anim calcmode="lin" valueType="num">
                                      <p:cBhvr>
                                        <p:cTn id="56" dur="500" fill="hold"/>
                                        <p:tgtEl>
                                          <p:spTgt spid="69"/>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2" presetClass="entr" presetSubtype="1" fill="hold" nodeType="after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wipe(up)">
                                      <p:cBhvr>
                                        <p:cTn id="60" dur="500"/>
                                        <p:tgtEl>
                                          <p:spTgt spid="74"/>
                                        </p:tgtEl>
                                      </p:cBhvr>
                                    </p:animEffect>
                                  </p:childTnLst>
                                </p:cTn>
                              </p:par>
                            </p:childTnLst>
                          </p:cTn>
                        </p:par>
                        <p:par>
                          <p:cTn id="61" fill="hold">
                            <p:stCondLst>
                              <p:cond delay="5500"/>
                            </p:stCondLst>
                            <p:childTnLst>
                              <p:par>
                                <p:cTn id="62" presetID="2" presetClass="entr" presetSubtype="4" fill="hold" grpId="0" nodeType="afterEffect">
                                  <p:stCondLst>
                                    <p:cond delay="0"/>
                                  </p:stCondLst>
                                  <p:childTnLst>
                                    <p:set>
                                      <p:cBhvr>
                                        <p:cTn id="63" dur="1" fill="hold">
                                          <p:stCondLst>
                                            <p:cond delay="0"/>
                                          </p:stCondLst>
                                        </p:cTn>
                                        <p:tgtEl>
                                          <p:spTgt spid="91"/>
                                        </p:tgtEl>
                                        <p:attrNameLst>
                                          <p:attrName>style.visibility</p:attrName>
                                        </p:attrNameLst>
                                      </p:cBhvr>
                                      <p:to>
                                        <p:strVal val="visible"/>
                                      </p:to>
                                    </p:set>
                                    <p:anim calcmode="lin" valueType="num">
                                      <p:cBhvr additive="base">
                                        <p:cTn id="64" dur="350" fill="hold"/>
                                        <p:tgtEl>
                                          <p:spTgt spid="91"/>
                                        </p:tgtEl>
                                        <p:attrNameLst>
                                          <p:attrName>ppt_x</p:attrName>
                                        </p:attrNameLst>
                                      </p:cBhvr>
                                      <p:tavLst>
                                        <p:tav tm="0">
                                          <p:val>
                                            <p:strVal val="#ppt_x"/>
                                          </p:val>
                                        </p:tav>
                                        <p:tav tm="100000">
                                          <p:val>
                                            <p:strVal val="#ppt_x"/>
                                          </p:val>
                                        </p:tav>
                                      </p:tavLst>
                                    </p:anim>
                                    <p:anim calcmode="lin" valueType="num">
                                      <p:cBhvr additive="base">
                                        <p:cTn id="65" dur="350" fill="hold"/>
                                        <p:tgtEl>
                                          <p:spTgt spid="91"/>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92"/>
                                        </p:tgtEl>
                                        <p:attrNameLst>
                                          <p:attrName>style.visibility</p:attrName>
                                        </p:attrNameLst>
                                      </p:cBhvr>
                                      <p:to>
                                        <p:strVal val="visible"/>
                                      </p:to>
                                    </p:set>
                                    <p:anim calcmode="lin" valueType="num">
                                      <p:cBhvr additive="base">
                                        <p:cTn id="68" dur="350" fill="hold"/>
                                        <p:tgtEl>
                                          <p:spTgt spid="92"/>
                                        </p:tgtEl>
                                        <p:attrNameLst>
                                          <p:attrName>ppt_x</p:attrName>
                                        </p:attrNameLst>
                                      </p:cBhvr>
                                      <p:tavLst>
                                        <p:tav tm="0">
                                          <p:val>
                                            <p:strVal val="#ppt_x"/>
                                          </p:val>
                                        </p:tav>
                                        <p:tav tm="100000">
                                          <p:val>
                                            <p:strVal val="#ppt_x"/>
                                          </p:val>
                                        </p:tav>
                                      </p:tavLst>
                                    </p:anim>
                                    <p:anim calcmode="lin" valueType="num">
                                      <p:cBhvr additive="base">
                                        <p:cTn id="69" dur="350" fill="hold"/>
                                        <p:tgtEl>
                                          <p:spTgt spid="92"/>
                                        </p:tgtEl>
                                        <p:attrNameLst>
                                          <p:attrName>ppt_y</p:attrName>
                                        </p:attrNameLst>
                                      </p:cBhvr>
                                      <p:tavLst>
                                        <p:tav tm="0">
                                          <p:val>
                                            <p:strVal val="1+#ppt_h/2"/>
                                          </p:val>
                                        </p:tav>
                                        <p:tav tm="100000">
                                          <p:val>
                                            <p:strVal val="#ppt_y"/>
                                          </p:val>
                                        </p:tav>
                                      </p:tavLst>
                                    </p:anim>
                                  </p:childTnLst>
                                </p:cTn>
                              </p:par>
                            </p:childTnLst>
                          </p:cTn>
                        </p:par>
                        <p:par>
                          <p:cTn id="70" fill="hold">
                            <p:stCondLst>
                              <p:cond delay="6000"/>
                            </p:stCondLst>
                            <p:childTnLst>
                              <p:par>
                                <p:cTn id="71" presetID="12" presetClass="entr" presetSubtype="2" fill="hold" grpId="0"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slide(fromRight)">
                                      <p:cBhvr>
                                        <p:cTn id="73" dur="500"/>
                                        <p:tgtEl>
                                          <p:spTgt spid="35"/>
                                        </p:tgtEl>
                                      </p:cBhvr>
                                    </p:animEffect>
                                  </p:childTnLst>
                                </p:cTn>
                              </p:par>
                            </p:childTnLst>
                          </p:cTn>
                        </p:par>
                        <p:par>
                          <p:cTn id="74" fill="hold">
                            <p:stCondLst>
                              <p:cond delay="6500"/>
                            </p:stCondLst>
                            <p:childTnLst>
                              <p:par>
                                <p:cTn id="75" presetID="23" presetClass="entr" presetSubtype="16" fill="hold" grpId="0" nodeType="afterEffect">
                                  <p:stCondLst>
                                    <p:cond delay="0"/>
                                  </p:stCondLst>
                                  <p:childTnLst>
                                    <p:set>
                                      <p:cBhvr>
                                        <p:cTn id="76" dur="1" fill="hold">
                                          <p:stCondLst>
                                            <p:cond delay="0"/>
                                          </p:stCondLst>
                                        </p:cTn>
                                        <p:tgtEl>
                                          <p:spTgt spid="81"/>
                                        </p:tgtEl>
                                        <p:attrNameLst>
                                          <p:attrName>style.visibility</p:attrName>
                                        </p:attrNameLst>
                                      </p:cBhvr>
                                      <p:to>
                                        <p:strVal val="visible"/>
                                      </p:to>
                                    </p:set>
                                    <p:anim calcmode="lin" valueType="num">
                                      <p:cBhvr>
                                        <p:cTn id="77" dur="500" fill="hold"/>
                                        <p:tgtEl>
                                          <p:spTgt spid="81"/>
                                        </p:tgtEl>
                                        <p:attrNameLst>
                                          <p:attrName>ppt_w</p:attrName>
                                        </p:attrNameLst>
                                      </p:cBhvr>
                                      <p:tavLst>
                                        <p:tav tm="0">
                                          <p:val>
                                            <p:fltVal val="0"/>
                                          </p:val>
                                        </p:tav>
                                        <p:tav tm="100000">
                                          <p:val>
                                            <p:strVal val="#ppt_w"/>
                                          </p:val>
                                        </p:tav>
                                      </p:tavLst>
                                    </p:anim>
                                    <p:anim calcmode="lin" valueType="num">
                                      <p:cBhvr>
                                        <p:cTn id="78" dur="500" fill="hold"/>
                                        <p:tgtEl>
                                          <p:spTgt spid="81"/>
                                        </p:tgtEl>
                                        <p:attrNameLst>
                                          <p:attrName>ppt_h</p:attrName>
                                        </p:attrNameLst>
                                      </p:cBhvr>
                                      <p:tavLst>
                                        <p:tav tm="0">
                                          <p:val>
                                            <p:fltVal val="0"/>
                                          </p:val>
                                        </p:tav>
                                        <p:tav tm="100000">
                                          <p:val>
                                            <p:strVal val="#ppt_h"/>
                                          </p:val>
                                        </p:tav>
                                      </p:tavLst>
                                    </p:anim>
                                  </p:childTnLst>
                                </p:cTn>
                              </p:par>
                            </p:childTnLst>
                          </p:cTn>
                        </p:par>
                        <p:par>
                          <p:cTn id="79" fill="hold">
                            <p:stCondLst>
                              <p:cond delay="7000"/>
                            </p:stCondLst>
                            <p:childTnLst>
                              <p:par>
                                <p:cTn id="80" presetID="22" presetClass="entr" presetSubtype="1" fill="hold" nodeType="after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wipe(up)">
                                      <p:cBhvr>
                                        <p:cTn id="82" dur="500"/>
                                        <p:tgtEl>
                                          <p:spTgt spid="82"/>
                                        </p:tgtEl>
                                      </p:cBhvr>
                                    </p:animEffect>
                                  </p:childTnLst>
                                </p:cTn>
                              </p:par>
                            </p:childTnLst>
                          </p:cTn>
                        </p:par>
                        <p:par>
                          <p:cTn id="83" fill="hold">
                            <p:stCondLst>
                              <p:cond delay="7500"/>
                            </p:stCondLst>
                            <p:childTnLst>
                              <p:par>
                                <p:cTn id="84" presetID="2" presetClass="entr" presetSubtype="4" fill="hold" grpId="0" nodeType="afterEffect">
                                  <p:stCondLst>
                                    <p:cond delay="0"/>
                                  </p:stCondLst>
                                  <p:childTnLst>
                                    <p:set>
                                      <p:cBhvr>
                                        <p:cTn id="85" dur="1" fill="hold">
                                          <p:stCondLst>
                                            <p:cond delay="0"/>
                                          </p:stCondLst>
                                        </p:cTn>
                                        <p:tgtEl>
                                          <p:spTgt spid="87"/>
                                        </p:tgtEl>
                                        <p:attrNameLst>
                                          <p:attrName>style.visibility</p:attrName>
                                        </p:attrNameLst>
                                      </p:cBhvr>
                                      <p:to>
                                        <p:strVal val="visible"/>
                                      </p:to>
                                    </p:set>
                                    <p:anim calcmode="lin" valueType="num">
                                      <p:cBhvr additive="base">
                                        <p:cTn id="86" dur="350" fill="hold"/>
                                        <p:tgtEl>
                                          <p:spTgt spid="87"/>
                                        </p:tgtEl>
                                        <p:attrNameLst>
                                          <p:attrName>ppt_x</p:attrName>
                                        </p:attrNameLst>
                                      </p:cBhvr>
                                      <p:tavLst>
                                        <p:tav tm="0">
                                          <p:val>
                                            <p:strVal val="#ppt_x"/>
                                          </p:val>
                                        </p:tav>
                                        <p:tav tm="100000">
                                          <p:val>
                                            <p:strVal val="#ppt_x"/>
                                          </p:val>
                                        </p:tav>
                                      </p:tavLst>
                                    </p:anim>
                                    <p:anim calcmode="lin" valueType="num">
                                      <p:cBhvr additive="base">
                                        <p:cTn id="87" dur="350" fill="hold"/>
                                        <p:tgtEl>
                                          <p:spTgt spid="87"/>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88"/>
                                        </p:tgtEl>
                                        <p:attrNameLst>
                                          <p:attrName>style.visibility</p:attrName>
                                        </p:attrNameLst>
                                      </p:cBhvr>
                                      <p:to>
                                        <p:strVal val="visible"/>
                                      </p:to>
                                    </p:set>
                                    <p:anim calcmode="lin" valueType="num">
                                      <p:cBhvr additive="base">
                                        <p:cTn id="90" dur="350" fill="hold"/>
                                        <p:tgtEl>
                                          <p:spTgt spid="88"/>
                                        </p:tgtEl>
                                        <p:attrNameLst>
                                          <p:attrName>ppt_x</p:attrName>
                                        </p:attrNameLst>
                                      </p:cBhvr>
                                      <p:tavLst>
                                        <p:tav tm="0">
                                          <p:val>
                                            <p:strVal val="#ppt_x"/>
                                          </p:val>
                                        </p:tav>
                                        <p:tav tm="100000">
                                          <p:val>
                                            <p:strVal val="#ppt_x"/>
                                          </p:val>
                                        </p:tav>
                                      </p:tavLst>
                                    </p:anim>
                                    <p:anim calcmode="lin" valueType="num">
                                      <p:cBhvr additive="base">
                                        <p:cTn id="91" dur="350" fill="hold"/>
                                        <p:tgtEl>
                                          <p:spTgt spid="88"/>
                                        </p:tgtEl>
                                        <p:attrNameLst>
                                          <p:attrName>ppt_y</p:attrName>
                                        </p:attrNameLst>
                                      </p:cBhvr>
                                      <p:tavLst>
                                        <p:tav tm="0">
                                          <p:val>
                                            <p:strVal val="1+#ppt_h/2"/>
                                          </p:val>
                                        </p:tav>
                                        <p:tav tm="100000">
                                          <p:val>
                                            <p:strVal val="#ppt_y"/>
                                          </p:val>
                                        </p:tav>
                                      </p:tavLst>
                                    </p:anim>
                                  </p:childTnLst>
                                </p:cTn>
                              </p:par>
                            </p:childTnLst>
                          </p:cTn>
                        </p:par>
                        <p:par>
                          <p:cTn id="92" fill="hold">
                            <p:stCondLst>
                              <p:cond delay="8000"/>
                            </p:stCondLst>
                            <p:childTnLst>
                              <p:par>
                                <p:cTn id="93" presetID="12" presetClass="entr" presetSubtype="2" fill="hold" grpId="0"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slide(fromRight)">
                                      <p:cBhvr>
                                        <p:cTn id="9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53" grpId="0" animBg="1"/>
      <p:bldP spid="61" grpId="0" animBg="1"/>
      <p:bldP spid="69" grpId="0" animBg="1"/>
      <p:bldP spid="81" grpId="0" animBg="1"/>
      <p:bldP spid="85" grpId="0"/>
      <p:bldP spid="86" grpId="0"/>
      <p:bldP spid="87" grpId="0"/>
      <p:bldP spid="88" grpId="0"/>
      <p:bldP spid="89" grpId="0"/>
      <p:bldP spid="90" grpId="0"/>
      <p:bldP spid="91" grpId="0"/>
      <p:bldP spid="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43"/>
          <p:cNvCxnSpPr/>
          <p:nvPr/>
        </p:nvCxnSpPr>
        <p:spPr>
          <a:xfrm>
            <a:off x="1104046" y="3640592"/>
            <a:ext cx="9983913" cy="0"/>
          </a:xfrm>
          <a:prstGeom prst="line">
            <a:avLst/>
          </a:prstGeom>
          <a:ln w="19050">
            <a:solidFill>
              <a:schemeClr val="tx1">
                <a:lumMod val="65000"/>
                <a:lumOff val="3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7" name="Rounded Rectangle 37"/>
          <p:cNvSpPr>
            <a:spLocks noChangeAspect="1"/>
          </p:cNvSpPr>
          <p:nvPr/>
        </p:nvSpPr>
        <p:spPr>
          <a:xfrm>
            <a:off x="1459945"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01</a:t>
            </a:r>
          </a:p>
        </p:txBody>
      </p:sp>
      <p:sp>
        <p:nvSpPr>
          <p:cNvPr id="100" name="Rounded Rectangle 39"/>
          <p:cNvSpPr>
            <a:spLocks noChangeAspect="1"/>
          </p:cNvSpPr>
          <p:nvPr/>
        </p:nvSpPr>
        <p:spPr>
          <a:xfrm>
            <a:off x="314608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02</a:t>
            </a:r>
            <a:endParaRPr lang="en-US" sz="3555" dirty="0">
              <a:solidFill>
                <a:schemeClr val="bg1"/>
              </a:solidFill>
            </a:endParaRPr>
          </a:p>
        </p:txBody>
      </p:sp>
      <p:sp>
        <p:nvSpPr>
          <p:cNvPr id="106" name="Rounded Rectangle 40"/>
          <p:cNvSpPr>
            <a:spLocks noChangeAspect="1"/>
          </p:cNvSpPr>
          <p:nvPr/>
        </p:nvSpPr>
        <p:spPr>
          <a:xfrm>
            <a:off x="4832232"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03</a:t>
            </a:r>
            <a:endParaRPr lang="en-US" sz="3555" dirty="0">
              <a:solidFill>
                <a:schemeClr val="accent1"/>
              </a:solidFill>
            </a:endParaRPr>
          </a:p>
        </p:txBody>
      </p:sp>
      <p:sp>
        <p:nvSpPr>
          <p:cNvPr id="124" name="Rounded Rectangle 41"/>
          <p:cNvSpPr>
            <a:spLocks noChangeAspect="1"/>
          </p:cNvSpPr>
          <p:nvPr/>
        </p:nvSpPr>
        <p:spPr>
          <a:xfrm>
            <a:off x="6518375"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04</a:t>
            </a:r>
            <a:endParaRPr lang="en-US" sz="3555" dirty="0">
              <a:solidFill>
                <a:schemeClr val="bg1"/>
              </a:solidFill>
            </a:endParaRPr>
          </a:p>
        </p:txBody>
      </p:sp>
      <p:sp>
        <p:nvSpPr>
          <p:cNvPr id="131" name="Rounded Rectangle 53"/>
          <p:cNvSpPr>
            <a:spLocks noChangeAspect="1"/>
          </p:cNvSpPr>
          <p:nvPr/>
        </p:nvSpPr>
        <p:spPr>
          <a:xfrm>
            <a:off x="8204518" y="3259943"/>
            <a:ext cx="841402" cy="84150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accent1"/>
                </a:solidFill>
              </a:rPr>
              <a:t>05</a:t>
            </a:r>
            <a:endParaRPr lang="en-US" sz="3555" dirty="0">
              <a:solidFill>
                <a:schemeClr val="accent1"/>
              </a:solidFill>
            </a:endParaRPr>
          </a:p>
        </p:txBody>
      </p:sp>
      <p:sp>
        <p:nvSpPr>
          <p:cNvPr id="135" name="Rounded Rectangle 74"/>
          <p:cNvSpPr>
            <a:spLocks noChangeAspect="1"/>
          </p:cNvSpPr>
          <p:nvPr/>
        </p:nvSpPr>
        <p:spPr>
          <a:xfrm>
            <a:off x="9890659" y="3259943"/>
            <a:ext cx="841402" cy="841507"/>
          </a:xfrm>
          <a:prstGeom prst="round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b="1" dirty="0">
                <a:solidFill>
                  <a:schemeClr val="bg1"/>
                </a:solidFill>
              </a:rPr>
              <a:t>06</a:t>
            </a:r>
            <a:endParaRPr lang="en-US" sz="3555" dirty="0">
              <a:solidFill>
                <a:schemeClr val="bg1"/>
              </a:solidFill>
            </a:endParaRPr>
          </a:p>
        </p:txBody>
      </p:sp>
      <p:sp>
        <p:nvSpPr>
          <p:cNvPr id="41" name="矩形 40"/>
          <p:cNvSpPr/>
          <p:nvPr/>
        </p:nvSpPr>
        <p:spPr>
          <a:xfrm>
            <a:off x="2506093"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矩形 47"/>
          <p:cNvSpPr>
            <a:spLocks noChangeArrowheads="1"/>
          </p:cNvSpPr>
          <p:nvPr/>
        </p:nvSpPr>
        <p:spPr bwMode="auto">
          <a:xfrm>
            <a:off x="2506090" y="1918566"/>
            <a:ext cx="2143254"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44" name="矩形 43"/>
          <p:cNvSpPr/>
          <p:nvPr/>
        </p:nvSpPr>
        <p:spPr>
          <a:xfrm>
            <a:off x="5881614"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矩形 47"/>
          <p:cNvSpPr>
            <a:spLocks noChangeArrowheads="1"/>
          </p:cNvSpPr>
          <p:nvPr/>
        </p:nvSpPr>
        <p:spPr bwMode="auto">
          <a:xfrm>
            <a:off x="5881611" y="1918566"/>
            <a:ext cx="2143254"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46" name="矩形 45"/>
          <p:cNvSpPr/>
          <p:nvPr/>
        </p:nvSpPr>
        <p:spPr>
          <a:xfrm>
            <a:off x="9250665" y="1537857"/>
            <a:ext cx="1210412" cy="400101"/>
          </a:xfrm>
          <a:prstGeom prst="rect">
            <a:avLst/>
          </a:prstGeom>
        </p:spPr>
        <p:txBody>
          <a:bodyPr wrap="none" lIns="91431" tIns="45716" rIns="91431" bIns="45716">
            <a:spAutoFit/>
          </a:bodyPr>
          <a:lstStyle/>
          <a:p>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7" name="矩形 47"/>
          <p:cNvSpPr>
            <a:spLocks noChangeArrowheads="1"/>
          </p:cNvSpPr>
          <p:nvPr/>
        </p:nvSpPr>
        <p:spPr bwMode="auto">
          <a:xfrm>
            <a:off x="9250662" y="1918566"/>
            <a:ext cx="2143254"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48" name="矩形 47"/>
          <p:cNvSpPr/>
          <p:nvPr/>
        </p:nvSpPr>
        <p:spPr>
          <a:xfrm>
            <a:off x="1723434"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矩形 47"/>
          <p:cNvSpPr>
            <a:spLocks noChangeArrowheads="1"/>
          </p:cNvSpPr>
          <p:nvPr/>
        </p:nvSpPr>
        <p:spPr bwMode="auto">
          <a:xfrm>
            <a:off x="798097" y="4991024"/>
            <a:ext cx="2135751"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50" name="矩形 49"/>
          <p:cNvSpPr/>
          <p:nvPr/>
        </p:nvSpPr>
        <p:spPr>
          <a:xfrm>
            <a:off x="5098949"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1" name="矩形 47"/>
          <p:cNvSpPr>
            <a:spLocks noChangeArrowheads="1"/>
          </p:cNvSpPr>
          <p:nvPr/>
        </p:nvSpPr>
        <p:spPr bwMode="auto">
          <a:xfrm>
            <a:off x="4173611" y="4991024"/>
            <a:ext cx="2135751"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sp>
        <p:nvSpPr>
          <p:cNvPr id="52" name="矩形 51"/>
          <p:cNvSpPr/>
          <p:nvPr/>
        </p:nvSpPr>
        <p:spPr>
          <a:xfrm>
            <a:off x="8471231" y="4610315"/>
            <a:ext cx="1210412" cy="400101"/>
          </a:xfrm>
          <a:prstGeom prst="rect">
            <a:avLst/>
          </a:prstGeom>
        </p:spPr>
        <p:txBody>
          <a:bodyPr wrap="none" lIns="91431" tIns="45716" rIns="91431" bIns="45716">
            <a:spAutoFit/>
          </a:bodyPr>
          <a:lstStyle/>
          <a:p>
            <a:pPr algn="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3" name="矩形 47"/>
          <p:cNvSpPr>
            <a:spLocks noChangeArrowheads="1"/>
          </p:cNvSpPr>
          <p:nvPr/>
        </p:nvSpPr>
        <p:spPr bwMode="auto">
          <a:xfrm>
            <a:off x="7545894" y="4991024"/>
            <a:ext cx="2135751" cy="812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a:lnSpc>
                <a:spcPct val="120000"/>
              </a:lnSpc>
              <a:spcBef>
                <a:spcPct val="0"/>
              </a:spcBef>
              <a:buNone/>
            </a:pPr>
            <a:r>
              <a:rPr lang="zh-CN" altLang="en-US" sz="1300" dirty="0">
                <a:solidFill>
                  <a:schemeClr val="tx1">
                    <a:lumMod val="65000"/>
                    <a:lumOff val="35000"/>
                  </a:schemeClr>
                </a:solidFill>
                <a:sym typeface="微软雅黑" panose="020B0503020204020204" pitchFamily="34" charset="-122"/>
              </a:rPr>
              <a:t>在此录入上述图表的描述说明，在此录入上述图表的描述说明。</a:t>
            </a:r>
          </a:p>
        </p:txBody>
      </p:sp>
      <p:grpSp>
        <p:nvGrpSpPr>
          <p:cNvPr id="9" name="组合 8"/>
          <p:cNvGrpSpPr/>
          <p:nvPr/>
        </p:nvGrpSpPr>
        <p:grpSpPr>
          <a:xfrm>
            <a:off x="4649342" y="1551434"/>
            <a:ext cx="1207182" cy="1664759"/>
            <a:chOff x="4649153" y="1551432"/>
            <a:chExt cx="1207339" cy="1664759"/>
          </a:xfrm>
        </p:grpSpPr>
        <p:grpSp>
          <p:nvGrpSpPr>
            <p:cNvPr id="3" name="组合 2"/>
            <p:cNvGrpSpPr/>
            <p:nvPr/>
          </p:nvGrpSpPr>
          <p:grpSpPr>
            <a:xfrm>
              <a:off x="4649153" y="1551432"/>
              <a:ext cx="1207339" cy="1664759"/>
              <a:chOff x="4649153" y="1551432"/>
              <a:chExt cx="1207339" cy="1664759"/>
            </a:xfrm>
          </p:grpSpPr>
          <p:cxnSp>
            <p:nvCxnSpPr>
              <p:cNvPr id="104" name="Straight Connector 57"/>
              <p:cNvCxnSpPr/>
              <p:nvPr/>
            </p:nvCxnSpPr>
            <p:spPr>
              <a:xfrm>
                <a:off x="5252823"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05" name="Rounded Rectangle 35"/>
              <p:cNvSpPr/>
              <p:nvPr/>
            </p:nvSpPr>
            <p:spPr>
              <a:xfrm>
                <a:off x="4649153"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55" name="组合 54"/>
            <p:cNvGrpSpPr>
              <a:grpSpLocks noChangeAspect="1"/>
            </p:cNvGrpSpPr>
            <p:nvPr/>
          </p:nvGrpSpPr>
          <p:grpSpPr>
            <a:xfrm>
              <a:off x="5047010" y="1833189"/>
              <a:ext cx="404678" cy="648000"/>
              <a:chOff x="8912226" y="6748292"/>
              <a:chExt cx="250825" cy="401638"/>
            </a:xfrm>
            <a:solidFill>
              <a:srgbClr val="9DA8B1"/>
            </a:solidFill>
          </p:grpSpPr>
          <p:sp>
            <p:nvSpPr>
              <p:cNvPr id="56" name="Freeform 550"/>
              <p:cNvSpPr/>
              <p:nvPr/>
            </p:nvSpPr>
            <p:spPr bwMode="auto">
              <a:xfrm>
                <a:off x="8912226" y="6859417"/>
                <a:ext cx="250825" cy="290513"/>
              </a:xfrm>
              <a:custGeom>
                <a:avLst/>
                <a:gdLst>
                  <a:gd name="T0" fmla="*/ 180 w 180"/>
                  <a:gd name="T1" fmla="*/ 68 h 209"/>
                  <a:gd name="T2" fmla="*/ 180 w 180"/>
                  <a:gd name="T3" fmla="*/ 15 h 209"/>
                  <a:gd name="T4" fmla="*/ 156 w 180"/>
                  <a:gd name="T5" fmla="*/ 15 h 209"/>
                  <a:gd name="T6" fmla="*/ 156 w 180"/>
                  <a:gd name="T7" fmla="*/ 68 h 209"/>
                  <a:gd name="T8" fmla="*/ 92 w 180"/>
                  <a:gd name="T9" fmla="*/ 132 h 209"/>
                  <a:gd name="T10" fmla="*/ 91 w 180"/>
                  <a:gd name="T11" fmla="*/ 132 h 209"/>
                  <a:gd name="T12" fmla="*/ 90 w 180"/>
                  <a:gd name="T13" fmla="*/ 132 h 209"/>
                  <a:gd name="T14" fmla="*/ 90 w 180"/>
                  <a:gd name="T15" fmla="*/ 132 h 209"/>
                  <a:gd name="T16" fmla="*/ 89 w 180"/>
                  <a:gd name="T17" fmla="*/ 132 h 209"/>
                  <a:gd name="T18" fmla="*/ 24 w 180"/>
                  <a:gd name="T19" fmla="*/ 68 h 209"/>
                  <a:gd name="T20" fmla="*/ 24 w 180"/>
                  <a:gd name="T21" fmla="*/ 15 h 209"/>
                  <a:gd name="T22" fmla="*/ 0 w 180"/>
                  <a:gd name="T23" fmla="*/ 15 h 209"/>
                  <a:gd name="T24" fmla="*/ 0 w 180"/>
                  <a:gd name="T25" fmla="*/ 68 h 209"/>
                  <a:gd name="T26" fmla="*/ 76 w 180"/>
                  <a:gd name="T27" fmla="*/ 156 h 209"/>
                  <a:gd name="T28" fmla="*/ 76 w 180"/>
                  <a:gd name="T29" fmla="*/ 194 h 209"/>
                  <a:gd name="T30" fmla="*/ 22 w 180"/>
                  <a:gd name="T31" fmla="*/ 209 h 209"/>
                  <a:gd name="T32" fmla="*/ 159 w 180"/>
                  <a:gd name="T33" fmla="*/ 209 h 209"/>
                  <a:gd name="T34" fmla="*/ 104 w 180"/>
                  <a:gd name="T35" fmla="*/ 193 h 209"/>
                  <a:gd name="T36" fmla="*/ 104 w 180"/>
                  <a:gd name="T37" fmla="*/ 156 h 209"/>
                  <a:gd name="T38" fmla="*/ 180 w 180"/>
                  <a:gd name="T39" fmla="*/ 6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209">
                    <a:moveTo>
                      <a:pt x="180" y="68"/>
                    </a:moveTo>
                    <a:cubicBezTo>
                      <a:pt x="180" y="68"/>
                      <a:pt x="180" y="38"/>
                      <a:pt x="180" y="15"/>
                    </a:cubicBezTo>
                    <a:cubicBezTo>
                      <a:pt x="180" y="0"/>
                      <a:pt x="156" y="0"/>
                      <a:pt x="156" y="15"/>
                    </a:cubicBezTo>
                    <a:cubicBezTo>
                      <a:pt x="156" y="38"/>
                      <a:pt x="156" y="68"/>
                      <a:pt x="156" y="68"/>
                    </a:cubicBezTo>
                    <a:cubicBezTo>
                      <a:pt x="156" y="104"/>
                      <a:pt x="128" y="132"/>
                      <a:pt x="92" y="132"/>
                    </a:cubicBezTo>
                    <a:cubicBezTo>
                      <a:pt x="92" y="132"/>
                      <a:pt x="91" y="132"/>
                      <a:pt x="91" y="132"/>
                    </a:cubicBezTo>
                    <a:cubicBezTo>
                      <a:pt x="90" y="132"/>
                      <a:pt x="90" y="132"/>
                      <a:pt x="90" y="132"/>
                    </a:cubicBezTo>
                    <a:cubicBezTo>
                      <a:pt x="90" y="132"/>
                      <a:pt x="90" y="132"/>
                      <a:pt x="90" y="132"/>
                    </a:cubicBezTo>
                    <a:cubicBezTo>
                      <a:pt x="90" y="132"/>
                      <a:pt x="89" y="132"/>
                      <a:pt x="89" y="132"/>
                    </a:cubicBezTo>
                    <a:cubicBezTo>
                      <a:pt x="53" y="132"/>
                      <a:pt x="24" y="104"/>
                      <a:pt x="24" y="68"/>
                    </a:cubicBezTo>
                    <a:cubicBezTo>
                      <a:pt x="24" y="68"/>
                      <a:pt x="24" y="38"/>
                      <a:pt x="24" y="15"/>
                    </a:cubicBezTo>
                    <a:cubicBezTo>
                      <a:pt x="24" y="0"/>
                      <a:pt x="0" y="0"/>
                      <a:pt x="0" y="15"/>
                    </a:cubicBezTo>
                    <a:cubicBezTo>
                      <a:pt x="0" y="22"/>
                      <a:pt x="0" y="68"/>
                      <a:pt x="0" y="68"/>
                    </a:cubicBezTo>
                    <a:cubicBezTo>
                      <a:pt x="0" y="113"/>
                      <a:pt x="33" y="149"/>
                      <a:pt x="76" y="156"/>
                    </a:cubicBezTo>
                    <a:cubicBezTo>
                      <a:pt x="76" y="194"/>
                      <a:pt x="76" y="194"/>
                      <a:pt x="76" y="194"/>
                    </a:cubicBezTo>
                    <a:cubicBezTo>
                      <a:pt x="22" y="209"/>
                      <a:pt x="22" y="209"/>
                      <a:pt x="22" y="209"/>
                    </a:cubicBezTo>
                    <a:cubicBezTo>
                      <a:pt x="159" y="209"/>
                      <a:pt x="159" y="209"/>
                      <a:pt x="159" y="209"/>
                    </a:cubicBezTo>
                    <a:cubicBezTo>
                      <a:pt x="104" y="193"/>
                      <a:pt x="104" y="193"/>
                      <a:pt x="104" y="193"/>
                    </a:cubicBezTo>
                    <a:cubicBezTo>
                      <a:pt x="104" y="156"/>
                      <a:pt x="104" y="156"/>
                      <a:pt x="104" y="156"/>
                    </a:cubicBezTo>
                    <a:cubicBezTo>
                      <a:pt x="147" y="150"/>
                      <a:pt x="180" y="113"/>
                      <a:pt x="180" y="68"/>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Freeform 551"/>
              <p:cNvSpPr/>
              <p:nvPr/>
            </p:nvSpPr>
            <p:spPr bwMode="auto">
              <a:xfrm>
                <a:off x="8977313" y="6748292"/>
                <a:ext cx="120650" cy="263525"/>
              </a:xfrm>
              <a:custGeom>
                <a:avLst/>
                <a:gdLst>
                  <a:gd name="T0" fmla="*/ 43 w 87"/>
                  <a:gd name="T1" fmla="*/ 190 h 190"/>
                  <a:gd name="T2" fmla="*/ 43 w 87"/>
                  <a:gd name="T3" fmla="*/ 190 h 190"/>
                  <a:gd name="T4" fmla="*/ 44 w 87"/>
                  <a:gd name="T5" fmla="*/ 190 h 190"/>
                  <a:gd name="T6" fmla="*/ 87 w 87"/>
                  <a:gd name="T7" fmla="*/ 147 h 190"/>
                  <a:gd name="T8" fmla="*/ 87 w 87"/>
                  <a:gd name="T9" fmla="*/ 43 h 190"/>
                  <a:gd name="T10" fmla="*/ 44 w 87"/>
                  <a:gd name="T11" fmla="*/ 0 h 190"/>
                  <a:gd name="T12" fmla="*/ 43 w 87"/>
                  <a:gd name="T13" fmla="*/ 0 h 190"/>
                  <a:gd name="T14" fmla="*/ 43 w 87"/>
                  <a:gd name="T15" fmla="*/ 0 h 190"/>
                  <a:gd name="T16" fmla="*/ 0 w 87"/>
                  <a:gd name="T17" fmla="*/ 43 h 190"/>
                  <a:gd name="T18" fmla="*/ 0 w 87"/>
                  <a:gd name="T19" fmla="*/ 147 h 190"/>
                  <a:gd name="T20" fmla="*/ 43 w 87"/>
                  <a:gd name="T21"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 h="190">
                    <a:moveTo>
                      <a:pt x="43" y="190"/>
                    </a:moveTo>
                    <a:cubicBezTo>
                      <a:pt x="43" y="190"/>
                      <a:pt x="43" y="190"/>
                      <a:pt x="43" y="190"/>
                    </a:cubicBezTo>
                    <a:cubicBezTo>
                      <a:pt x="44" y="190"/>
                      <a:pt x="44" y="190"/>
                      <a:pt x="44" y="190"/>
                    </a:cubicBezTo>
                    <a:cubicBezTo>
                      <a:pt x="68" y="190"/>
                      <a:pt x="87" y="171"/>
                      <a:pt x="87" y="147"/>
                    </a:cubicBezTo>
                    <a:cubicBezTo>
                      <a:pt x="87" y="43"/>
                      <a:pt x="87" y="43"/>
                      <a:pt x="87" y="43"/>
                    </a:cubicBezTo>
                    <a:cubicBezTo>
                      <a:pt x="87" y="19"/>
                      <a:pt x="68" y="0"/>
                      <a:pt x="44" y="0"/>
                    </a:cubicBezTo>
                    <a:cubicBezTo>
                      <a:pt x="44" y="0"/>
                      <a:pt x="44" y="0"/>
                      <a:pt x="43" y="0"/>
                    </a:cubicBezTo>
                    <a:cubicBezTo>
                      <a:pt x="43" y="0"/>
                      <a:pt x="43" y="0"/>
                      <a:pt x="43" y="0"/>
                    </a:cubicBezTo>
                    <a:cubicBezTo>
                      <a:pt x="19" y="0"/>
                      <a:pt x="0" y="19"/>
                      <a:pt x="0" y="43"/>
                    </a:cubicBezTo>
                    <a:cubicBezTo>
                      <a:pt x="0" y="147"/>
                      <a:pt x="0" y="147"/>
                      <a:pt x="0" y="147"/>
                    </a:cubicBezTo>
                    <a:cubicBezTo>
                      <a:pt x="0" y="171"/>
                      <a:pt x="19" y="190"/>
                      <a:pt x="43" y="19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13" name="组合 12"/>
          <p:cNvGrpSpPr/>
          <p:nvPr/>
        </p:nvGrpSpPr>
        <p:grpSpPr>
          <a:xfrm>
            <a:off x="6335486" y="4147215"/>
            <a:ext cx="1207182" cy="1711733"/>
            <a:chOff x="6335516" y="4147213"/>
            <a:chExt cx="1207339" cy="1711733"/>
          </a:xfrm>
        </p:grpSpPr>
        <p:grpSp>
          <p:nvGrpSpPr>
            <p:cNvPr id="6" name="组合 5"/>
            <p:cNvGrpSpPr/>
            <p:nvPr/>
          </p:nvGrpSpPr>
          <p:grpSpPr>
            <a:xfrm>
              <a:off x="6335516" y="4147213"/>
              <a:ext cx="1207339" cy="1711733"/>
              <a:chOff x="6335516" y="4147213"/>
              <a:chExt cx="1207339" cy="1711733"/>
            </a:xfrm>
          </p:grpSpPr>
          <p:cxnSp>
            <p:nvCxnSpPr>
              <p:cNvPr id="122" name="Straight Connector 61"/>
              <p:cNvCxnSpPr/>
              <p:nvPr/>
            </p:nvCxnSpPr>
            <p:spPr>
              <a:xfrm flipV="1">
                <a:off x="6939185"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23" name="Rounded Rectangle 34"/>
              <p:cNvSpPr/>
              <p:nvPr/>
            </p:nvSpPr>
            <p:spPr>
              <a:xfrm>
                <a:off x="6335516"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121920" numCol="1" spcCol="1270" anchor="ctr" anchorCtr="0">
                <a:noAutofit/>
              </a:bodyPr>
              <a:lstStyle/>
              <a:p>
                <a:pPr algn="ctr" defTabSz="1184910">
                  <a:lnSpc>
                    <a:spcPct val="90000"/>
                  </a:lnSpc>
                  <a:spcBef>
                    <a:spcPct val="0"/>
                  </a:spcBef>
                  <a:spcAft>
                    <a:spcPct val="35000"/>
                  </a:spcAft>
                </a:pPr>
                <a:endParaRPr lang="en-US" sz="4265" dirty="0"/>
              </a:p>
            </p:txBody>
          </p:sp>
        </p:grpSp>
        <p:grpSp>
          <p:nvGrpSpPr>
            <p:cNvPr id="58" name="Group 9"/>
            <p:cNvGrpSpPr>
              <a:grpSpLocks noChangeAspect="1"/>
            </p:cNvGrpSpPr>
            <p:nvPr/>
          </p:nvGrpSpPr>
          <p:grpSpPr>
            <a:xfrm>
              <a:off x="6543185" y="4951791"/>
              <a:ext cx="792000" cy="587287"/>
              <a:chOff x="4572000" y="3414713"/>
              <a:chExt cx="374651" cy="277813"/>
            </a:xfrm>
            <a:solidFill>
              <a:schemeClr val="bg1"/>
            </a:solidFill>
          </p:grpSpPr>
          <p:sp>
            <p:nvSpPr>
              <p:cNvPr id="61" name="Freeform 17"/>
              <p:cNvSpPr/>
              <p:nvPr/>
            </p:nvSpPr>
            <p:spPr bwMode="auto">
              <a:xfrm>
                <a:off x="4713288" y="3481388"/>
                <a:ext cx="233363" cy="211138"/>
              </a:xfrm>
              <a:custGeom>
                <a:avLst/>
                <a:gdLst>
                  <a:gd name="T0" fmla="*/ 89 w 89"/>
                  <a:gd name="T1" fmla="*/ 33 h 81"/>
                  <a:gd name="T2" fmla="*/ 43 w 89"/>
                  <a:gd name="T3" fmla="*/ 0 h 81"/>
                  <a:gd name="T4" fmla="*/ 40 w 89"/>
                  <a:gd name="T5" fmla="*/ 1 h 81"/>
                  <a:gd name="T6" fmla="*/ 43 w 89"/>
                  <a:gd name="T7" fmla="*/ 11 h 81"/>
                  <a:gd name="T8" fmla="*/ 0 w 89"/>
                  <a:gd name="T9" fmla="*/ 44 h 81"/>
                  <a:gd name="T10" fmla="*/ 0 w 89"/>
                  <a:gd name="T11" fmla="*/ 44 h 81"/>
                  <a:gd name="T12" fmla="*/ 40 w 89"/>
                  <a:gd name="T13" fmla="*/ 65 h 81"/>
                  <a:gd name="T14" fmla="*/ 74 w 89"/>
                  <a:gd name="T15" fmla="*/ 81 h 81"/>
                  <a:gd name="T16" fmla="*/ 64 w 89"/>
                  <a:gd name="T17" fmla="*/ 62 h 81"/>
                  <a:gd name="T18" fmla="*/ 89 w 89"/>
                  <a:gd name="T19" fmla="*/ 3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2" name="Freeform 18"/>
              <p:cNvSpPr/>
              <p:nvPr/>
            </p:nvSpPr>
            <p:spPr bwMode="auto">
              <a:xfrm>
                <a:off x="4572000" y="3414713"/>
                <a:ext cx="241300" cy="209550"/>
              </a:xfrm>
              <a:custGeom>
                <a:avLst/>
                <a:gdLst>
                  <a:gd name="T0" fmla="*/ 89 w 92"/>
                  <a:gd name="T1" fmla="*/ 21 h 80"/>
                  <a:gd name="T2" fmla="*/ 46 w 92"/>
                  <a:gd name="T3" fmla="*/ 0 h 80"/>
                  <a:gd name="T4" fmla="*/ 0 w 92"/>
                  <a:gd name="T5" fmla="*/ 32 h 80"/>
                  <a:gd name="T6" fmla="*/ 25 w 92"/>
                  <a:gd name="T7" fmla="*/ 61 h 80"/>
                  <a:gd name="T8" fmla="*/ 14 w 92"/>
                  <a:gd name="T9" fmla="*/ 80 h 80"/>
                  <a:gd name="T10" fmla="*/ 48 w 92"/>
                  <a:gd name="T11" fmla="*/ 65 h 80"/>
                  <a:gd name="T12" fmla="*/ 49 w 92"/>
                  <a:gd name="T13" fmla="*/ 64 h 80"/>
                  <a:gd name="T14" fmla="*/ 92 w 92"/>
                  <a:gd name="T15" fmla="*/ 32 h 80"/>
                  <a:gd name="T16" fmla="*/ 89 w 92"/>
                  <a:gd name="T1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4" name="组合 13"/>
          <p:cNvGrpSpPr/>
          <p:nvPr/>
        </p:nvGrpSpPr>
        <p:grpSpPr>
          <a:xfrm>
            <a:off x="2963200" y="4147215"/>
            <a:ext cx="1207182" cy="1684495"/>
            <a:chOff x="2962791" y="4158915"/>
            <a:chExt cx="1207339" cy="1684495"/>
          </a:xfrm>
        </p:grpSpPr>
        <p:grpSp>
          <p:nvGrpSpPr>
            <p:cNvPr id="5" name="组合 4"/>
            <p:cNvGrpSpPr/>
            <p:nvPr/>
          </p:nvGrpSpPr>
          <p:grpSpPr>
            <a:xfrm>
              <a:off x="2962791" y="4158915"/>
              <a:ext cx="1207339" cy="1684495"/>
              <a:chOff x="2962791" y="4158915"/>
              <a:chExt cx="1207339" cy="1684495"/>
            </a:xfrm>
          </p:grpSpPr>
          <p:cxnSp>
            <p:nvCxnSpPr>
              <p:cNvPr id="98" name="Straight Connector 50"/>
              <p:cNvCxnSpPr/>
              <p:nvPr/>
            </p:nvCxnSpPr>
            <p:spPr>
              <a:xfrm flipV="1">
                <a:off x="3566460" y="4158915"/>
                <a:ext cx="0" cy="434813"/>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9" name="Rounded Rectangle 36"/>
              <p:cNvSpPr/>
              <p:nvPr/>
            </p:nvSpPr>
            <p:spPr>
              <a:xfrm>
                <a:off x="2962791" y="4636071"/>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63" name="Group 12"/>
            <p:cNvGrpSpPr>
              <a:grpSpLocks noChangeAspect="1"/>
            </p:cNvGrpSpPr>
            <p:nvPr/>
          </p:nvGrpSpPr>
          <p:grpSpPr>
            <a:xfrm>
              <a:off x="3227975" y="4903464"/>
              <a:ext cx="697327" cy="684000"/>
              <a:chOff x="2905125" y="4002088"/>
              <a:chExt cx="249238" cy="244475"/>
            </a:xfrm>
            <a:solidFill>
              <a:schemeClr val="bg1"/>
            </a:solidFill>
          </p:grpSpPr>
          <p:sp>
            <p:nvSpPr>
              <p:cNvPr id="64" name="Freeform 50"/>
              <p:cNvSpPr>
                <a:spLocks noEditPoints="1"/>
              </p:cNvSpPr>
              <p:nvPr/>
            </p:nvSpPr>
            <p:spPr bwMode="auto">
              <a:xfrm>
                <a:off x="2905125" y="4002088"/>
                <a:ext cx="249238" cy="244475"/>
              </a:xfrm>
              <a:custGeom>
                <a:avLst/>
                <a:gdLst>
                  <a:gd name="T0" fmla="*/ 82 w 95"/>
                  <a:gd name="T1" fmla="*/ 58 h 93"/>
                  <a:gd name="T2" fmla="*/ 95 w 95"/>
                  <a:gd name="T3" fmla="*/ 52 h 93"/>
                  <a:gd name="T4" fmla="*/ 95 w 95"/>
                  <a:gd name="T5" fmla="*/ 42 h 93"/>
                  <a:gd name="T6" fmla="*/ 82 w 95"/>
                  <a:gd name="T7" fmla="*/ 36 h 93"/>
                  <a:gd name="T8" fmla="*/ 79 w 95"/>
                  <a:gd name="T9" fmla="*/ 31 h 93"/>
                  <a:gd name="T10" fmla="*/ 84 w 95"/>
                  <a:gd name="T11" fmla="*/ 18 h 93"/>
                  <a:gd name="T12" fmla="*/ 77 w 95"/>
                  <a:gd name="T13" fmla="*/ 10 h 93"/>
                  <a:gd name="T14" fmla="*/ 64 w 95"/>
                  <a:gd name="T15" fmla="*/ 16 h 93"/>
                  <a:gd name="T16" fmla="*/ 58 w 95"/>
                  <a:gd name="T17" fmla="*/ 13 h 93"/>
                  <a:gd name="T18" fmla="*/ 52 w 95"/>
                  <a:gd name="T19" fmla="*/ 0 h 93"/>
                  <a:gd name="T20" fmla="*/ 42 w 95"/>
                  <a:gd name="T21" fmla="*/ 0 h 93"/>
                  <a:gd name="T22" fmla="*/ 36 w 95"/>
                  <a:gd name="T23" fmla="*/ 13 h 93"/>
                  <a:gd name="T24" fmla="*/ 31 w 95"/>
                  <a:gd name="T25" fmla="*/ 16 h 93"/>
                  <a:gd name="T26" fmla="*/ 17 w 95"/>
                  <a:gd name="T27" fmla="*/ 11 h 93"/>
                  <a:gd name="T28" fmla="*/ 10 w 95"/>
                  <a:gd name="T29" fmla="*/ 18 h 93"/>
                  <a:gd name="T30" fmla="*/ 15 w 95"/>
                  <a:gd name="T31" fmla="*/ 31 h 93"/>
                  <a:gd name="T32" fmla="*/ 13 w 95"/>
                  <a:gd name="T33" fmla="*/ 36 h 93"/>
                  <a:gd name="T34" fmla="*/ 0 w 95"/>
                  <a:gd name="T35" fmla="*/ 42 h 93"/>
                  <a:gd name="T36" fmla="*/ 0 w 95"/>
                  <a:gd name="T37" fmla="*/ 52 h 93"/>
                  <a:gd name="T38" fmla="*/ 13 w 95"/>
                  <a:gd name="T39" fmla="*/ 58 h 93"/>
                  <a:gd name="T40" fmla="*/ 15 w 95"/>
                  <a:gd name="T41" fmla="*/ 63 h 93"/>
                  <a:gd name="T42" fmla="*/ 10 w 95"/>
                  <a:gd name="T43" fmla="*/ 76 h 93"/>
                  <a:gd name="T44" fmla="*/ 18 w 95"/>
                  <a:gd name="T45" fmla="*/ 84 h 93"/>
                  <a:gd name="T46" fmla="*/ 31 w 95"/>
                  <a:gd name="T47" fmla="*/ 78 h 93"/>
                  <a:gd name="T48" fmla="*/ 37 w 95"/>
                  <a:gd name="T49" fmla="*/ 81 h 93"/>
                  <a:gd name="T50" fmla="*/ 42 w 95"/>
                  <a:gd name="T51" fmla="*/ 93 h 93"/>
                  <a:gd name="T52" fmla="*/ 53 w 95"/>
                  <a:gd name="T53" fmla="*/ 93 h 93"/>
                  <a:gd name="T54" fmla="*/ 58 w 95"/>
                  <a:gd name="T55" fmla="*/ 81 h 93"/>
                  <a:gd name="T56" fmla="*/ 64 w 95"/>
                  <a:gd name="T57" fmla="*/ 78 h 93"/>
                  <a:gd name="T58" fmla="*/ 77 w 95"/>
                  <a:gd name="T59" fmla="*/ 83 h 93"/>
                  <a:gd name="T60" fmla="*/ 85 w 95"/>
                  <a:gd name="T61" fmla="*/ 76 h 93"/>
                  <a:gd name="T62" fmla="*/ 79 w 95"/>
                  <a:gd name="T63" fmla="*/ 63 h 93"/>
                  <a:gd name="T64" fmla="*/ 82 w 95"/>
                  <a:gd name="T65" fmla="*/ 58 h 93"/>
                  <a:gd name="T66" fmla="*/ 47 w 95"/>
                  <a:gd name="T67" fmla="*/ 62 h 93"/>
                  <a:gd name="T68" fmla="*/ 32 w 95"/>
                  <a:gd name="T69" fmla="*/ 47 h 93"/>
                  <a:gd name="T70" fmla="*/ 47 w 95"/>
                  <a:gd name="T71" fmla="*/ 32 h 93"/>
                  <a:gd name="T72" fmla="*/ 63 w 95"/>
                  <a:gd name="T73" fmla="*/ 47 h 93"/>
                  <a:gd name="T74" fmla="*/ 47 w 95"/>
                  <a:gd name="T75" fmla="*/ 6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8"/>
                    </a:moveTo>
                    <a:cubicBezTo>
                      <a:pt x="82" y="58"/>
                      <a:pt x="95" y="53"/>
                      <a:pt x="95" y="52"/>
                    </a:cubicBezTo>
                    <a:cubicBezTo>
                      <a:pt x="95" y="42"/>
                      <a:pt x="95" y="42"/>
                      <a:pt x="95" y="42"/>
                    </a:cubicBezTo>
                    <a:cubicBezTo>
                      <a:pt x="95" y="41"/>
                      <a:pt x="82" y="36"/>
                      <a:pt x="82" y="36"/>
                    </a:cubicBezTo>
                    <a:cubicBezTo>
                      <a:pt x="79" y="31"/>
                      <a:pt x="79" y="31"/>
                      <a:pt x="79" y="31"/>
                    </a:cubicBezTo>
                    <a:cubicBezTo>
                      <a:pt x="79" y="31"/>
                      <a:pt x="85" y="18"/>
                      <a:pt x="84" y="18"/>
                    </a:cubicBezTo>
                    <a:cubicBezTo>
                      <a:pt x="77" y="10"/>
                      <a:pt x="77" y="10"/>
                      <a:pt x="77" y="10"/>
                    </a:cubicBezTo>
                    <a:cubicBezTo>
                      <a:pt x="77" y="10"/>
                      <a:pt x="64" y="16"/>
                      <a:pt x="64" y="16"/>
                    </a:cubicBezTo>
                    <a:cubicBezTo>
                      <a:pt x="58" y="13"/>
                      <a:pt x="58" y="13"/>
                      <a:pt x="58" y="13"/>
                    </a:cubicBezTo>
                    <a:cubicBezTo>
                      <a:pt x="58" y="13"/>
                      <a:pt x="53" y="0"/>
                      <a:pt x="52" y="0"/>
                    </a:cubicBezTo>
                    <a:cubicBezTo>
                      <a:pt x="42" y="0"/>
                      <a:pt x="42" y="0"/>
                      <a:pt x="42" y="0"/>
                    </a:cubicBezTo>
                    <a:cubicBezTo>
                      <a:pt x="41" y="0"/>
                      <a:pt x="36" y="13"/>
                      <a:pt x="36" y="13"/>
                    </a:cubicBezTo>
                    <a:cubicBezTo>
                      <a:pt x="31" y="16"/>
                      <a:pt x="31" y="16"/>
                      <a:pt x="31" y="16"/>
                    </a:cubicBezTo>
                    <a:cubicBezTo>
                      <a:pt x="31" y="16"/>
                      <a:pt x="18" y="10"/>
                      <a:pt x="17" y="11"/>
                    </a:cubicBezTo>
                    <a:cubicBezTo>
                      <a:pt x="10" y="18"/>
                      <a:pt x="10" y="18"/>
                      <a:pt x="10" y="18"/>
                    </a:cubicBezTo>
                    <a:cubicBezTo>
                      <a:pt x="9" y="18"/>
                      <a:pt x="15" y="31"/>
                      <a:pt x="15" y="31"/>
                    </a:cubicBezTo>
                    <a:cubicBezTo>
                      <a:pt x="13" y="36"/>
                      <a:pt x="13" y="36"/>
                      <a:pt x="13" y="36"/>
                    </a:cubicBezTo>
                    <a:cubicBezTo>
                      <a:pt x="13" y="36"/>
                      <a:pt x="0" y="41"/>
                      <a:pt x="0" y="42"/>
                    </a:cubicBezTo>
                    <a:cubicBezTo>
                      <a:pt x="0" y="52"/>
                      <a:pt x="0" y="52"/>
                      <a:pt x="0" y="52"/>
                    </a:cubicBezTo>
                    <a:cubicBezTo>
                      <a:pt x="0" y="53"/>
                      <a:pt x="13" y="58"/>
                      <a:pt x="13" y="58"/>
                    </a:cubicBezTo>
                    <a:cubicBezTo>
                      <a:pt x="15" y="63"/>
                      <a:pt x="15" y="63"/>
                      <a:pt x="15" y="63"/>
                    </a:cubicBezTo>
                    <a:cubicBezTo>
                      <a:pt x="15" y="63"/>
                      <a:pt x="10" y="76"/>
                      <a:pt x="10" y="76"/>
                    </a:cubicBezTo>
                    <a:cubicBezTo>
                      <a:pt x="18" y="84"/>
                      <a:pt x="18" y="84"/>
                      <a:pt x="18" y="84"/>
                    </a:cubicBezTo>
                    <a:cubicBezTo>
                      <a:pt x="18" y="84"/>
                      <a:pt x="31" y="78"/>
                      <a:pt x="31" y="78"/>
                    </a:cubicBezTo>
                    <a:cubicBezTo>
                      <a:pt x="37" y="81"/>
                      <a:pt x="37" y="81"/>
                      <a:pt x="37" y="81"/>
                    </a:cubicBezTo>
                    <a:cubicBezTo>
                      <a:pt x="37" y="81"/>
                      <a:pt x="42" y="93"/>
                      <a:pt x="42" y="93"/>
                    </a:cubicBezTo>
                    <a:cubicBezTo>
                      <a:pt x="53" y="93"/>
                      <a:pt x="53" y="93"/>
                      <a:pt x="53" y="93"/>
                    </a:cubicBezTo>
                    <a:cubicBezTo>
                      <a:pt x="53" y="93"/>
                      <a:pt x="58" y="81"/>
                      <a:pt x="58" y="81"/>
                    </a:cubicBezTo>
                    <a:cubicBezTo>
                      <a:pt x="64" y="78"/>
                      <a:pt x="64" y="78"/>
                      <a:pt x="64" y="78"/>
                    </a:cubicBezTo>
                    <a:cubicBezTo>
                      <a:pt x="64" y="78"/>
                      <a:pt x="77" y="84"/>
                      <a:pt x="77" y="83"/>
                    </a:cubicBezTo>
                    <a:cubicBezTo>
                      <a:pt x="85" y="76"/>
                      <a:pt x="85" y="76"/>
                      <a:pt x="85" y="76"/>
                    </a:cubicBezTo>
                    <a:cubicBezTo>
                      <a:pt x="85" y="76"/>
                      <a:pt x="79" y="63"/>
                      <a:pt x="79" y="63"/>
                    </a:cubicBezTo>
                    <a:lnTo>
                      <a:pt x="82" y="58"/>
                    </a:lnTo>
                    <a:close/>
                    <a:moveTo>
                      <a:pt x="47" y="62"/>
                    </a:moveTo>
                    <a:cubicBezTo>
                      <a:pt x="39" y="62"/>
                      <a:pt x="32" y="55"/>
                      <a:pt x="32" y="47"/>
                    </a:cubicBezTo>
                    <a:cubicBezTo>
                      <a:pt x="32" y="39"/>
                      <a:pt x="39" y="32"/>
                      <a:pt x="47" y="32"/>
                    </a:cubicBezTo>
                    <a:cubicBezTo>
                      <a:pt x="56" y="32"/>
                      <a:pt x="63" y="39"/>
                      <a:pt x="63" y="47"/>
                    </a:cubicBezTo>
                    <a:cubicBezTo>
                      <a:pt x="63" y="55"/>
                      <a:pt x="56" y="62"/>
                      <a:pt x="47" y="6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5" name="Oval 51"/>
              <p:cNvSpPr>
                <a:spLocks noChangeArrowheads="1"/>
              </p:cNvSpPr>
              <p:nvPr/>
            </p:nvSpPr>
            <p:spPr bwMode="auto">
              <a:xfrm>
                <a:off x="3005138" y="4102100"/>
                <a:ext cx="49213" cy="476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8" name="组合 7"/>
          <p:cNvGrpSpPr/>
          <p:nvPr/>
        </p:nvGrpSpPr>
        <p:grpSpPr>
          <a:xfrm>
            <a:off x="1277056" y="1549863"/>
            <a:ext cx="1207182" cy="1666328"/>
            <a:chOff x="1276428" y="1549863"/>
            <a:chExt cx="1207339" cy="1666328"/>
          </a:xfrm>
        </p:grpSpPr>
        <p:grpSp>
          <p:nvGrpSpPr>
            <p:cNvPr id="2" name="组合 1"/>
            <p:cNvGrpSpPr/>
            <p:nvPr/>
          </p:nvGrpSpPr>
          <p:grpSpPr>
            <a:xfrm>
              <a:off x="1276428" y="1549863"/>
              <a:ext cx="1207339" cy="1666328"/>
              <a:chOff x="1276428" y="1549863"/>
              <a:chExt cx="1207339" cy="1666328"/>
            </a:xfrm>
          </p:grpSpPr>
          <p:cxnSp>
            <p:nvCxnSpPr>
              <p:cNvPr id="94" name="Straight Connector 38"/>
              <p:cNvCxnSpPr/>
              <p:nvPr/>
            </p:nvCxnSpPr>
            <p:spPr>
              <a:xfrm>
                <a:off x="1880097"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96" name="Rounded Rectangle 32"/>
              <p:cNvSpPr/>
              <p:nvPr/>
            </p:nvSpPr>
            <p:spPr>
              <a:xfrm>
                <a:off x="1276428" y="1549863"/>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10677" bIns="210677" numCol="1" spcCol="1270" anchor="ctr" anchorCtr="0">
                <a:noAutofit/>
              </a:bodyPr>
              <a:lstStyle/>
              <a:p>
                <a:pPr algn="ctr" defTabSz="1184910">
                  <a:lnSpc>
                    <a:spcPct val="90000"/>
                  </a:lnSpc>
                  <a:spcBef>
                    <a:spcPct val="0"/>
                  </a:spcBef>
                  <a:spcAft>
                    <a:spcPct val="35000"/>
                  </a:spcAft>
                </a:pPr>
                <a:endParaRPr lang="en-US" sz="4800" dirty="0">
                  <a:latin typeface="FontAwesome" pitchFamily="2" charset="0"/>
                </a:endParaRPr>
              </a:p>
            </p:txBody>
          </p:sp>
        </p:grpSp>
        <p:grpSp>
          <p:nvGrpSpPr>
            <p:cNvPr id="66" name="Group 15"/>
            <p:cNvGrpSpPr>
              <a:grpSpLocks noChangeAspect="1"/>
            </p:cNvGrpSpPr>
            <p:nvPr/>
          </p:nvGrpSpPr>
          <p:grpSpPr>
            <a:xfrm>
              <a:off x="1494695" y="1824528"/>
              <a:ext cx="792000" cy="584918"/>
              <a:chOff x="3052763" y="2647950"/>
              <a:chExt cx="346075" cy="255588"/>
            </a:xfrm>
            <a:solidFill>
              <a:schemeClr val="bg1"/>
            </a:solidFill>
          </p:grpSpPr>
          <p:sp>
            <p:nvSpPr>
              <p:cNvPr id="67" name="Freeform 108"/>
              <p:cNvSpPr/>
              <p:nvPr/>
            </p:nvSpPr>
            <p:spPr bwMode="auto">
              <a:xfrm>
                <a:off x="3175000" y="2825750"/>
                <a:ext cx="100013" cy="77788"/>
              </a:xfrm>
              <a:custGeom>
                <a:avLst/>
                <a:gdLst>
                  <a:gd name="T0" fmla="*/ 36 w 38"/>
                  <a:gd name="T1" fmla="*/ 11 h 30"/>
                  <a:gd name="T2" fmla="*/ 1 w 38"/>
                  <a:gd name="T3" fmla="*/ 11 h 30"/>
                  <a:gd name="T4" fmla="*/ 1 w 38"/>
                  <a:gd name="T5" fmla="*/ 13 h 30"/>
                  <a:gd name="T6" fmla="*/ 19 w 38"/>
                  <a:gd name="T7" fmla="*/ 30 h 30"/>
                  <a:gd name="T8" fmla="*/ 36 w 38"/>
                  <a:gd name="T9" fmla="*/ 13 h 30"/>
                  <a:gd name="T10" fmla="*/ 36 w 38"/>
                  <a:gd name="T11" fmla="*/ 11 h 30"/>
                </a:gdLst>
                <a:ahLst/>
                <a:cxnLst>
                  <a:cxn ang="0">
                    <a:pos x="T0" y="T1"/>
                  </a:cxn>
                  <a:cxn ang="0">
                    <a:pos x="T2" y="T3"/>
                  </a:cxn>
                  <a:cxn ang="0">
                    <a:pos x="T4" y="T5"/>
                  </a:cxn>
                  <a:cxn ang="0">
                    <a:pos x="T6" y="T7"/>
                  </a:cxn>
                  <a:cxn ang="0">
                    <a:pos x="T8" y="T9"/>
                  </a:cxn>
                  <a:cxn ang="0">
                    <a:pos x="T10" y="T11"/>
                  </a:cxn>
                </a:cxnLst>
                <a:rect l="0" t="0" r="r" b="b"/>
                <a:pathLst>
                  <a:path w="38" h="30">
                    <a:moveTo>
                      <a:pt x="36" y="11"/>
                    </a:moveTo>
                    <a:cubicBezTo>
                      <a:pt x="26" y="1"/>
                      <a:pt x="12" y="0"/>
                      <a:pt x="1" y="11"/>
                    </a:cubicBezTo>
                    <a:cubicBezTo>
                      <a:pt x="0" y="11"/>
                      <a:pt x="0" y="12"/>
                      <a:pt x="1" y="13"/>
                    </a:cubicBezTo>
                    <a:cubicBezTo>
                      <a:pt x="19" y="30"/>
                      <a:pt x="19" y="30"/>
                      <a:pt x="19" y="30"/>
                    </a:cubicBezTo>
                    <a:cubicBezTo>
                      <a:pt x="36" y="13"/>
                      <a:pt x="36" y="13"/>
                      <a:pt x="36" y="13"/>
                    </a:cubicBezTo>
                    <a:cubicBezTo>
                      <a:pt x="38" y="12"/>
                      <a:pt x="37" y="11"/>
                      <a:pt x="36"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8" name="Freeform 109"/>
              <p:cNvSpPr/>
              <p:nvPr/>
            </p:nvSpPr>
            <p:spPr bwMode="auto">
              <a:xfrm>
                <a:off x="3109913" y="2736850"/>
                <a:ext cx="230188" cy="101600"/>
              </a:xfrm>
              <a:custGeom>
                <a:avLst/>
                <a:gdLst>
                  <a:gd name="T0" fmla="*/ 87 w 88"/>
                  <a:gd name="T1" fmla="*/ 24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7 w 88"/>
                  <a:gd name="T15" fmla="*/ 26 h 39"/>
                  <a:gd name="T16" fmla="*/ 87 w 88"/>
                  <a:gd name="T17" fmla="*/ 26 h 39"/>
                  <a:gd name="T18" fmla="*/ 87 w 88"/>
                  <a:gd name="T19" fmla="*/ 2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39">
                    <a:moveTo>
                      <a:pt x="87" y="24"/>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3" y="39"/>
                      <a:pt x="74" y="39"/>
                      <a:pt x="75" y="38"/>
                    </a:cubicBezTo>
                    <a:cubicBezTo>
                      <a:pt x="87" y="26"/>
                      <a:pt x="87" y="26"/>
                      <a:pt x="87" y="26"/>
                    </a:cubicBezTo>
                    <a:cubicBezTo>
                      <a:pt x="87" y="26"/>
                      <a:pt x="87" y="26"/>
                      <a:pt x="87" y="26"/>
                    </a:cubicBezTo>
                    <a:cubicBezTo>
                      <a:pt x="88" y="25"/>
                      <a:pt x="88" y="24"/>
                      <a:pt x="87" y="2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sp>
            <p:nvSpPr>
              <p:cNvPr id="69" name="Freeform 110"/>
              <p:cNvSpPr/>
              <p:nvPr/>
            </p:nvSpPr>
            <p:spPr bwMode="auto">
              <a:xfrm>
                <a:off x="3052763" y="2647950"/>
                <a:ext cx="346075" cy="134938"/>
              </a:xfrm>
              <a:custGeom>
                <a:avLst/>
                <a:gdLst>
                  <a:gd name="T0" fmla="*/ 131 w 132"/>
                  <a:gd name="T1" fmla="*/ 36 h 52"/>
                  <a:gd name="T2" fmla="*/ 131 w 132"/>
                  <a:gd name="T3" fmla="*/ 36 h 52"/>
                  <a:gd name="T4" fmla="*/ 1 w 132"/>
                  <a:gd name="T5" fmla="*/ 36 h 52"/>
                  <a:gd name="T6" fmla="*/ 1 w 132"/>
                  <a:gd name="T7" fmla="*/ 38 h 52"/>
                  <a:gd name="T8" fmla="*/ 13 w 132"/>
                  <a:gd name="T9" fmla="*/ 51 h 52"/>
                  <a:gd name="T10" fmla="*/ 16 w 132"/>
                  <a:gd name="T11" fmla="*/ 51 h 52"/>
                  <a:gd name="T12" fmla="*/ 116 w 132"/>
                  <a:gd name="T13" fmla="*/ 51 h 52"/>
                  <a:gd name="T14" fmla="*/ 118 w 132"/>
                  <a:gd name="T15" fmla="*/ 51 h 52"/>
                  <a:gd name="T16" fmla="*/ 131 w 132"/>
                  <a:gd name="T17" fmla="*/ 38 h 52"/>
                  <a:gd name="T18" fmla="*/ 131 w 132"/>
                  <a:gd name="T19" fmla="*/ 38 h 52"/>
                  <a:gd name="T20" fmla="*/ 131 w 132"/>
                  <a:gd name="T2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2">
                    <a:moveTo>
                      <a:pt x="131" y="36"/>
                    </a:moveTo>
                    <a:cubicBezTo>
                      <a:pt x="131" y="36"/>
                      <a:pt x="131" y="36"/>
                      <a:pt x="131" y="36"/>
                    </a:cubicBezTo>
                    <a:cubicBezTo>
                      <a:pt x="95" y="0"/>
                      <a:pt x="36" y="0"/>
                      <a:pt x="1" y="36"/>
                    </a:cubicBezTo>
                    <a:cubicBezTo>
                      <a:pt x="0" y="37"/>
                      <a:pt x="0" y="38"/>
                      <a:pt x="1" y="38"/>
                    </a:cubicBezTo>
                    <a:cubicBezTo>
                      <a:pt x="13" y="51"/>
                      <a:pt x="13" y="51"/>
                      <a:pt x="13" y="51"/>
                    </a:cubicBezTo>
                    <a:cubicBezTo>
                      <a:pt x="14" y="52"/>
                      <a:pt x="15" y="52"/>
                      <a:pt x="16" y="51"/>
                    </a:cubicBezTo>
                    <a:cubicBezTo>
                      <a:pt x="43" y="23"/>
                      <a:pt x="88" y="23"/>
                      <a:pt x="116" y="51"/>
                    </a:cubicBezTo>
                    <a:cubicBezTo>
                      <a:pt x="117" y="52"/>
                      <a:pt x="118" y="52"/>
                      <a:pt x="118" y="51"/>
                    </a:cubicBezTo>
                    <a:cubicBezTo>
                      <a:pt x="131" y="38"/>
                      <a:pt x="131" y="38"/>
                      <a:pt x="131" y="38"/>
                    </a:cubicBezTo>
                    <a:cubicBezTo>
                      <a:pt x="131" y="38"/>
                      <a:pt x="131" y="38"/>
                      <a:pt x="131" y="38"/>
                    </a:cubicBezTo>
                    <a:cubicBezTo>
                      <a:pt x="132" y="38"/>
                      <a:pt x="132" y="37"/>
                      <a:pt x="131" y="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3200"/>
              </a:p>
            </p:txBody>
          </p:sp>
        </p:grpSp>
      </p:grpSp>
      <p:grpSp>
        <p:nvGrpSpPr>
          <p:cNvPr id="10" name="组合 9"/>
          <p:cNvGrpSpPr/>
          <p:nvPr/>
        </p:nvGrpSpPr>
        <p:grpSpPr>
          <a:xfrm>
            <a:off x="8021629" y="1551434"/>
            <a:ext cx="1207182" cy="1664759"/>
            <a:chOff x="8021879" y="1551432"/>
            <a:chExt cx="1207339" cy="1664759"/>
          </a:xfrm>
        </p:grpSpPr>
        <p:grpSp>
          <p:nvGrpSpPr>
            <p:cNvPr id="4" name="组合 3"/>
            <p:cNvGrpSpPr/>
            <p:nvPr/>
          </p:nvGrpSpPr>
          <p:grpSpPr>
            <a:xfrm>
              <a:off x="8021879" y="1551432"/>
              <a:ext cx="1207339" cy="1664759"/>
              <a:chOff x="8021879" y="1551432"/>
              <a:chExt cx="1207339" cy="1664759"/>
            </a:xfrm>
          </p:grpSpPr>
          <p:cxnSp>
            <p:nvCxnSpPr>
              <p:cNvPr id="129" name="Straight Connector 51"/>
              <p:cNvCxnSpPr/>
              <p:nvPr/>
            </p:nvCxnSpPr>
            <p:spPr>
              <a:xfrm>
                <a:off x="8625548" y="2787243"/>
                <a:ext cx="0" cy="428948"/>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0" name="Rounded Rectangle 52"/>
              <p:cNvSpPr/>
              <p:nvPr/>
            </p:nvSpPr>
            <p:spPr>
              <a:xfrm>
                <a:off x="8021879" y="1551432"/>
                <a:ext cx="1207339" cy="1207339"/>
              </a:xfrm>
              <a:prstGeom prst="roundRect">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43840" rIns="243840" bIns="365760" numCol="1" spcCol="1270" anchor="ctr" anchorCtr="0">
                <a:noAutofit/>
              </a:bodyPr>
              <a:lstStyle/>
              <a:p>
                <a:pPr algn="ctr" defTabSz="1184910">
                  <a:lnSpc>
                    <a:spcPct val="90000"/>
                  </a:lnSpc>
                  <a:spcBef>
                    <a:spcPct val="0"/>
                  </a:spcBef>
                  <a:spcAft>
                    <a:spcPct val="35000"/>
                  </a:spcAft>
                </a:pPr>
                <a:endParaRPr lang="en-US" sz="5335" dirty="0">
                  <a:latin typeface="FontAwesome" pitchFamily="2" charset="0"/>
                </a:endParaRPr>
              </a:p>
            </p:txBody>
          </p:sp>
        </p:grpSp>
        <p:grpSp>
          <p:nvGrpSpPr>
            <p:cNvPr id="70" name="组合 69"/>
            <p:cNvGrpSpPr/>
            <p:nvPr/>
          </p:nvGrpSpPr>
          <p:grpSpPr>
            <a:xfrm>
              <a:off x="8265548" y="1903661"/>
              <a:ext cx="720000" cy="486000"/>
              <a:chOff x="5356779" y="2874996"/>
              <a:chExt cx="240638" cy="182454"/>
            </a:xfrm>
          </p:grpSpPr>
          <p:sp>
            <p:nvSpPr>
              <p:cNvPr id="72" name="Freeform 12"/>
              <p:cNvSpPr/>
              <p:nvPr/>
            </p:nvSpPr>
            <p:spPr bwMode="auto">
              <a:xfrm>
                <a:off x="5364675" y="2874996"/>
                <a:ext cx="232742" cy="113878"/>
              </a:xfrm>
              <a:custGeom>
                <a:avLst/>
                <a:gdLst>
                  <a:gd name="T0" fmla="*/ 103 w 237"/>
                  <a:gd name="T1" fmla="*/ 99 h 116"/>
                  <a:gd name="T2" fmla="*/ 134 w 237"/>
                  <a:gd name="T3" fmla="*/ 95 h 116"/>
                  <a:gd name="T4" fmla="*/ 226 w 237"/>
                  <a:gd name="T5" fmla="*/ 12 h 116"/>
                  <a:gd name="T6" fmla="*/ 219 w 237"/>
                  <a:gd name="T7" fmla="*/ 0 h 116"/>
                  <a:gd name="T8" fmla="*/ 13 w 237"/>
                  <a:gd name="T9" fmla="*/ 0 h 116"/>
                  <a:gd name="T10" fmla="*/ 6 w 237"/>
                  <a:gd name="T11" fmla="*/ 10 h 116"/>
                  <a:gd name="T12" fmla="*/ 103 w 237"/>
                  <a:gd name="T13" fmla="*/ 99 h 116"/>
                </a:gdLst>
                <a:ahLst/>
                <a:cxnLst>
                  <a:cxn ang="0">
                    <a:pos x="T0" y="T1"/>
                  </a:cxn>
                  <a:cxn ang="0">
                    <a:pos x="T2" y="T3"/>
                  </a:cxn>
                  <a:cxn ang="0">
                    <a:pos x="T4" y="T5"/>
                  </a:cxn>
                  <a:cxn ang="0">
                    <a:pos x="T6" y="T7"/>
                  </a:cxn>
                  <a:cxn ang="0">
                    <a:pos x="T8" y="T9"/>
                  </a:cxn>
                  <a:cxn ang="0">
                    <a:pos x="T10" y="T11"/>
                  </a:cxn>
                  <a:cxn ang="0">
                    <a:pos x="T12" y="T13"/>
                  </a:cxn>
                </a:cxnLst>
                <a:rect l="0" t="0" r="r" b="b"/>
                <a:pathLst>
                  <a:path w="237" h="116">
                    <a:moveTo>
                      <a:pt x="103" y="99"/>
                    </a:moveTo>
                    <a:cubicBezTo>
                      <a:pt x="103" y="99"/>
                      <a:pt x="115" y="116"/>
                      <a:pt x="134" y="95"/>
                    </a:cubicBezTo>
                    <a:cubicBezTo>
                      <a:pt x="226" y="12"/>
                      <a:pt x="226" y="12"/>
                      <a:pt x="226" y="12"/>
                    </a:cubicBezTo>
                    <a:cubicBezTo>
                      <a:pt x="226" y="12"/>
                      <a:pt x="237" y="1"/>
                      <a:pt x="219" y="0"/>
                    </a:cubicBezTo>
                    <a:cubicBezTo>
                      <a:pt x="13" y="0"/>
                      <a:pt x="13" y="0"/>
                      <a:pt x="13" y="0"/>
                    </a:cubicBezTo>
                    <a:cubicBezTo>
                      <a:pt x="13" y="0"/>
                      <a:pt x="0" y="1"/>
                      <a:pt x="6" y="10"/>
                    </a:cubicBezTo>
                    <a:lnTo>
                      <a:pt x="103" y="99"/>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13"/>
              <p:cNvSpPr/>
              <p:nvPr/>
            </p:nvSpPr>
            <p:spPr bwMode="auto">
              <a:xfrm>
                <a:off x="5515126" y="2893699"/>
                <a:ext cx="81460" cy="149205"/>
              </a:xfrm>
              <a:custGeom>
                <a:avLst/>
                <a:gdLst>
                  <a:gd name="T0" fmla="*/ 82 w 83"/>
                  <a:gd name="T1" fmla="*/ 132 h 152"/>
                  <a:gd name="T2" fmla="*/ 82 w 83"/>
                  <a:gd name="T3" fmla="*/ 17 h 152"/>
                  <a:gd name="T4" fmla="*/ 70 w 83"/>
                  <a:gd name="T5" fmla="*/ 12 h 152"/>
                  <a:gd name="T6" fmla="*/ 6 w 83"/>
                  <a:gd name="T7" fmla="*/ 74 h 152"/>
                  <a:gd name="T8" fmla="*/ 10 w 83"/>
                  <a:gd name="T9" fmla="*/ 84 h 152"/>
                  <a:gd name="T10" fmla="*/ 67 w 83"/>
                  <a:gd name="T11" fmla="*/ 137 h 152"/>
                  <a:gd name="T12" fmla="*/ 82 w 83"/>
                  <a:gd name="T13" fmla="*/ 132 h 152"/>
                </a:gdLst>
                <a:ahLst/>
                <a:cxnLst>
                  <a:cxn ang="0">
                    <a:pos x="T0" y="T1"/>
                  </a:cxn>
                  <a:cxn ang="0">
                    <a:pos x="T2" y="T3"/>
                  </a:cxn>
                  <a:cxn ang="0">
                    <a:pos x="T4" y="T5"/>
                  </a:cxn>
                  <a:cxn ang="0">
                    <a:pos x="T6" y="T7"/>
                  </a:cxn>
                  <a:cxn ang="0">
                    <a:pos x="T8" y="T9"/>
                  </a:cxn>
                  <a:cxn ang="0">
                    <a:pos x="T10" y="T11"/>
                  </a:cxn>
                  <a:cxn ang="0">
                    <a:pos x="T12" y="T13"/>
                  </a:cxn>
                </a:cxnLst>
                <a:rect l="0" t="0" r="r" b="b"/>
                <a:pathLst>
                  <a:path w="83" h="152">
                    <a:moveTo>
                      <a:pt x="82" y="132"/>
                    </a:moveTo>
                    <a:cubicBezTo>
                      <a:pt x="82" y="17"/>
                      <a:pt x="82" y="17"/>
                      <a:pt x="82" y="17"/>
                    </a:cubicBezTo>
                    <a:cubicBezTo>
                      <a:pt x="80" y="0"/>
                      <a:pt x="70" y="12"/>
                      <a:pt x="70" y="12"/>
                    </a:cubicBezTo>
                    <a:cubicBezTo>
                      <a:pt x="6" y="74"/>
                      <a:pt x="6" y="74"/>
                      <a:pt x="6" y="74"/>
                    </a:cubicBezTo>
                    <a:cubicBezTo>
                      <a:pt x="0" y="80"/>
                      <a:pt x="10" y="84"/>
                      <a:pt x="10" y="84"/>
                    </a:cubicBezTo>
                    <a:cubicBezTo>
                      <a:pt x="67" y="137"/>
                      <a:pt x="67" y="137"/>
                      <a:pt x="67" y="137"/>
                    </a:cubicBezTo>
                    <a:cubicBezTo>
                      <a:pt x="83" y="152"/>
                      <a:pt x="82" y="132"/>
                      <a:pt x="82" y="132"/>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14"/>
              <p:cNvSpPr/>
              <p:nvPr/>
            </p:nvSpPr>
            <p:spPr bwMode="auto">
              <a:xfrm>
                <a:off x="5362597" y="2980977"/>
                <a:ext cx="229832" cy="76473"/>
              </a:xfrm>
              <a:custGeom>
                <a:avLst/>
                <a:gdLst>
                  <a:gd name="T0" fmla="*/ 224 w 234"/>
                  <a:gd name="T1" fmla="*/ 66 h 78"/>
                  <a:gd name="T2" fmla="*/ 144 w 234"/>
                  <a:gd name="T3" fmla="*/ 0 h 78"/>
                  <a:gd name="T4" fmla="*/ 117 w 234"/>
                  <a:gd name="T5" fmla="*/ 13 h 78"/>
                  <a:gd name="T6" fmla="*/ 90 w 234"/>
                  <a:gd name="T7" fmla="*/ 0 h 78"/>
                  <a:gd name="T8" fmla="*/ 10 w 234"/>
                  <a:gd name="T9" fmla="*/ 66 h 78"/>
                  <a:gd name="T10" fmla="*/ 13 w 234"/>
                  <a:gd name="T11" fmla="*/ 78 h 78"/>
                  <a:gd name="T12" fmla="*/ 117 w 234"/>
                  <a:gd name="T13" fmla="*/ 78 h 78"/>
                  <a:gd name="T14" fmla="*/ 118 w 234"/>
                  <a:gd name="T15" fmla="*/ 78 h 78"/>
                  <a:gd name="T16" fmla="*/ 221 w 234"/>
                  <a:gd name="T17" fmla="*/ 78 h 78"/>
                  <a:gd name="T18" fmla="*/ 224 w 234"/>
                  <a:gd name="T19" fmla="*/ 6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 h="78">
                    <a:moveTo>
                      <a:pt x="224" y="66"/>
                    </a:moveTo>
                    <a:cubicBezTo>
                      <a:pt x="144" y="0"/>
                      <a:pt x="144" y="0"/>
                      <a:pt x="144" y="0"/>
                    </a:cubicBezTo>
                    <a:cubicBezTo>
                      <a:pt x="144" y="0"/>
                      <a:pt x="132" y="12"/>
                      <a:pt x="117" y="13"/>
                    </a:cubicBezTo>
                    <a:cubicBezTo>
                      <a:pt x="102" y="12"/>
                      <a:pt x="90" y="0"/>
                      <a:pt x="90" y="0"/>
                    </a:cubicBezTo>
                    <a:cubicBezTo>
                      <a:pt x="10" y="66"/>
                      <a:pt x="10" y="66"/>
                      <a:pt x="10" y="66"/>
                    </a:cubicBezTo>
                    <a:cubicBezTo>
                      <a:pt x="0" y="73"/>
                      <a:pt x="13" y="78"/>
                      <a:pt x="13" y="78"/>
                    </a:cubicBezTo>
                    <a:cubicBezTo>
                      <a:pt x="117" y="78"/>
                      <a:pt x="117" y="78"/>
                      <a:pt x="117" y="78"/>
                    </a:cubicBezTo>
                    <a:cubicBezTo>
                      <a:pt x="118" y="78"/>
                      <a:pt x="118" y="78"/>
                      <a:pt x="118" y="78"/>
                    </a:cubicBezTo>
                    <a:cubicBezTo>
                      <a:pt x="221" y="78"/>
                      <a:pt x="221" y="78"/>
                      <a:pt x="221" y="78"/>
                    </a:cubicBezTo>
                    <a:cubicBezTo>
                      <a:pt x="221" y="78"/>
                      <a:pt x="234" y="73"/>
                      <a:pt x="224" y="66"/>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5"/>
              <p:cNvSpPr/>
              <p:nvPr/>
            </p:nvSpPr>
            <p:spPr bwMode="auto">
              <a:xfrm>
                <a:off x="5356779" y="2896608"/>
                <a:ext cx="88525" cy="143386"/>
              </a:xfrm>
              <a:custGeom>
                <a:avLst/>
                <a:gdLst>
                  <a:gd name="T0" fmla="*/ 1 w 90"/>
                  <a:gd name="T1" fmla="*/ 127 h 146"/>
                  <a:gd name="T2" fmla="*/ 1 w 90"/>
                  <a:gd name="T3" fmla="*/ 17 h 146"/>
                  <a:gd name="T4" fmla="*/ 14 w 90"/>
                  <a:gd name="T5" fmla="*/ 11 h 146"/>
                  <a:gd name="T6" fmla="*/ 84 w 90"/>
                  <a:gd name="T7" fmla="*/ 71 h 146"/>
                  <a:gd name="T8" fmla="*/ 79 w 90"/>
                  <a:gd name="T9" fmla="*/ 81 h 146"/>
                  <a:gd name="T10" fmla="*/ 17 w 90"/>
                  <a:gd name="T11" fmla="*/ 131 h 146"/>
                  <a:gd name="T12" fmla="*/ 1 w 90"/>
                  <a:gd name="T13" fmla="*/ 127 h 146"/>
                </a:gdLst>
                <a:ahLst/>
                <a:cxnLst>
                  <a:cxn ang="0">
                    <a:pos x="T0" y="T1"/>
                  </a:cxn>
                  <a:cxn ang="0">
                    <a:pos x="T2" y="T3"/>
                  </a:cxn>
                  <a:cxn ang="0">
                    <a:pos x="T4" y="T5"/>
                  </a:cxn>
                  <a:cxn ang="0">
                    <a:pos x="T6" y="T7"/>
                  </a:cxn>
                  <a:cxn ang="0">
                    <a:pos x="T8" y="T9"/>
                  </a:cxn>
                  <a:cxn ang="0">
                    <a:pos x="T10" y="T11"/>
                  </a:cxn>
                  <a:cxn ang="0">
                    <a:pos x="T12" y="T13"/>
                  </a:cxn>
                </a:cxnLst>
                <a:rect l="0" t="0" r="r" b="b"/>
                <a:pathLst>
                  <a:path w="90" h="146">
                    <a:moveTo>
                      <a:pt x="1" y="127"/>
                    </a:moveTo>
                    <a:cubicBezTo>
                      <a:pt x="1" y="17"/>
                      <a:pt x="1" y="17"/>
                      <a:pt x="1" y="17"/>
                    </a:cubicBezTo>
                    <a:cubicBezTo>
                      <a:pt x="4" y="0"/>
                      <a:pt x="14" y="11"/>
                      <a:pt x="14" y="11"/>
                    </a:cubicBezTo>
                    <a:cubicBezTo>
                      <a:pt x="84" y="71"/>
                      <a:pt x="84" y="71"/>
                      <a:pt x="84" y="71"/>
                    </a:cubicBezTo>
                    <a:cubicBezTo>
                      <a:pt x="90" y="76"/>
                      <a:pt x="79" y="81"/>
                      <a:pt x="79" y="81"/>
                    </a:cubicBezTo>
                    <a:cubicBezTo>
                      <a:pt x="17" y="131"/>
                      <a:pt x="17" y="131"/>
                      <a:pt x="17" y="131"/>
                    </a:cubicBezTo>
                    <a:cubicBezTo>
                      <a:pt x="0" y="146"/>
                      <a:pt x="1" y="127"/>
                      <a:pt x="1" y="127"/>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 name="组合 11"/>
          <p:cNvGrpSpPr/>
          <p:nvPr/>
        </p:nvGrpSpPr>
        <p:grpSpPr>
          <a:xfrm>
            <a:off x="9707770" y="4147215"/>
            <a:ext cx="1207182" cy="1711733"/>
            <a:chOff x="9708239" y="4147213"/>
            <a:chExt cx="1207339" cy="1711733"/>
          </a:xfrm>
        </p:grpSpPr>
        <p:grpSp>
          <p:nvGrpSpPr>
            <p:cNvPr id="7" name="组合 6"/>
            <p:cNvGrpSpPr/>
            <p:nvPr/>
          </p:nvGrpSpPr>
          <p:grpSpPr>
            <a:xfrm>
              <a:off x="9708239" y="4147213"/>
              <a:ext cx="1207339" cy="1711733"/>
              <a:chOff x="9708239" y="4147213"/>
              <a:chExt cx="1207339" cy="1711733"/>
            </a:xfrm>
          </p:grpSpPr>
          <p:cxnSp>
            <p:nvCxnSpPr>
              <p:cNvPr id="133" name="Straight Connector 71"/>
              <p:cNvCxnSpPr/>
              <p:nvPr/>
            </p:nvCxnSpPr>
            <p:spPr>
              <a:xfrm flipV="1">
                <a:off x="10311908" y="4147213"/>
                <a:ext cx="0" cy="468680"/>
              </a:xfrm>
              <a:prstGeom prst="line">
                <a:avLst/>
              </a:prstGeom>
              <a:ln w="1905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4" name="Rounded Rectangle 73"/>
              <p:cNvSpPr/>
              <p:nvPr/>
            </p:nvSpPr>
            <p:spPr>
              <a:xfrm>
                <a:off x="9708239" y="4651607"/>
                <a:ext cx="1207339" cy="1207339"/>
              </a:xfrm>
              <a:prstGeom prst="roundRect">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40" tIns="210677" rIns="210677" bIns="210677" numCol="1" spcCol="1270" anchor="ctr" anchorCtr="0">
                <a:noAutofit/>
              </a:bodyPr>
              <a:lstStyle/>
              <a:p>
                <a:pPr algn="ctr" defTabSz="1184910">
                  <a:lnSpc>
                    <a:spcPct val="90000"/>
                  </a:lnSpc>
                  <a:spcBef>
                    <a:spcPct val="0"/>
                  </a:spcBef>
                  <a:spcAft>
                    <a:spcPct val="35000"/>
                  </a:spcAft>
                </a:pPr>
                <a:endParaRPr lang="en-US" sz="4265" dirty="0">
                  <a:latin typeface="FontAwesome" pitchFamily="2" charset="0"/>
                </a:endParaRPr>
              </a:p>
            </p:txBody>
          </p:sp>
        </p:grpSp>
        <p:grpSp>
          <p:nvGrpSpPr>
            <p:cNvPr id="76" name="组合 75"/>
            <p:cNvGrpSpPr/>
            <p:nvPr/>
          </p:nvGrpSpPr>
          <p:grpSpPr>
            <a:xfrm>
              <a:off x="10034838" y="4952084"/>
              <a:ext cx="576000" cy="576000"/>
              <a:chOff x="5367288" y="3705211"/>
              <a:chExt cx="252966" cy="252966"/>
            </a:xfrm>
          </p:grpSpPr>
          <p:sp>
            <p:nvSpPr>
              <p:cNvPr id="78" name="Freeform 20"/>
              <p:cNvSpPr/>
              <p:nvPr/>
            </p:nvSpPr>
            <p:spPr bwMode="auto">
              <a:xfrm>
                <a:off x="5486631" y="3705211"/>
                <a:ext cx="133623" cy="133623"/>
              </a:xfrm>
              <a:custGeom>
                <a:avLst/>
                <a:gdLst>
                  <a:gd name="T0" fmla="*/ 31 w 111"/>
                  <a:gd name="T1" fmla="*/ 108 h 111"/>
                  <a:gd name="T2" fmla="*/ 42 w 111"/>
                  <a:gd name="T3" fmla="*/ 96 h 111"/>
                  <a:gd name="T4" fmla="*/ 54 w 111"/>
                  <a:gd name="T5" fmla="*/ 85 h 111"/>
                  <a:gd name="T6" fmla="*/ 58 w 111"/>
                  <a:gd name="T7" fmla="*/ 83 h 111"/>
                  <a:gd name="T8" fmla="*/ 71 w 111"/>
                  <a:gd name="T9" fmla="*/ 70 h 111"/>
                  <a:gd name="T10" fmla="*/ 82 w 111"/>
                  <a:gd name="T11" fmla="*/ 58 h 111"/>
                  <a:gd name="T12" fmla="*/ 53 w 111"/>
                  <a:gd name="T13" fmla="*/ 29 h 111"/>
                  <a:gd name="T14" fmla="*/ 41 w 111"/>
                  <a:gd name="T15" fmla="*/ 40 h 111"/>
                  <a:gd name="T16" fmla="*/ 28 w 111"/>
                  <a:gd name="T17" fmla="*/ 52 h 111"/>
                  <a:gd name="T18" fmla="*/ 26 w 111"/>
                  <a:gd name="T19" fmla="*/ 57 h 111"/>
                  <a:gd name="T20" fmla="*/ 14 w 111"/>
                  <a:gd name="T21" fmla="*/ 69 h 111"/>
                  <a:gd name="T22" fmla="*/ 2 w 111"/>
                  <a:gd name="T23" fmla="*/ 80 h 111"/>
                  <a:gd name="T24" fmla="*/ 0 w 111"/>
                  <a:gd name="T25" fmla="*/ 62 h 111"/>
                  <a:gd name="T26" fmla="*/ 22 w 111"/>
                  <a:gd name="T27" fmla="*/ 24 h 111"/>
                  <a:gd name="T28" fmla="*/ 67 w 111"/>
                  <a:gd name="T29" fmla="*/ 2 h 111"/>
                  <a:gd name="T30" fmla="*/ 109 w 111"/>
                  <a:gd name="T31" fmla="*/ 50 h 111"/>
                  <a:gd name="T32" fmla="*/ 87 w 111"/>
                  <a:gd name="T33" fmla="*/ 88 h 111"/>
                  <a:gd name="T34" fmla="*/ 49 w 111"/>
                  <a:gd name="T35" fmla="*/ 110 h 111"/>
                  <a:gd name="T36" fmla="*/ 31 w 111"/>
                  <a:gd name="T37"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111">
                    <a:moveTo>
                      <a:pt x="31" y="108"/>
                    </a:moveTo>
                    <a:cubicBezTo>
                      <a:pt x="34" y="104"/>
                      <a:pt x="38" y="100"/>
                      <a:pt x="42" y="96"/>
                    </a:cubicBezTo>
                    <a:cubicBezTo>
                      <a:pt x="46" y="93"/>
                      <a:pt x="49" y="88"/>
                      <a:pt x="54" y="85"/>
                    </a:cubicBezTo>
                    <a:cubicBezTo>
                      <a:pt x="55" y="84"/>
                      <a:pt x="57" y="84"/>
                      <a:pt x="58" y="83"/>
                    </a:cubicBezTo>
                    <a:cubicBezTo>
                      <a:pt x="62" y="80"/>
                      <a:pt x="66" y="75"/>
                      <a:pt x="71" y="70"/>
                    </a:cubicBezTo>
                    <a:cubicBezTo>
                      <a:pt x="75" y="66"/>
                      <a:pt x="80" y="62"/>
                      <a:pt x="82" y="58"/>
                    </a:cubicBezTo>
                    <a:cubicBezTo>
                      <a:pt x="93" y="39"/>
                      <a:pt x="73" y="18"/>
                      <a:pt x="53" y="29"/>
                    </a:cubicBezTo>
                    <a:cubicBezTo>
                      <a:pt x="49" y="31"/>
                      <a:pt x="45" y="36"/>
                      <a:pt x="41" y="40"/>
                    </a:cubicBezTo>
                    <a:cubicBezTo>
                      <a:pt x="37" y="44"/>
                      <a:pt x="31" y="49"/>
                      <a:pt x="28" y="52"/>
                    </a:cubicBezTo>
                    <a:cubicBezTo>
                      <a:pt x="27" y="54"/>
                      <a:pt x="27" y="56"/>
                      <a:pt x="26" y="57"/>
                    </a:cubicBezTo>
                    <a:cubicBezTo>
                      <a:pt x="23" y="62"/>
                      <a:pt x="18" y="65"/>
                      <a:pt x="14" y="69"/>
                    </a:cubicBezTo>
                    <a:cubicBezTo>
                      <a:pt x="10" y="73"/>
                      <a:pt x="7" y="77"/>
                      <a:pt x="2" y="80"/>
                    </a:cubicBezTo>
                    <a:cubicBezTo>
                      <a:pt x="1" y="74"/>
                      <a:pt x="0" y="70"/>
                      <a:pt x="0" y="62"/>
                    </a:cubicBezTo>
                    <a:cubicBezTo>
                      <a:pt x="2" y="45"/>
                      <a:pt x="12" y="35"/>
                      <a:pt x="22" y="24"/>
                    </a:cubicBezTo>
                    <a:cubicBezTo>
                      <a:pt x="34" y="12"/>
                      <a:pt x="45" y="0"/>
                      <a:pt x="67" y="2"/>
                    </a:cubicBezTo>
                    <a:cubicBezTo>
                      <a:pt x="90" y="3"/>
                      <a:pt x="111" y="22"/>
                      <a:pt x="109" y="50"/>
                    </a:cubicBezTo>
                    <a:cubicBezTo>
                      <a:pt x="108" y="68"/>
                      <a:pt x="98" y="77"/>
                      <a:pt x="87" y="88"/>
                    </a:cubicBezTo>
                    <a:cubicBezTo>
                      <a:pt x="76" y="98"/>
                      <a:pt x="67" y="109"/>
                      <a:pt x="49" y="110"/>
                    </a:cubicBezTo>
                    <a:cubicBezTo>
                      <a:pt x="42" y="111"/>
                      <a:pt x="37" y="110"/>
                      <a:pt x="31" y="108"/>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1"/>
              <p:cNvSpPr/>
              <p:nvPr/>
            </p:nvSpPr>
            <p:spPr bwMode="auto">
              <a:xfrm>
                <a:off x="5439710" y="3776102"/>
                <a:ext cx="109653" cy="109653"/>
              </a:xfrm>
              <a:custGeom>
                <a:avLst/>
                <a:gdLst>
                  <a:gd name="T0" fmla="*/ 75 w 91"/>
                  <a:gd name="T1" fmla="*/ 2 h 91"/>
                  <a:gd name="T2" fmla="*/ 90 w 91"/>
                  <a:gd name="T3" fmla="*/ 15 h 91"/>
                  <a:gd name="T4" fmla="*/ 72 w 91"/>
                  <a:gd name="T5" fmla="*/ 36 h 91"/>
                  <a:gd name="T6" fmla="*/ 34 w 91"/>
                  <a:gd name="T7" fmla="*/ 74 h 91"/>
                  <a:gd name="T8" fmla="*/ 12 w 91"/>
                  <a:gd name="T9" fmla="*/ 91 h 91"/>
                  <a:gd name="T10" fmla="*/ 0 w 91"/>
                  <a:gd name="T11" fmla="*/ 79 h 91"/>
                  <a:gd name="T12" fmla="*/ 7 w 91"/>
                  <a:gd name="T13" fmla="*/ 67 h 91"/>
                  <a:gd name="T14" fmla="*/ 64 w 91"/>
                  <a:gd name="T15" fmla="*/ 10 h 91"/>
                  <a:gd name="T16" fmla="*/ 75 w 91"/>
                  <a:gd name="T17"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75" y="2"/>
                    </a:moveTo>
                    <a:cubicBezTo>
                      <a:pt x="84" y="0"/>
                      <a:pt x="91" y="6"/>
                      <a:pt x="90" y="15"/>
                    </a:cubicBezTo>
                    <a:cubicBezTo>
                      <a:pt x="89" y="22"/>
                      <a:pt x="77" y="31"/>
                      <a:pt x="72" y="36"/>
                    </a:cubicBezTo>
                    <a:cubicBezTo>
                      <a:pt x="58" y="49"/>
                      <a:pt x="47" y="60"/>
                      <a:pt x="34" y="74"/>
                    </a:cubicBezTo>
                    <a:cubicBezTo>
                      <a:pt x="28" y="79"/>
                      <a:pt x="21" y="90"/>
                      <a:pt x="12" y="91"/>
                    </a:cubicBezTo>
                    <a:cubicBezTo>
                      <a:pt x="6" y="91"/>
                      <a:pt x="0" y="86"/>
                      <a:pt x="0" y="79"/>
                    </a:cubicBezTo>
                    <a:cubicBezTo>
                      <a:pt x="0" y="74"/>
                      <a:pt x="3" y="70"/>
                      <a:pt x="7" y="67"/>
                    </a:cubicBezTo>
                    <a:cubicBezTo>
                      <a:pt x="26" y="47"/>
                      <a:pt x="45" y="29"/>
                      <a:pt x="64" y="10"/>
                    </a:cubicBezTo>
                    <a:cubicBezTo>
                      <a:pt x="67" y="7"/>
                      <a:pt x="70" y="2"/>
                      <a:pt x="75" y="2"/>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2"/>
              <p:cNvSpPr/>
              <p:nvPr/>
            </p:nvSpPr>
            <p:spPr bwMode="auto">
              <a:xfrm>
                <a:off x="5367288" y="3824554"/>
                <a:ext cx="133623" cy="133623"/>
              </a:xfrm>
              <a:custGeom>
                <a:avLst/>
                <a:gdLst>
                  <a:gd name="T0" fmla="*/ 80 w 111"/>
                  <a:gd name="T1" fmla="*/ 2 h 111"/>
                  <a:gd name="T2" fmla="*/ 78 w 111"/>
                  <a:gd name="T3" fmla="*/ 5 h 111"/>
                  <a:gd name="T4" fmla="*/ 57 w 111"/>
                  <a:gd name="T5" fmla="*/ 26 h 111"/>
                  <a:gd name="T6" fmla="*/ 40 w 111"/>
                  <a:gd name="T7" fmla="*/ 41 h 111"/>
                  <a:gd name="T8" fmla="*/ 26 w 111"/>
                  <a:gd name="T9" fmla="*/ 64 h 111"/>
                  <a:gd name="T10" fmla="*/ 56 w 111"/>
                  <a:gd name="T11" fmla="*/ 83 h 111"/>
                  <a:gd name="T12" fmla="*/ 70 w 111"/>
                  <a:gd name="T13" fmla="*/ 71 h 111"/>
                  <a:gd name="T14" fmla="*/ 82 w 111"/>
                  <a:gd name="T15" fmla="*/ 59 h 111"/>
                  <a:gd name="T16" fmla="*/ 85 w 111"/>
                  <a:gd name="T17" fmla="*/ 53 h 111"/>
                  <a:gd name="T18" fmla="*/ 97 w 111"/>
                  <a:gd name="T19" fmla="*/ 42 h 111"/>
                  <a:gd name="T20" fmla="*/ 108 w 111"/>
                  <a:gd name="T21" fmla="*/ 31 h 111"/>
                  <a:gd name="T22" fmla="*/ 111 w 111"/>
                  <a:gd name="T23" fmla="*/ 45 h 111"/>
                  <a:gd name="T24" fmla="*/ 89 w 111"/>
                  <a:gd name="T25" fmla="*/ 85 h 111"/>
                  <a:gd name="T26" fmla="*/ 42 w 111"/>
                  <a:gd name="T27" fmla="*/ 109 h 111"/>
                  <a:gd name="T28" fmla="*/ 2 w 111"/>
                  <a:gd name="T29" fmla="*/ 68 h 111"/>
                  <a:gd name="T30" fmla="*/ 25 w 111"/>
                  <a:gd name="T31" fmla="*/ 22 h 111"/>
                  <a:gd name="T32" fmla="*/ 64 w 111"/>
                  <a:gd name="T33" fmla="*/ 0 h 111"/>
                  <a:gd name="T34" fmla="*/ 80 w 111"/>
                  <a:gd name="T35" fmla="*/ 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80" y="2"/>
                    </a:moveTo>
                    <a:cubicBezTo>
                      <a:pt x="80" y="4"/>
                      <a:pt x="78" y="4"/>
                      <a:pt x="78" y="5"/>
                    </a:cubicBezTo>
                    <a:cubicBezTo>
                      <a:pt x="71" y="12"/>
                      <a:pt x="64" y="19"/>
                      <a:pt x="57" y="26"/>
                    </a:cubicBezTo>
                    <a:cubicBezTo>
                      <a:pt x="51" y="29"/>
                      <a:pt x="46" y="35"/>
                      <a:pt x="40" y="41"/>
                    </a:cubicBezTo>
                    <a:cubicBezTo>
                      <a:pt x="34" y="47"/>
                      <a:pt x="26" y="52"/>
                      <a:pt x="26" y="64"/>
                    </a:cubicBezTo>
                    <a:cubicBezTo>
                      <a:pt x="26" y="79"/>
                      <a:pt x="41" y="90"/>
                      <a:pt x="56" y="83"/>
                    </a:cubicBezTo>
                    <a:cubicBezTo>
                      <a:pt x="61" y="81"/>
                      <a:pt x="65" y="76"/>
                      <a:pt x="70" y="71"/>
                    </a:cubicBezTo>
                    <a:cubicBezTo>
                      <a:pt x="74" y="67"/>
                      <a:pt x="79" y="63"/>
                      <a:pt x="82" y="59"/>
                    </a:cubicBezTo>
                    <a:cubicBezTo>
                      <a:pt x="83" y="57"/>
                      <a:pt x="84" y="55"/>
                      <a:pt x="85" y="53"/>
                    </a:cubicBezTo>
                    <a:cubicBezTo>
                      <a:pt x="88" y="49"/>
                      <a:pt x="93" y="45"/>
                      <a:pt x="97" y="42"/>
                    </a:cubicBezTo>
                    <a:cubicBezTo>
                      <a:pt x="101" y="38"/>
                      <a:pt x="104" y="34"/>
                      <a:pt x="108" y="31"/>
                    </a:cubicBezTo>
                    <a:cubicBezTo>
                      <a:pt x="110" y="36"/>
                      <a:pt x="111" y="40"/>
                      <a:pt x="111" y="45"/>
                    </a:cubicBezTo>
                    <a:cubicBezTo>
                      <a:pt x="111" y="65"/>
                      <a:pt x="100" y="74"/>
                      <a:pt x="89" y="85"/>
                    </a:cubicBezTo>
                    <a:cubicBezTo>
                      <a:pt x="77" y="97"/>
                      <a:pt x="67" y="111"/>
                      <a:pt x="42" y="109"/>
                    </a:cubicBezTo>
                    <a:cubicBezTo>
                      <a:pt x="21" y="107"/>
                      <a:pt x="4" y="90"/>
                      <a:pt x="2" y="68"/>
                    </a:cubicBezTo>
                    <a:cubicBezTo>
                      <a:pt x="0" y="44"/>
                      <a:pt x="13" y="34"/>
                      <a:pt x="25" y="22"/>
                    </a:cubicBezTo>
                    <a:cubicBezTo>
                      <a:pt x="36" y="11"/>
                      <a:pt x="45" y="1"/>
                      <a:pt x="64" y="0"/>
                    </a:cubicBezTo>
                    <a:cubicBezTo>
                      <a:pt x="70" y="0"/>
                      <a:pt x="75" y="1"/>
                      <a:pt x="80" y="2"/>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11" name="标题 10"/>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strips(upRight)">
                                      <p:cBhvr>
                                        <p:cTn id="7" dur="500"/>
                                        <p:tgtEl>
                                          <p:spTgt spid="8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p:cTn id="11" dur="350" fill="hold"/>
                                        <p:tgtEl>
                                          <p:spTgt spid="97"/>
                                        </p:tgtEl>
                                        <p:attrNameLst>
                                          <p:attrName>ppt_w</p:attrName>
                                        </p:attrNameLst>
                                      </p:cBhvr>
                                      <p:tavLst>
                                        <p:tav tm="0">
                                          <p:val>
                                            <p:fltVal val="0"/>
                                          </p:val>
                                        </p:tav>
                                        <p:tav tm="100000">
                                          <p:val>
                                            <p:strVal val="#ppt_w"/>
                                          </p:val>
                                        </p:tav>
                                      </p:tavLst>
                                    </p:anim>
                                    <p:anim calcmode="lin" valueType="num">
                                      <p:cBhvr>
                                        <p:cTn id="12" dur="350" fill="hold"/>
                                        <p:tgtEl>
                                          <p:spTgt spid="97"/>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250" fill="hold"/>
                                        <p:tgtEl>
                                          <p:spTgt spid="8"/>
                                        </p:tgtEl>
                                        <p:attrNameLst>
                                          <p:attrName>ppt_x</p:attrName>
                                        </p:attrNameLst>
                                      </p:cBhvr>
                                      <p:tavLst>
                                        <p:tav tm="0">
                                          <p:val>
                                            <p:strVal val="#ppt_x"/>
                                          </p:val>
                                        </p:tav>
                                        <p:tav tm="100000">
                                          <p:val>
                                            <p:strVal val="#ppt_x"/>
                                          </p:val>
                                        </p:tav>
                                      </p:tavLst>
                                    </p:anim>
                                    <p:anim calcmode="lin" valueType="num">
                                      <p:cBhvr additive="base">
                                        <p:cTn id="17" dur="25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left)">
                                      <p:cBhvr>
                                        <p:cTn id="21" dur="400"/>
                                        <p:tgtEl>
                                          <p:spTgt spid="4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400"/>
                                        <p:tgtEl>
                                          <p:spTgt spid="42"/>
                                        </p:tgtEl>
                                      </p:cBhvr>
                                    </p:animEffect>
                                  </p:childTnLst>
                                </p:cTn>
                              </p:par>
                            </p:childTnLst>
                          </p:cTn>
                        </p:par>
                        <p:par>
                          <p:cTn id="25" fill="hold">
                            <p:stCondLst>
                              <p:cond delay="2000"/>
                            </p:stCondLst>
                            <p:childTnLst>
                              <p:par>
                                <p:cTn id="26" presetID="23" presetClass="entr" presetSubtype="16" fill="hold" grpId="0" nodeType="afterEffect">
                                  <p:stCondLst>
                                    <p:cond delay="250"/>
                                  </p:stCondLst>
                                  <p:childTnLst>
                                    <p:set>
                                      <p:cBhvr>
                                        <p:cTn id="27" dur="1" fill="hold">
                                          <p:stCondLst>
                                            <p:cond delay="0"/>
                                          </p:stCondLst>
                                        </p:cTn>
                                        <p:tgtEl>
                                          <p:spTgt spid="100"/>
                                        </p:tgtEl>
                                        <p:attrNameLst>
                                          <p:attrName>style.visibility</p:attrName>
                                        </p:attrNameLst>
                                      </p:cBhvr>
                                      <p:to>
                                        <p:strVal val="visible"/>
                                      </p:to>
                                    </p:set>
                                    <p:anim calcmode="lin" valueType="num">
                                      <p:cBhvr>
                                        <p:cTn id="28" dur="350" fill="hold"/>
                                        <p:tgtEl>
                                          <p:spTgt spid="100"/>
                                        </p:tgtEl>
                                        <p:attrNameLst>
                                          <p:attrName>ppt_w</p:attrName>
                                        </p:attrNameLst>
                                      </p:cBhvr>
                                      <p:tavLst>
                                        <p:tav tm="0">
                                          <p:val>
                                            <p:fltVal val="0"/>
                                          </p:val>
                                        </p:tav>
                                        <p:tav tm="100000">
                                          <p:val>
                                            <p:strVal val="#ppt_w"/>
                                          </p:val>
                                        </p:tav>
                                      </p:tavLst>
                                    </p:anim>
                                    <p:anim calcmode="lin" valueType="num">
                                      <p:cBhvr>
                                        <p:cTn id="29" dur="350" fill="hold"/>
                                        <p:tgtEl>
                                          <p:spTgt spid="100"/>
                                        </p:tgtEl>
                                        <p:attrNameLst>
                                          <p:attrName>ppt_h</p:attrName>
                                        </p:attrNameLst>
                                      </p:cBhvr>
                                      <p:tavLst>
                                        <p:tav tm="0">
                                          <p:val>
                                            <p:fltVal val="0"/>
                                          </p:val>
                                        </p:tav>
                                        <p:tav tm="100000">
                                          <p:val>
                                            <p:strVal val="#ppt_h"/>
                                          </p:val>
                                        </p:tav>
                                      </p:tavLst>
                                    </p:anim>
                                  </p:childTnLst>
                                </p:cTn>
                              </p:par>
                            </p:childTnLst>
                          </p:cTn>
                        </p:par>
                        <p:par>
                          <p:cTn id="30" fill="hold">
                            <p:stCondLst>
                              <p:cond delay="275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250" fill="hold"/>
                                        <p:tgtEl>
                                          <p:spTgt spid="14"/>
                                        </p:tgtEl>
                                        <p:attrNameLst>
                                          <p:attrName>ppt_x</p:attrName>
                                        </p:attrNameLst>
                                      </p:cBhvr>
                                      <p:tavLst>
                                        <p:tav tm="0">
                                          <p:val>
                                            <p:strVal val="#ppt_x"/>
                                          </p:val>
                                        </p:tav>
                                        <p:tav tm="100000">
                                          <p:val>
                                            <p:strVal val="#ppt_x"/>
                                          </p:val>
                                        </p:tav>
                                      </p:tavLst>
                                    </p:anim>
                                    <p:anim calcmode="lin" valueType="num">
                                      <p:cBhvr additive="base">
                                        <p:cTn id="34" dur="25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3250"/>
                            </p:stCondLst>
                            <p:childTnLst>
                              <p:par>
                                <p:cTn id="36" presetID="22" presetClass="entr" presetSubtype="2"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right)">
                                      <p:cBhvr>
                                        <p:cTn id="38" dur="400"/>
                                        <p:tgtEl>
                                          <p:spTgt spid="48"/>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wipe(right)">
                                      <p:cBhvr>
                                        <p:cTn id="41" dur="400"/>
                                        <p:tgtEl>
                                          <p:spTgt spid="49"/>
                                        </p:tgtEl>
                                      </p:cBhvr>
                                    </p:animEffect>
                                  </p:childTnLst>
                                </p:cTn>
                              </p:par>
                            </p:childTnLst>
                          </p:cTn>
                        </p:par>
                        <p:par>
                          <p:cTn id="42" fill="hold">
                            <p:stCondLst>
                              <p:cond delay="3750"/>
                            </p:stCondLst>
                            <p:childTnLst>
                              <p:par>
                                <p:cTn id="43" presetID="23" presetClass="entr" presetSubtype="16" fill="hold" grpId="0" nodeType="afterEffect">
                                  <p:stCondLst>
                                    <p:cond delay="250"/>
                                  </p:stCondLst>
                                  <p:childTnLst>
                                    <p:set>
                                      <p:cBhvr>
                                        <p:cTn id="44" dur="1" fill="hold">
                                          <p:stCondLst>
                                            <p:cond delay="0"/>
                                          </p:stCondLst>
                                        </p:cTn>
                                        <p:tgtEl>
                                          <p:spTgt spid="106"/>
                                        </p:tgtEl>
                                        <p:attrNameLst>
                                          <p:attrName>style.visibility</p:attrName>
                                        </p:attrNameLst>
                                      </p:cBhvr>
                                      <p:to>
                                        <p:strVal val="visible"/>
                                      </p:to>
                                    </p:set>
                                    <p:anim calcmode="lin" valueType="num">
                                      <p:cBhvr>
                                        <p:cTn id="45" dur="350" fill="hold"/>
                                        <p:tgtEl>
                                          <p:spTgt spid="106"/>
                                        </p:tgtEl>
                                        <p:attrNameLst>
                                          <p:attrName>ppt_w</p:attrName>
                                        </p:attrNameLst>
                                      </p:cBhvr>
                                      <p:tavLst>
                                        <p:tav tm="0">
                                          <p:val>
                                            <p:fltVal val="0"/>
                                          </p:val>
                                        </p:tav>
                                        <p:tav tm="100000">
                                          <p:val>
                                            <p:strVal val="#ppt_w"/>
                                          </p:val>
                                        </p:tav>
                                      </p:tavLst>
                                    </p:anim>
                                    <p:anim calcmode="lin" valueType="num">
                                      <p:cBhvr>
                                        <p:cTn id="46" dur="350" fill="hold"/>
                                        <p:tgtEl>
                                          <p:spTgt spid="106"/>
                                        </p:tgtEl>
                                        <p:attrNameLst>
                                          <p:attrName>ppt_h</p:attrName>
                                        </p:attrNameLst>
                                      </p:cBhvr>
                                      <p:tavLst>
                                        <p:tav tm="0">
                                          <p:val>
                                            <p:fltVal val="0"/>
                                          </p:val>
                                        </p:tav>
                                        <p:tav tm="100000">
                                          <p:val>
                                            <p:strVal val="#ppt_h"/>
                                          </p:val>
                                        </p:tav>
                                      </p:tavLst>
                                    </p:anim>
                                  </p:childTnLst>
                                </p:cTn>
                              </p:par>
                            </p:childTnLst>
                          </p:cTn>
                        </p:par>
                        <p:par>
                          <p:cTn id="47" fill="hold">
                            <p:stCondLst>
                              <p:cond delay="4500"/>
                            </p:stCondLst>
                            <p:childTnLst>
                              <p:par>
                                <p:cTn id="48" presetID="2" presetClass="entr" presetSubtype="1"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250" fill="hold"/>
                                        <p:tgtEl>
                                          <p:spTgt spid="9"/>
                                        </p:tgtEl>
                                        <p:attrNameLst>
                                          <p:attrName>ppt_x</p:attrName>
                                        </p:attrNameLst>
                                      </p:cBhvr>
                                      <p:tavLst>
                                        <p:tav tm="0">
                                          <p:val>
                                            <p:strVal val="#ppt_x"/>
                                          </p:val>
                                        </p:tav>
                                        <p:tav tm="100000">
                                          <p:val>
                                            <p:strVal val="#ppt_x"/>
                                          </p:val>
                                        </p:tav>
                                      </p:tavLst>
                                    </p:anim>
                                    <p:anim calcmode="lin" valueType="num">
                                      <p:cBhvr additive="base">
                                        <p:cTn id="51" dur="250" fill="hold"/>
                                        <p:tgtEl>
                                          <p:spTgt spid="9"/>
                                        </p:tgtEl>
                                        <p:attrNameLst>
                                          <p:attrName>ppt_y</p:attrName>
                                        </p:attrNameLst>
                                      </p:cBhvr>
                                      <p:tavLst>
                                        <p:tav tm="0">
                                          <p:val>
                                            <p:strVal val="0-#ppt_h/2"/>
                                          </p:val>
                                        </p:tav>
                                        <p:tav tm="100000">
                                          <p:val>
                                            <p:strVal val="#ppt_y"/>
                                          </p:val>
                                        </p:tav>
                                      </p:tavLst>
                                    </p:anim>
                                  </p:childTnLst>
                                </p:cTn>
                              </p:par>
                            </p:childTnLst>
                          </p:cTn>
                        </p:par>
                        <p:par>
                          <p:cTn id="52" fill="hold">
                            <p:stCondLst>
                              <p:cond delay="5000"/>
                            </p:stCondLst>
                            <p:childTnLst>
                              <p:par>
                                <p:cTn id="53" presetID="22" presetClass="entr" presetSubtype="8"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left)">
                                      <p:cBhvr>
                                        <p:cTn id="55" dur="400"/>
                                        <p:tgtEl>
                                          <p:spTgt spid="44"/>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400"/>
                                        <p:tgtEl>
                                          <p:spTgt spid="45"/>
                                        </p:tgtEl>
                                      </p:cBhvr>
                                    </p:animEffect>
                                  </p:childTnLst>
                                </p:cTn>
                              </p:par>
                            </p:childTnLst>
                          </p:cTn>
                        </p:par>
                        <p:par>
                          <p:cTn id="59" fill="hold">
                            <p:stCondLst>
                              <p:cond delay="5500"/>
                            </p:stCondLst>
                            <p:childTnLst>
                              <p:par>
                                <p:cTn id="60" presetID="23" presetClass="entr" presetSubtype="16" fill="hold" grpId="0" nodeType="afterEffect">
                                  <p:stCondLst>
                                    <p:cond delay="250"/>
                                  </p:stCondLst>
                                  <p:childTnLst>
                                    <p:set>
                                      <p:cBhvr>
                                        <p:cTn id="61" dur="1" fill="hold">
                                          <p:stCondLst>
                                            <p:cond delay="0"/>
                                          </p:stCondLst>
                                        </p:cTn>
                                        <p:tgtEl>
                                          <p:spTgt spid="124"/>
                                        </p:tgtEl>
                                        <p:attrNameLst>
                                          <p:attrName>style.visibility</p:attrName>
                                        </p:attrNameLst>
                                      </p:cBhvr>
                                      <p:to>
                                        <p:strVal val="visible"/>
                                      </p:to>
                                    </p:set>
                                    <p:anim calcmode="lin" valueType="num">
                                      <p:cBhvr>
                                        <p:cTn id="62" dur="350" fill="hold"/>
                                        <p:tgtEl>
                                          <p:spTgt spid="124"/>
                                        </p:tgtEl>
                                        <p:attrNameLst>
                                          <p:attrName>ppt_w</p:attrName>
                                        </p:attrNameLst>
                                      </p:cBhvr>
                                      <p:tavLst>
                                        <p:tav tm="0">
                                          <p:val>
                                            <p:fltVal val="0"/>
                                          </p:val>
                                        </p:tav>
                                        <p:tav tm="100000">
                                          <p:val>
                                            <p:strVal val="#ppt_w"/>
                                          </p:val>
                                        </p:tav>
                                      </p:tavLst>
                                    </p:anim>
                                    <p:anim calcmode="lin" valueType="num">
                                      <p:cBhvr>
                                        <p:cTn id="63" dur="350" fill="hold"/>
                                        <p:tgtEl>
                                          <p:spTgt spid="124"/>
                                        </p:tgtEl>
                                        <p:attrNameLst>
                                          <p:attrName>ppt_h</p:attrName>
                                        </p:attrNameLst>
                                      </p:cBhvr>
                                      <p:tavLst>
                                        <p:tav tm="0">
                                          <p:val>
                                            <p:fltVal val="0"/>
                                          </p:val>
                                        </p:tav>
                                        <p:tav tm="100000">
                                          <p:val>
                                            <p:strVal val="#ppt_h"/>
                                          </p:val>
                                        </p:tav>
                                      </p:tavLst>
                                    </p:anim>
                                  </p:childTnLst>
                                </p:cTn>
                              </p:par>
                            </p:childTnLst>
                          </p:cTn>
                        </p:par>
                        <p:par>
                          <p:cTn id="64" fill="hold">
                            <p:stCondLst>
                              <p:cond delay="6250"/>
                            </p:stCondLst>
                            <p:childTnLst>
                              <p:par>
                                <p:cTn id="65" presetID="2" presetClass="entr" presetSubtype="4"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250" fill="hold"/>
                                        <p:tgtEl>
                                          <p:spTgt spid="13"/>
                                        </p:tgtEl>
                                        <p:attrNameLst>
                                          <p:attrName>ppt_x</p:attrName>
                                        </p:attrNameLst>
                                      </p:cBhvr>
                                      <p:tavLst>
                                        <p:tav tm="0">
                                          <p:val>
                                            <p:strVal val="#ppt_x"/>
                                          </p:val>
                                        </p:tav>
                                        <p:tav tm="100000">
                                          <p:val>
                                            <p:strVal val="#ppt_x"/>
                                          </p:val>
                                        </p:tav>
                                      </p:tavLst>
                                    </p:anim>
                                    <p:anim calcmode="lin" valueType="num">
                                      <p:cBhvr additive="base">
                                        <p:cTn id="68" dur="250" fill="hold"/>
                                        <p:tgtEl>
                                          <p:spTgt spid="13"/>
                                        </p:tgtEl>
                                        <p:attrNameLst>
                                          <p:attrName>ppt_y</p:attrName>
                                        </p:attrNameLst>
                                      </p:cBhvr>
                                      <p:tavLst>
                                        <p:tav tm="0">
                                          <p:val>
                                            <p:strVal val="1+#ppt_h/2"/>
                                          </p:val>
                                        </p:tav>
                                        <p:tav tm="100000">
                                          <p:val>
                                            <p:strVal val="#ppt_y"/>
                                          </p:val>
                                        </p:tav>
                                      </p:tavLst>
                                    </p:anim>
                                  </p:childTnLst>
                                </p:cTn>
                              </p:par>
                            </p:childTnLst>
                          </p:cTn>
                        </p:par>
                        <p:par>
                          <p:cTn id="69" fill="hold">
                            <p:stCondLst>
                              <p:cond delay="6750"/>
                            </p:stCondLst>
                            <p:childTnLst>
                              <p:par>
                                <p:cTn id="70" presetID="22" presetClass="entr" presetSubtype="2"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right)">
                                      <p:cBhvr>
                                        <p:cTn id="72" dur="400"/>
                                        <p:tgtEl>
                                          <p:spTgt spid="50"/>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right)">
                                      <p:cBhvr>
                                        <p:cTn id="75" dur="400"/>
                                        <p:tgtEl>
                                          <p:spTgt spid="51"/>
                                        </p:tgtEl>
                                      </p:cBhvr>
                                    </p:animEffect>
                                  </p:childTnLst>
                                </p:cTn>
                              </p:par>
                            </p:childTnLst>
                          </p:cTn>
                        </p:par>
                        <p:par>
                          <p:cTn id="76" fill="hold">
                            <p:stCondLst>
                              <p:cond delay="7250"/>
                            </p:stCondLst>
                            <p:childTnLst>
                              <p:par>
                                <p:cTn id="77" presetID="23" presetClass="entr" presetSubtype="16" fill="hold" grpId="0" nodeType="afterEffect">
                                  <p:stCondLst>
                                    <p:cond delay="250"/>
                                  </p:stCondLst>
                                  <p:childTnLst>
                                    <p:set>
                                      <p:cBhvr>
                                        <p:cTn id="78" dur="1" fill="hold">
                                          <p:stCondLst>
                                            <p:cond delay="0"/>
                                          </p:stCondLst>
                                        </p:cTn>
                                        <p:tgtEl>
                                          <p:spTgt spid="131"/>
                                        </p:tgtEl>
                                        <p:attrNameLst>
                                          <p:attrName>style.visibility</p:attrName>
                                        </p:attrNameLst>
                                      </p:cBhvr>
                                      <p:to>
                                        <p:strVal val="visible"/>
                                      </p:to>
                                    </p:set>
                                    <p:anim calcmode="lin" valueType="num">
                                      <p:cBhvr>
                                        <p:cTn id="79" dur="350" fill="hold"/>
                                        <p:tgtEl>
                                          <p:spTgt spid="131"/>
                                        </p:tgtEl>
                                        <p:attrNameLst>
                                          <p:attrName>ppt_w</p:attrName>
                                        </p:attrNameLst>
                                      </p:cBhvr>
                                      <p:tavLst>
                                        <p:tav tm="0">
                                          <p:val>
                                            <p:fltVal val="0"/>
                                          </p:val>
                                        </p:tav>
                                        <p:tav tm="100000">
                                          <p:val>
                                            <p:strVal val="#ppt_w"/>
                                          </p:val>
                                        </p:tav>
                                      </p:tavLst>
                                    </p:anim>
                                    <p:anim calcmode="lin" valueType="num">
                                      <p:cBhvr>
                                        <p:cTn id="80" dur="350" fill="hold"/>
                                        <p:tgtEl>
                                          <p:spTgt spid="131"/>
                                        </p:tgtEl>
                                        <p:attrNameLst>
                                          <p:attrName>ppt_h</p:attrName>
                                        </p:attrNameLst>
                                      </p:cBhvr>
                                      <p:tavLst>
                                        <p:tav tm="0">
                                          <p:val>
                                            <p:fltVal val="0"/>
                                          </p:val>
                                        </p:tav>
                                        <p:tav tm="100000">
                                          <p:val>
                                            <p:strVal val="#ppt_h"/>
                                          </p:val>
                                        </p:tav>
                                      </p:tavLst>
                                    </p:anim>
                                  </p:childTnLst>
                                </p:cTn>
                              </p:par>
                            </p:childTnLst>
                          </p:cTn>
                        </p:par>
                        <p:par>
                          <p:cTn id="81" fill="hold">
                            <p:stCondLst>
                              <p:cond delay="8000"/>
                            </p:stCondLst>
                            <p:childTnLst>
                              <p:par>
                                <p:cTn id="82" presetID="2" presetClass="entr" presetSubtype="1"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 calcmode="lin" valueType="num">
                                      <p:cBhvr additive="base">
                                        <p:cTn id="84" dur="250" fill="hold"/>
                                        <p:tgtEl>
                                          <p:spTgt spid="10"/>
                                        </p:tgtEl>
                                        <p:attrNameLst>
                                          <p:attrName>ppt_x</p:attrName>
                                        </p:attrNameLst>
                                      </p:cBhvr>
                                      <p:tavLst>
                                        <p:tav tm="0">
                                          <p:val>
                                            <p:strVal val="#ppt_x"/>
                                          </p:val>
                                        </p:tav>
                                        <p:tav tm="100000">
                                          <p:val>
                                            <p:strVal val="#ppt_x"/>
                                          </p:val>
                                        </p:tav>
                                      </p:tavLst>
                                    </p:anim>
                                    <p:anim calcmode="lin" valueType="num">
                                      <p:cBhvr additive="base">
                                        <p:cTn id="85" dur="250" fill="hold"/>
                                        <p:tgtEl>
                                          <p:spTgt spid="10"/>
                                        </p:tgtEl>
                                        <p:attrNameLst>
                                          <p:attrName>ppt_y</p:attrName>
                                        </p:attrNameLst>
                                      </p:cBhvr>
                                      <p:tavLst>
                                        <p:tav tm="0">
                                          <p:val>
                                            <p:strVal val="0-#ppt_h/2"/>
                                          </p:val>
                                        </p:tav>
                                        <p:tav tm="100000">
                                          <p:val>
                                            <p:strVal val="#ppt_y"/>
                                          </p:val>
                                        </p:tav>
                                      </p:tavLst>
                                    </p:anim>
                                  </p:childTnLst>
                                </p:cTn>
                              </p:par>
                            </p:childTnLst>
                          </p:cTn>
                        </p:par>
                        <p:par>
                          <p:cTn id="86" fill="hold">
                            <p:stCondLst>
                              <p:cond delay="8500"/>
                            </p:stCondLst>
                            <p:childTnLst>
                              <p:par>
                                <p:cTn id="87" presetID="22" presetClass="entr" presetSubtype="8" fill="hold" grpId="0" nodeType="after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wipe(left)">
                                      <p:cBhvr>
                                        <p:cTn id="89" dur="400"/>
                                        <p:tgtEl>
                                          <p:spTgt spid="46"/>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wipe(left)">
                                      <p:cBhvr>
                                        <p:cTn id="92" dur="400"/>
                                        <p:tgtEl>
                                          <p:spTgt spid="47"/>
                                        </p:tgtEl>
                                      </p:cBhvr>
                                    </p:animEffect>
                                  </p:childTnLst>
                                </p:cTn>
                              </p:par>
                            </p:childTnLst>
                          </p:cTn>
                        </p:par>
                        <p:par>
                          <p:cTn id="93" fill="hold">
                            <p:stCondLst>
                              <p:cond delay="9000"/>
                            </p:stCondLst>
                            <p:childTnLst>
                              <p:par>
                                <p:cTn id="94" presetID="23" presetClass="entr" presetSubtype="16" fill="hold" grpId="0" nodeType="afterEffect">
                                  <p:stCondLst>
                                    <p:cond delay="250"/>
                                  </p:stCondLst>
                                  <p:childTnLst>
                                    <p:set>
                                      <p:cBhvr>
                                        <p:cTn id="95" dur="1" fill="hold">
                                          <p:stCondLst>
                                            <p:cond delay="0"/>
                                          </p:stCondLst>
                                        </p:cTn>
                                        <p:tgtEl>
                                          <p:spTgt spid="135"/>
                                        </p:tgtEl>
                                        <p:attrNameLst>
                                          <p:attrName>style.visibility</p:attrName>
                                        </p:attrNameLst>
                                      </p:cBhvr>
                                      <p:to>
                                        <p:strVal val="visible"/>
                                      </p:to>
                                    </p:set>
                                    <p:anim calcmode="lin" valueType="num">
                                      <p:cBhvr>
                                        <p:cTn id="96" dur="350" fill="hold"/>
                                        <p:tgtEl>
                                          <p:spTgt spid="135"/>
                                        </p:tgtEl>
                                        <p:attrNameLst>
                                          <p:attrName>ppt_w</p:attrName>
                                        </p:attrNameLst>
                                      </p:cBhvr>
                                      <p:tavLst>
                                        <p:tav tm="0">
                                          <p:val>
                                            <p:fltVal val="0"/>
                                          </p:val>
                                        </p:tav>
                                        <p:tav tm="100000">
                                          <p:val>
                                            <p:strVal val="#ppt_w"/>
                                          </p:val>
                                        </p:tav>
                                      </p:tavLst>
                                    </p:anim>
                                    <p:anim calcmode="lin" valueType="num">
                                      <p:cBhvr>
                                        <p:cTn id="97" dur="350" fill="hold"/>
                                        <p:tgtEl>
                                          <p:spTgt spid="135"/>
                                        </p:tgtEl>
                                        <p:attrNameLst>
                                          <p:attrName>ppt_h</p:attrName>
                                        </p:attrNameLst>
                                      </p:cBhvr>
                                      <p:tavLst>
                                        <p:tav tm="0">
                                          <p:val>
                                            <p:fltVal val="0"/>
                                          </p:val>
                                        </p:tav>
                                        <p:tav tm="100000">
                                          <p:val>
                                            <p:strVal val="#ppt_h"/>
                                          </p:val>
                                        </p:tav>
                                      </p:tavLst>
                                    </p:anim>
                                  </p:childTnLst>
                                </p:cTn>
                              </p:par>
                            </p:childTnLst>
                          </p:cTn>
                        </p:par>
                        <p:par>
                          <p:cTn id="98" fill="hold">
                            <p:stCondLst>
                              <p:cond delay="9750"/>
                            </p:stCondLst>
                            <p:childTnLst>
                              <p:par>
                                <p:cTn id="99" presetID="2" presetClass="entr" presetSubtype="4" fill="hold" nodeType="afterEffect">
                                  <p:stCondLst>
                                    <p:cond delay="0"/>
                                  </p:stCondLst>
                                  <p:childTnLst>
                                    <p:set>
                                      <p:cBhvr>
                                        <p:cTn id="100" dur="1" fill="hold">
                                          <p:stCondLst>
                                            <p:cond delay="0"/>
                                          </p:stCondLst>
                                        </p:cTn>
                                        <p:tgtEl>
                                          <p:spTgt spid="12"/>
                                        </p:tgtEl>
                                        <p:attrNameLst>
                                          <p:attrName>style.visibility</p:attrName>
                                        </p:attrNameLst>
                                      </p:cBhvr>
                                      <p:to>
                                        <p:strVal val="visible"/>
                                      </p:to>
                                    </p:set>
                                    <p:anim calcmode="lin" valueType="num">
                                      <p:cBhvr additive="base">
                                        <p:cTn id="101" dur="250" fill="hold"/>
                                        <p:tgtEl>
                                          <p:spTgt spid="12"/>
                                        </p:tgtEl>
                                        <p:attrNameLst>
                                          <p:attrName>ppt_x</p:attrName>
                                        </p:attrNameLst>
                                      </p:cBhvr>
                                      <p:tavLst>
                                        <p:tav tm="0">
                                          <p:val>
                                            <p:strVal val="#ppt_x"/>
                                          </p:val>
                                        </p:tav>
                                        <p:tav tm="100000">
                                          <p:val>
                                            <p:strVal val="#ppt_x"/>
                                          </p:val>
                                        </p:tav>
                                      </p:tavLst>
                                    </p:anim>
                                    <p:anim calcmode="lin" valueType="num">
                                      <p:cBhvr additive="base">
                                        <p:cTn id="102" dur="250" fill="hold"/>
                                        <p:tgtEl>
                                          <p:spTgt spid="12"/>
                                        </p:tgtEl>
                                        <p:attrNameLst>
                                          <p:attrName>ppt_y</p:attrName>
                                        </p:attrNameLst>
                                      </p:cBhvr>
                                      <p:tavLst>
                                        <p:tav tm="0">
                                          <p:val>
                                            <p:strVal val="1+#ppt_h/2"/>
                                          </p:val>
                                        </p:tav>
                                        <p:tav tm="100000">
                                          <p:val>
                                            <p:strVal val="#ppt_y"/>
                                          </p:val>
                                        </p:tav>
                                      </p:tavLst>
                                    </p:anim>
                                  </p:childTnLst>
                                </p:cTn>
                              </p:par>
                            </p:childTnLst>
                          </p:cTn>
                        </p:par>
                        <p:par>
                          <p:cTn id="103" fill="hold">
                            <p:stCondLst>
                              <p:cond delay="10250"/>
                            </p:stCondLst>
                            <p:childTnLst>
                              <p:par>
                                <p:cTn id="104" presetID="22" presetClass="entr" presetSubtype="2" fill="hold" grpId="0" nodeType="after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wipe(right)">
                                      <p:cBhvr>
                                        <p:cTn id="106" dur="400"/>
                                        <p:tgtEl>
                                          <p:spTgt spid="52"/>
                                        </p:tgtEl>
                                      </p:cBhvr>
                                    </p:animEffect>
                                  </p:childTnLst>
                                </p:cTn>
                              </p:par>
                              <p:par>
                                <p:cTn id="107" presetID="22" presetClass="entr" presetSubtype="2" fill="hold" grpId="0"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right)">
                                      <p:cBhvr>
                                        <p:cTn id="109" dur="4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0" grpId="0" animBg="1"/>
      <p:bldP spid="106" grpId="0" animBg="1"/>
      <p:bldP spid="124" grpId="0" animBg="1"/>
      <p:bldP spid="131" grpId="0" animBg="1"/>
      <p:bldP spid="135" grpId="0" animBg="1"/>
      <p:bldP spid="41" grpId="0"/>
      <p:bldP spid="42" grpId="0"/>
      <p:bldP spid="44" grpId="0"/>
      <p:bldP spid="45" grpId="0"/>
      <p:bldP spid="46" grpId="0"/>
      <p:bldP spid="47" grpId="0"/>
      <p:bldP spid="48" grpId="0"/>
      <p:bldP spid="49" grpId="0"/>
      <p:bldP spid="50" grpId="0"/>
      <p:bldP spid="51"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6433" y="2618085"/>
            <a:ext cx="12179136" cy="13498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195" b="1" dirty="0">
              <a:solidFill>
                <a:schemeClr val="tx1"/>
              </a:solidFill>
              <a:latin typeface="方正兰亭黑简体" panose="02000000000000000000" pitchFamily="2" charset="-122"/>
              <a:ea typeface="方正兰亭黑简体" panose="02000000000000000000" pitchFamily="2" charset="-122"/>
            </a:endParaRPr>
          </a:p>
        </p:txBody>
      </p:sp>
      <p:graphicFrame>
        <p:nvGraphicFramePr>
          <p:cNvPr id="18" name="图表 17"/>
          <p:cNvGraphicFramePr/>
          <p:nvPr/>
        </p:nvGraphicFramePr>
        <p:xfrm>
          <a:off x="464728" y="1958090"/>
          <a:ext cx="2494765" cy="26480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图表 18"/>
          <p:cNvGraphicFramePr/>
          <p:nvPr/>
        </p:nvGraphicFramePr>
        <p:xfrm>
          <a:off x="3354202" y="1958090"/>
          <a:ext cx="2494765" cy="26480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图表 19"/>
          <p:cNvGraphicFramePr/>
          <p:nvPr/>
        </p:nvGraphicFramePr>
        <p:xfrm>
          <a:off x="6243675" y="1958090"/>
          <a:ext cx="2494765" cy="26480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图表 20"/>
          <p:cNvGraphicFramePr/>
          <p:nvPr/>
        </p:nvGraphicFramePr>
        <p:xfrm>
          <a:off x="9133150" y="1958090"/>
          <a:ext cx="2494765" cy="2648047"/>
        </p:xfrm>
        <a:graphic>
          <a:graphicData uri="http://schemas.openxmlformats.org/drawingml/2006/chart">
            <c:chart xmlns:c="http://schemas.openxmlformats.org/drawingml/2006/chart" xmlns:r="http://schemas.openxmlformats.org/officeDocument/2006/relationships" r:id="rId5"/>
          </a:graphicData>
        </a:graphic>
      </p:graphicFrame>
      <p:sp>
        <p:nvSpPr>
          <p:cNvPr id="22" name="TextBox 9"/>
          <p:cNvSpPr txBox="1"/>
          <p:nvPr/>
        </p:nvSpPr>
        <p:spPr>
          <a:xfrm>
            <a:off x="9584144"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90</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3" name="TextBox 15"/>
          <p:cNvSpPr txBox="1"/>
          <p:nvPr/>
        </p:nvSpPr>
        <p:spPr>
          <a:xfrm>
            <a:off x="3801273" y="292735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50</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4" name="TextBox 21"/>
          <p:cNvSpPr txBox="1"/>
          <p:nvPr/>
        </p:nvSpPr>
        <p:spPr>
          <a:xfrm>
            <a:off x="909837" y="2927356"/>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25</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5" name="TextBox 27"/>
          <p:cNvSpPr txBox="1"/>
          <p:nvPr/>
        </p:nvSpPr>
        <p:spPr>
          <a:xfrm>
            <a:off x="6692708" y="2910445"/>
            <a:ext cx="1589442" cy="707886"/>
          </a:xfrm>
          <a:prstGeom prst="rect">
            <a:avLst/>
          </a:prstGeom>
          <a:noFill/>
        </p:spPr>
        <p:txBody>
          <a:bodyPr wrap="square" rtlCol="0" anchor="ctr">
            <a:spAutoFit/>
          </a:bodyPr>
          <a:lstStyle/>
          <a:p>
            <a:pPr algn="ctr"/>
            <a:r>
              <a:rPr lang="en-US" altLang="zh-CN" sz="4000" dirty="0">
                <a:solidFill>
                  <a:schemeClr val="tx1">
                    <a:lumMod val="90000"/>
                    <a:lumOff val="10000"/>
                  </a:schemeClr>
                </a:solidFill>
                <a:latin typeface="Impact" panose="020B0806030902050204" pitchFamily="34" charset="0"/>
                <a:ea typeface="微软雅黑" panose="020B0503020204020204" pitchFamily="34" charset="-122"/>
              </a:rPr>
              <a:t>75</a:t>
            </a:r>
            <a:r>
              <a:rPr lang="en-US" altLang="zh-CN" sz="2665" dirty="0">
                <a:solidFill>
                  <a:schemeClr val="tx1">
                    <a:lumMod val="90000"/>
                    <a:lumOff val="10000"/>
                  </a:schemeClr>
                </a:solidFill>
                <a:latin typeface="微软雅黑" panose="020B0503020204020204" pitchFamily="34" charset="-122"/>
                <a:ea typeface="微软雅黑" panose="020B0503020204020204" pitchFamily="34" charset="-122"/>
              </a:rPr>
              <a:t>%</a:t>
            </a:r>
            <a:endParaRPr lang="zh-CN" altLang="en-US" sz="2665" dirty="0">
              <a:solidFill>
                <a:schemeClr val="tx1">
                  <a:lumMod val="90000"/>
                  <a:lumOff val="10000"/>
                </a:schemeClr>
              </a:solidFill>
              <a:latin typeface="微软雅黑" panose="020B0503020204020204" pitchFamily="34" charset="-122"/>
              <a:ea typeface="微软雅黑" panose="020B0503020204020204" pitchFamily="34" charset="-122"/>
            </a:endParaRPr>
          </a:p>
        </p:txBody>
      </p:sp>
      <p:sp>
        <p:nvSpPr>
          <p:cNvPr id="26" name="TextBox 42"/>
          <p:cNvSpPr txBox="1"/>
          <p:nvPr/>
        </p:nvSpPr>
        <p:spPr>
          <a:xfrm>
            <a:off x="1052121"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7" name="矩形 26"/>
          <p:cNvSpPr>
            <a:spLocks noChangeArrowheads="1"/>
          </p:cNvSpPr>
          <p:nvPr/>
        </p:nvSpPr>
        <p:spPr bwMode="auto">
          <a:xfrm>
            <a:off x="548805"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28" name="TextBox 42"/>
          <p:cNvSpPr txBox="1"/>
          <p:nvPr/>
        </p:nvSpPr>
        <p:spPr>
          <a:xfrm>
            <a:off x="3941595"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29" name="矩形 28"/>
          <p:cNvSpPr>
            <a:spLocks noChangeArrowheads="1"/>
          </p:cNvSpPr>
          <p:nvPr/>
        </p:nvSpPr>
        <p:spPr bwMode="auto">
          <a:xfrm>
            <a:off x="3438279"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30" name="TextBox 42"/>
          <p:cNvSpPr txBox="1"/>
          <p:nvPr/>
        </p:nvSpPr>
        <p:spPr>
          <a:xfrm>
            <a:off x="6831069"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1" name="矩形 30"/>
          <p:cNvSpPr>
            <a:spLocks noChangeArrowheads="1"/>
          </p:cNvSpPr>
          <p:nvPr/>
        </p:nvSpPr>
        <p:spPr bwMode="auto">
          <a:xfrm>
            <a:off x="6327753"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32" name="TextBox 42"/>
          <p:cNvSpPr txBox="1"/>
          <p:nvPr/>
        </p:nvSpPr>
        <p:spPr>
          <a:xfrm>
            <a:off x="9720544" y="4629378"/>
            <a:ext cx="1319976" cy="430887"/>
          </a:xfrm>
          <a:prstGeom prst="rect">
            <a:avLst/>
          </a:prstGeom>
          <a:noFill/>
        </p:spPr>
        <p:txBody>
          <a:bodyPr wrap="square" rtlCol="0">
            <a:spAutoFit/>
          </a:bodyPr>
          <a:lstStyle/>
          <a:p>
            <a:pPr algn="ctr"/>
            <a:r>
              <a:rPr lang="zh-CN" altLang="en-US" sz="2200" b="1" dirty="0">
                <a:solidFill>
                  <a:schemeClr val="accent1"/>
                </a:solidFill>
              </a:rPr>
              <a:t>添加标题</a:t>
            </a:r>
          </a:p>
        </p:txBody>
      </p:sp>
      <p:sp>
        <p:nvSpPr>
          <p:cNvPr id="33" name="矩形 32"/>
          <p:cNvSpPr>
            <a:spLocks noChangeArrowheads="1"/>
          </p:cNvSpPr>
          <p:nvPr/>
        </p:nvSpPr>
        <p:spPr bwMode="auto">
          <a:xfrm>
            <a:off x="9217228" y="5054714"/>
            <a:ext cx="2326610" cy="867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75000"/>
                    <a:lumOff val="25000"/>
                  </a:schemeClr>
                </a:solidFill>
                <a:sym typeface="微软雅黑" panose="020B0503020204020204" pitchFamily="34" charset="-122"/>
              </a:rPr>
              <a:t>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1000"/>
                                        <p:tgtEl>
                                          <p:spTgt spid="18"/>
                                        </p:tgtEl>
                                      </p:cBhvr>
                                    </p:animEffect>
                                  </p:childTnLst>
                                </p:cTn>
                              </p:par>
                              <p:par>
                                <p:cTn id="12" presetID="21" presetClass="entr" presetSubtype="1" fill="hold" grpId="0" nodeType="withEffect">
                                  <p:stCondLst>
                                    <p:cond delay="25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1000"/>
                                        <p:tgtEl>
                                          <p:spTgt spid="19"/>
                                        </p:tgtEl>
                                      </p:cBhvr>
                                    </p:animEffect>
                                  </p:childTnLst>
                                </p:cTn>
                              </p:par>
                              <p:par>
                                <p:cTn id="15" presetID="21" presetClass="entr" presetSubtype="1"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par>
                                <p:cTn id="18" presetID="21" presetClass="entr" presetSubtype="1" fill="hold" grpId="0" nodeType="withEffect">
                                  <p:stCondLst>
                                    <p:cond delay="50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20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up)">
                                      <p:cBhvr>
                                        <p:cTn id="40" dur="500"/>
                                        <p:tgtEl>
                                          <p:spTgt spid="2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up)">
                                      <p:cBhvr>
                                        <p:cTn id="56" dur="500"/>
                                        <p:tgtEl>
                                          <p:spTgt spid="31"/>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Graphic spid="18" grpId="0">
        <p:bldAsOne/>
      </p:bldGraphic>
      <p:bldGraphic spid="19" grpId="0">
        <p:bldAsOne/>
      </p:bldGraphic>
      <p:bldGraphic spid="20" grpId="0">
        <p:bldAsOne/>
      </p:bldGraphic>
      <p:bldGraphic spid="21" grpId="0">
        <p:bldAsOne/>
      </p:bldGraphic>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entagon 25"/>
          <p:cNvSpPr/>
          <p:nvPr/>
        </p:nvSpPr>
        <p:spPr>
          <a:xfrm flipH="1">
            <a:off x="7877784" y="2063443"/>
            <a:ext cx="4332505" cy="691283"/>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4" name="TextBox 26"/>
          <p:cNvSpPr txBox="1"/>
          <p:nvPr/>
        </p:nvSpPr>
        <p:spPr>
          <a:xfrm flipH="1">
            <a:off x="8369734" y="2209034"/>
            <a:ext cx="1715879" cy="400101"/>
          </a:xfrm>
          <a:prstGeom prst="rect">
            <a:avLst/>
          </a:prstGeom>
        </p:spPr>
        <p:txBody>
          <a:bodyPr wrap="square" lIns="91431" tIns="45716" rIns="91431" bIns="45716">
            <a:spAutoFit/>
          </a:bodyPr>
          <a:lstStyle>
            <a:defPPr>
              <a:defRPr lang="zh-CN"/>
            </a:defPPr>
            <a:lvl1pPr>
              <a:defRPr sz="2200" b="1">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bg1">
                    <a:lumMod val="95000"/>
                  </a:schemeClr>
                </a:solidFill>
              </a:rPr>
              <a:t>输入关键字</a:t>
            </a:r>
            <a:endParaRPr lang="en-US" sz="2000" dirty="0">
              <a:solidFill>
                <a:schemeClr val="bg1">
                  <a:lumMod val="95000"/>
                </a:schemeClr>
              </a:solidFill>
            </a:endParaRPr>
          </a:p>
        </p:txBody>
      </p:sp>
      <p:sp>
        <p:nvSpPr>
          <p:cNvPr id="91" name="Pentagon 28"/>
          <p:cNvSpPr/>
          <p:nvPr/>
        </p:nvSpPr>
        <p:spPr>
          <a:xfrm flipH="1">
            <a:off x="8549898" y="2908344"/>
            <a:ext cx="3641311"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2" name="TextBox 29"/>
          <p:cNvSpPr txBox="1"/>
          <p:nvPr/>
        </p:nvSpPr>
        <p:spPr>
          <a:xfrm flipH="1">
            <a:off x="9128418" y="3053938"/>
            <a:ext cx="1779969"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sp>
        <p:nvSpPr>
          <p:cNvPr id="89" name="Pentagon 31"/>
          <p:cNvSpPr/>
          <p:nvPr/>
        </p:nvSpPr>
        <p:spPr>
          <a:xfrm flipH="1">
            <a:off x="9260171" y="3753246"/>
            <a:ext cx="2950117" cy="69128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90" name="TextBox 32"/>
          <p:cNvSpPr txBox="1"/>
          <p:nvPr/>
        </p:nvSpPr>
        <p:spPr>
          <a:xfrm flipH="1">
            <a:off x="9749866" y="3898840"/>
            <a:ext cx="1679216"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sp>
        <p:nvSpPr>
          <p:cNvPr id="87" name="Pentagon 34"/>
          <p:cNvSpPr/>
          <p:nvPr/>
        </p:nvSpPr>
        <p:spPr>
          <a:xfrm flipH="1">
            <a:off x="10085614" y="4598146"/>
            <a:ext cx="2105323" cy="69128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
        <p:nvSpPr>
          <p:cNvPr id="88" name="TextBox 35"/>
          <p:cNvSpPr txBox="1"/>
          <p:nvPr/>
        </p:nvSpPr>
        <p:spPr>
          <a:xfrm flipH="1">
            <a:off x="10571365" y="4743740"/>
            <a:ext cx="1619571" cy="400101"/>
          </a:xfrm>
          <a:prstGeom prst="rect">
            <a:avLst/>
          </a:prstGeom>
        </p:spPr>
        <p:txBody>
          <a:bodyPr wrap="square" lIns="91431" tIns="45716" rIns="91431" bIns="45716">
            <a:spAutoFit/>
          </a:bodyPr>
          <a:lstStyle>
            <a:defPPr>
              <a:defRPr lang="zh-CN"/>
            </a:defPPr>
            <a:lvl1pPr>
              <a:defRPr sz="2000" b="1">
                <a:solidFill>
                  <a:schemeClr val="bg1">
                    <a:lumMod val="95000"/>
                  </a:schemeClr>
                </a:solidFill>
                <a:latin typeface="微软雅黑" panose="020B0503020204020204" pitchFamily="34" charset="-122"/>
                <a:ea typeface="微软雅黑" panose="020B0503020204020204" pitchFamily="34" charset="-122"/>
              </a:defRPr>
            </a:lvl1pPr>
          </a:lstStyle>
          <a:p>
            <a:r>
              <a:rPr lang="zh-CN" altLang="en-US" dirty="0"/>
              <a:t>输入关键字</a:t>
            </a:r>
            <a:endParaRPr lang="en-US" altLang="zh-CN" dirty="0"/>
          </a:p>
        </p:txBody>
      </p:sp>
      <p:graphicFrame>
        <p:nvGraphicFramePr>
          <p:cNvPr id="96" name="Chart 37"/>
          <p:cNvGraphicFramePr/>
          <p:nvPr/>
        </p:nvGraphicFramePr>
        <p:xfrm>
          <a:off x="1042533" y="3963579"/>
          <a:ext cx="7439648" cy="2125415"/>
        </p:xfrm>
        <a:graphic>
          <a:graphicData uri="http://schemas.openxmlformats.org/drawingml/2006/chart">
            <c:chart xmlns:c="http://schemas.openxmlformats.org/drawingml/2006/chart" xmlns:r="http://schemas.openxmlformats.org/officeDocument/2006/relationships" r:id="rId3"/>
          </a:graphicData>
        </a:graphic>
      </p:graphicFrame>
      <p:sp>
        <p:nvSpPr>
          <p:cNvPr id="99" name="矩形 98"/>
          <p:cNvSpPr/>
          <p:nvPr/>
        </p:nvSpPr>
        <p:spPr>
          <a:xfrm>
            <a:off x="1090655" y="1549411"/>
            <a:ext cx="2408127" cy="430879"/>
          </a:xfrm>
          <a:prstGeom prst="rect">
            <a:avLst/>
          </a:prstGeom>
        </p:spPr>
        <p:txBody>
          <a:bodyPr wrap="square" lIns="91431" tIns="45716" rIns="91431" bIns="45716">
            <a:spAutoFit/>
          </a:bodyPr>
          <a:lstStyle/>
          <a:p>
            <a:r>
              <a:rPr lang="zh-CN" altLang="en-US" sz="2200" b="1" dirty="0">
                <a:solidFill>
                  <a:schemeClr val="tx1">
                    <a:lumMod val="65000"/>
                    <a:lumOff val="35000"/>
                  </a:schemeClr>
                </a:solidFill>
                <a:latin typeface="微软雅黑" panose="020B0503020204020204" pitchFamily="34" charset="-122"/>
                <a:ea typeface="微软雅黑" panose="020B0503020204020204" pitchFamily="34" charset="-122"/>
              </a:rPr>
              <a:t>添加主要观点</a:t>
            </a:r>
            <a:endParaRPr lang="en-US" altLang="zh-CN" sz="2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0" name="矩形 47"/>
          <p:cNvSpPr>
            <a:spLocks noChangeArrowheads="1"/>
          </p:cNvSpPr>
          <p:nvPr/>
        </p:nvSpPr>
        <p:spPr bwMode="auto">
          <a:xfrm>
            <a:off x="1090654" y="2034570"/>
            <a:ext cx="6252723" cy="1707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spcAft>
                <a:spcPts val="500"/>
              </a:spcAft>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en-US" altLang="zh-CN" sz="1400" dirty="0">
              <a:solidFill>
                <a:schemeClr val="tx1">
                  <a:lumMod val="65000"/>
                  <a:lumOff val="35000"/>
                </a:schemeClr>
              </a:solidFill>
              <a:sym typeface="微软雅黑" panose="020B0503020204020204" pitchFamily="34" charset="-122"/>
            </a:endParaRPr>
          </a:p>
          <a:p>
            <a:pPr>
              <a:lnSpc>
                <a:spcPct val="120000"/>
              </a:lnSpc>
              <a:spcBef>
                <a:spcPct val="0"/>
              </a:spcBef>
              <a:spcAft>
                <a:spcPts val="500"/>
              </a:spcAft>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r>
              <a:rPr lang="en-US" altLang="zh-CN" sz="1400" dirty="0">
                <a:solidFill>
                  <a:schemeClr val="tx1">
                    <a:lumMod val="65000"/>
                    <a:lumOff val="35000"/>
                  </a:schemeClr>
                </a:solidFill>
                <a:sym typeface="微软雅黑" panose="020B0503020204020204" pitchFamily="34" charset="-122"/>
              </a:rPr>
              <a:t>,</a:t>
            </a: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96">
                                            <p:graphicEl>
                                              <a:chart seriesIdx="-3" categoryIdx="-3" bldStep="gridLegend"/>
                                            </p:graphicEl>
                                          </p:spTgt>
                                        </p:tgtEl>
                                        <p:attrNameLst>
                                          <p:attrName>style.visibility</p:attrName>
                                        </p:attrNameLst>
                                      </p:cBhvr>
                                      <p:to>
                                        <p:strVal val="visible"/>
                                      </p:to>
                                    </p:set>
                                    <p:animEffect transition="in" filter="slide(fromLeft)">
                                      <p:cBhvr>
                                        <p:cTn id="7" dur="500"/>
                                        <p:tgtEl>
                                          <p:spTgt spid="96">
                                            <p:graphicEl>
                                              <a:chart seriesIdx="-3" categoryIdx="-3" bldStep="gridLegend"/>
                                            </p:graphicEl>
                                          </p:spTgt>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96">
                                            <p:graphicEl>
                                              <a:chart seriesIdx="0" categoryIdx="-4" bldStep="series"/>
                                            </p:graphicEl>
                                          </p:spTgt>
                                        </p:tgtEl>
                                        <p:attrNameLst>
                                          <p:attrName>style.visibility</p:attrName>
                                        </p:attrNameLst>
                                      </p:cBhvr>
                                      <p:to>
                                        <p:strVal val="visible"/>
                                      </p:to>
                                    </p:set>
                                    <p:animEffect transition="in" filter="slide(fromLeft)">
                                      <p:cBhvr>
                                        <p:cTn id="11" dur="500"/>
                                        <p:tgtEl>
                                          <p:spTgt spid="96">
                                            <p:graphicEl>
                                              <a:chart seriesIdx="0" categoryIdx="-4" bldStep="series"/>
                                            </p:graphicEl>
                                          </p:spTgt>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96">
                                            <p:graphicEl>
                                              <a:chart seriesIdx="1" categoryIdx="-4" bldStep="series"/>
                                            </p:graphicEl>
                                          </p:spTgt>
                                        </p:tgtEl>
                                        <p:attrNameLst>
                                          <p:attrName>style.visibility</p:attrName>
                                        </p:attrNameLst>
                                      </p:cBhvr>
                                      <p:to>
                                        <p:strVal val="visible"/>
                                      </p:to>
                                    </p:set>
                                    <p:animEffect transition="in" filter="slide(fromLeft)">
                                      <p:cBhvr>
                                        <p:cTn id="15" dur="500"/>
                                        <p:tgtEl>
                                          <p:spTgt spid="96">
                                            <p:graphicEl>
                                              <a:chart seriesIdx="1" categoryIdx="-4" bldStep="series"/>
                                            </p:graphicEl>
                                          </p:spTgt>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96">
                                            <p:graphicEl>
                                              <a:chart seriesIdx="2" categoryIdx="-4" bldStep="series"/>
                                            </p:graphicEl>
                                          </p:spTgt>
                                        </p:tgtEl>
                                        <p:attrNameLst>
                                          <p:attrName>style.visibility</p:attrName>
                                        </p:attrNameLst>
                                      </p:cBhvr>
                                      <p:to>
                                        <p:strVal val="visible"/>
                                      </p:to>
                                    </p:set>
                                    <p:animEffect transition="in" filter="slide(fromLeft)">
                                      <p:cBhvr>
                                        <p:cTn id="19" dur="500"/>
                                        <p:tgtEl>
                                          <p:spTgt spid="96">
                                            <p:graphicEl>
                                              <a:chart seriesIdx="2" categoryIdx="-4" bldStep="series"/>
                                            </p:graphicEl>
                                          </p:spTgt>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96">
                                            <p:graphicEl>
                                              <a:chart seriesIdx="3" categoryIdx="-4" bldStep="series"/>
                                            </p:graphicEl>
                                          </p:spTgt>
                                        </p:tgtEl>
                                        <p:attrNameLst>
                                          <p:attrName>style.visibility</p:attrName>
                                        </p:attrNameLst>
                                      </p:cBhvr>
                                      <p:to>
                                        <p:strVal val="visible"/>
                                      </p:to>
                                    </p:set>
                                    <p:animEffect transition="in" filter="slide(fromLeft)">
                                      <p:cBhvr>
                                        <p:cTn id="23" dur="500"/>
                                        <p:tgtEl>
                                          <p:spTgt spid="96">
                                            <p:graphicEl>
                                              <a:chart seriesIdx="3" categoryIdx="-4" bldStep="series"/>
                                            </p:graphicEl>
                                          </p:spTgt>
                                        </p:tgtEl>
                                      </p:cBhvr>
                                    </p:animEffect>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93"/>
                                        </p:tgtEl>
                                        <p:attrNameLst>
                                          <p:attrName>style.visibility</p:attrName>
                                        </p:attrNameLst>
                                      </p:cBhvr>
                                      <p:to>
                                        <p:strVal val="visible"/>
                                      </p:to>
                                    </p:set>
                                    <p:anim calcmode="lin" valueType="num">
                                      <p:cBhvr additive="base">
                                        <p:cTn id="27" dur="500" fill="hold"/>
                                        <p:tgtEl>
                                          <p:spTgt spid="93"/>
                                        </p:tgtEl>
                                        <p:attrNameLst>
                                          <p:attrName>ppt_x</p:attrName>
                                        </p:attrNameLst>
                                      </p:cBhvr>
                                      <p:tavLst>
                                        <p:tav tm="0">
                                          <p:val>
                                            <p:strVal val="1+#ppt_w/2"/>
                                          </p:val>
                                        </p:tav>
                                        <p:tav tm="100000">
                                          <p:val>
                                            <p:strVal val="#ppt_x"/>
                                          </p:val>
                                        </p:tav>
                                      </p:tavLst>
                                    </p:anim>
                                    <p:anim calcmode="lin" valueType="num">
                                      <p:cBhvr additive="base">
                                        <p:cTn id="28" dur="500" fill="hold"/>
                                        <p:tgtEl>
                                          <p:spTgt spid="93"/>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1+#ppt_w/2"/>
                                          </p:val>
                                        </p:tav>
                                        <p:tav tm="100000">
                                          <p:val>
                                            <p:strVal val="#ppt_x"/>
                                          </p:val>
                                        </p:tav>
                                      </p:tavLst>
                                    </p:anim>
                                    <p:anim calcmode="lin" valueType="num">
                                      <p:cBhvr additive="base">
                                        <p:cTn id="32" dur="500" fill="hold"/>
                                        <p:tgtEl>
                                          <p:spTgt spid="94"/>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anim calcmode="lin" valueType="num">
                                      <p:cBhvr additive="base">
                                        <p:cTn id="35" dur="500" fill="hold"/>
                                        <p:tgtEl>
                                          <p:spTgt spid="91"/>
                                        </p:tgtEl>
                                        <p:attrNameLst>
                                          <p:attrName>ppt_x</p:attrName>
                                        </p:attrNameLst>
                                      </p:cBhvr>
                                      <p:tavLst>
                                        <p:tav tm="0">
                                          <p:val>
                                            <p:strVal val="1+#ppt_w/2"/>
                                          </p:val>
                                        </p:tav>
                                        <p:tav tm="100000">
                                          <p:val>
                                            <p:strVal val="#ppt_x"/>
                                          </p:val>
                                        </p:tav>
                                      </p:tavLst>
                                    </p:anim>
                                    <p:anim calcmode="lin" valueType="num">
                                      <p:cBhvr additive="base">
                                        <p:cTn id="36" dur="500" fill="hold"/>
                                        <p:tgtEl>
                                          <p:spTgt spid="91"/>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2"/>
                                        </p:tgtEl>
                                        <p:attrNameLst>
                                          <p:attrName>style.visibility</p:attrName>
                                        </p:attrNameLst>
                                      </p:cBhvr>
                                      <p:to>
                                        <p:strVal val="visible"/>
                                      </p:to>
                                    </p:set>
                                    <p:anim calcmode="lin" valueType="num">
                                      <p:cBhvr additive="base">
                                        <p:cTn id="39" dur="500" fill="hold"/>
                                        <p:tgtEl>
                                          <p:spTgt spid="92"/>
                                        </p:tgtEl>
                                        <p:attrNameLst>
                                          <p:attrName>ppt_x</p:attrName>
                                        </p:attrNameLst>
                                      </p:cBhvr>
                                      <p:tavLst>
                                        <p:tav tm="0">
                                          <p:val>
                                            <p:strVal val="1+#ppt_w/2"/>
                                          </p:val>
                                        </p:tav>
                                        <p:tav tm="100000">
                                          <p:val>
                                            <p:strVal val="#ppt_x"/>
                                          </p:val>
                                        </p:tav>
                                      </p:tavLst>
                                    </p:anim>
                                    <p:anim calcmode="lin" valueType="num">
                                      <p:cBhvr additive="base">
                                        <p:cTn id="40" dur="500" fill="hold"/>
                                        <p:tgtEl>
                                          <p:spTgt spid="92"/>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additive="base">
                                        <p:cTn id="43" dur="500" fill="hold"/>
                                        <p:tgtEl>
                                          <p:spTgt spid="89"/>
                                        </p:tgtEl>
                                        <p:attrNameLst>
                                          <p:attrName>ppt_x</p:attrName>
                                        </p:attrNameLst>
                                      </p:cBhvr>
                                      <p:tavLst>
                                        <p:tav tm="0">
                                          <p:val>
                                            <p:strVal val="1+#ppt_w/2"/>
                                          </p:val>
                                        </p:tav>
                                        <p:tav tm="100000">
                                          <p:val>
                                            <p:strVal val="#ppt_x"/>
                                          </p:val>
                                        </p:tav>
                                      </p:tavLst>
                                    </p:anim>
                                    <p:anim calcmode="lin" valueType="num">
                                      <p:cBhvr additive="base">
                                        <p:cTn id="44" dur="500" fill="hold"/>
                                        <p:tgtEl>
                                          <p:spTgt spid="8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additive="base">
                                        <p:cTn id="47" dur="500" fill="hold"/>
                                        <p:tgtEl>
                                          <p:spTgt spid="90"/>
                                        </p:tgtEl>
                                        <p:attrNameLst>
                                          <p:attrName>ppt_x</p:attrName>
                                        </p:attrNameLst>
                                      </p:cBhvr>
                                      <p:tavLst>
                                        <p:tav tm="0">
                                          <p:val>
                                            <p:strVal val="1+#ppt_w/2"/>
                                          </p:val>
                                        </p:tav>
                                        <p:tav tm="100000">
                                          <p:val>
                                            <p:strVal val="#ppt_x"/>
                                          </p:val>
                                        </p:tav>
                                      </p:tavLst>
                                    </p:anim>
                                    <p:anim calcmode="lin" valueType="num">
                                      <p:cBhvr additive="base">
                                        <p:cTn id="48" dur="500" fill="hold"/>
                                        <p:tgtEl>
                                          <p:spTgt spid="9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additive="base">
                                        <p:cTn id="51" dur="500" fill="hold"/>
                                        <p:tgtEl>
                                          <p:spTgt spid="87"/>
                                        </p:tgtEl>
                                        <p:attrNameLst>
                                          <p:attrName>ppt_x</p:attrName>
                                        </p:attrNameLst>
                                      </p:cBhvr>
                                      <p:tavLst>
                                        <p:tav tm="0">
                                          <p:val>
                                            <p:strVal val="1+#ppt_w/2"/>
                                          </p:val>
                                        </p:tav>
                                        <p:tav tm="100000">
                                          <p:val>
                                            <p:strVal val="#ppt_x"/>
                                          </p:val>
                                        </p:tav>
                                      </p:tavLst>
                                    </p:anim>
                                    <p:anim calcmode="lin" valueType="num">
                                      <p:cBhvr additive="base">
                                        <p:cTn id="52" dur="500" fill="hold"/>
                                        <p:tgtEl>
                                          <p:spTgt spid="87"/>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anim calcmode="lin" valueType="num">
                                      <p:cBhvr additive="base">
                                        <p:cTn id="55" dur="500" fill="hold"/>
                                        <p:tgtEl>
                                          <p:spTgt spid="88"/>
                                        </p:tgtEl>
                                        <p:attrNameLst>
                                          <p:attrName>ppt_x</p:attrName>
                                        </p:attrNameLst>
                                      </p:cBhvr>
                                      <p:tavLst>
                                        <p:tav tm="0">
                                          <p:val>
                                            <p:strVal val="1+#ppt_w/2"/>
                                          </p:val>
                                        </p:tav>
                                        <p:tav tm="100000">
                                          <p:val>
                                            <p:strVal val="#ppt_x"/>
                                          </p:val>
                                        </p:tav>
                                      </p:tavLst>
                                    </p:anim>
                                    <p:anim calcmode="lin" valueType="num">
                                      <p:cBhvr additive="base">
                                        <p:cTn id="56" dur="500" fill="hold"/>
                                        <p:tgtEl>
                                          <p:spTgt spid="88"/>
                                        </p:tgtEl>
                                        <p:attrNameLst>
                                          <p:attrName>ppt_y</p:attrName>
                                        </p:attrNameLst>
                                      </p:cBhvr>
                                      <p:tavLst>
                                        <p:tav tm="0">
                                          <p:val>
                                            <p:strVal val="#ppt_y"/>
                                          </p:val>
                                        </p:tav>
                                        <p:tav tm="100000">
                                          <p:val>
                                            <p:strVal val="#ppt_y"/>
                                          </p:val>
                                        </p:tav>
                                      </p:tavLst>
                                    </p:anim>
                                  </p:childTnLst>
                                </p:cTn>
                              </p:par>
                            </p:childTnLst>
                          </p:cTn>
                        </p:par>
                        <p:par>
                          <p:cTn id="57" fill="hold">
                            <p:stCondLst>
                              <p:cond delay="3000"/>
                            </p:stCondLst>
                            <p:childTnLst>
                              <p:par>
                                <p:cTn id="58" presetID="10" presetClass="entr" presetSubtype="0" fill="hold" grpId="0" nodeType="after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fade">
                                      <p:cBhvr>
                                        <p:cTn id="60" dur="500"/>
                                        <p:tgtEl>
                                          <p:spTgt spid="99"/>
                                        </p:tgtEl>
                                      </p:cBhvr>
                                    </p:animEffect>
                                  </p:childTnLst>
                                </p:cTn>
                              </p:par>
                            </p:childTnLst>
                          </p:cTn>
                        </p:par>
                        <p:par>
                          <p:cTn id="61" fill="hold">
                            <p:stCondLst>
                              <p:cond delay="3500"/>
                            </p:stCondLst>
                            <p:childTnLst>
                              <p:par>
                                <p:cTn id="62" presetID="22" presetClass="entr" presetSubtype="1" fill="hold" grpId="0" nodeType="after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wipe(up)">
                                      <p:cBhvr>
                                        <p:cTn id="64" dur="500"/>
                                        <p:tgtEl>
                                          <p:spTgt spid="100"/>
                                        </p:tgtEl>
                                      </p:cBhvr>
                                    </p:animEffect>
                                  </p:childTnLst>
                                </p:cTn>
                              </p:par>
                            </p:childTnLst>
                          </p:cTn>
                        </p:par>
                        <p:par>
                          <p:cTn id="65" fill="hold">
                            <p:stCondLst>
                              <p:cond delay="4000"/>
                            </p:stCondLst>
                            <p:childTnLst>
                              <p:par>
                                <p:cTn id="66" presetID="26" presetClass="emph" presetSubtype="0" fill="hold" grpId="1" nodeType="afterEffect">
                                  <p:stCondLst>
                                    <p:cond delay="0"/>
                                  </p:stCondLst>
                                  <p:childTnLst>
                                    <p:animEffect transition="out" filter="fade">
                                      <p:cBhvr>
                                        <p:cTn id="67" dur="500" tmFilter="0, 0; .2, .5; .8, .5; 1, 0"/>
                                        <p:tgtEl>
                                          <p:spTgt spid="93"/>
                                        </p:tgtEl>
                                      </p:cBhvr>
                                    </p:animEffect>
                                    <p:animScale>
                                      <p:cBhvr>
                                        <p:cTn id="68" dur="250" autoRev="1" fill="hold"/>
                                        <p:tgtEl>
                                          <p:spTgt spid="93"/>
                                        </p:tgtEl>
                                      </p:cBhvr>
                                      <p:by x="105000" y="105000"/>
                                    </p:animScale>
                                  </p:childTnLst>
                                </p:cTn>
                              </p:par>
                              <p:par>
                                <p:cTn id="69" presetID="26" presetClass="emph" presetSubtype="0" fill="hold" grpId="1" nodeType="withEffect">
                                  <p:stCondLst>
                                    <p:cond delay="0"/>
                                  </p:stCondLst>
                                  <p:childTnLst>
                                    <p:animEffect transition="out" filter="fade">
                                      <p:cBhvr>
                                        <p:cTn id="70" dur="500" tmFilter="0, 0; .2, .5; .8, .5; 1, 0"/>
                                        <p:tgtEl>
                                          <p:spTgt spid="94"/>
                                        </p:tgtEl>
                                      </p:cBhvr>
                                    </p:animEffect>
                                    <p:animScale>
                                      <p:cBhvr>
                                        <p:cTn id="71" dur="250" autoRev="1" fill="hold"/>
                                        <p:tgtEl>
                                          <p:spTgt spid="94"/>
                                        </p:tgtEl>
                                      </p:cBhvr>
                                      <p:by x="105000" y="105000"/>
                                    </p:animScale>
                                  </p:childTnLst>
                                </p:cTn>
                              </p:par>
                              <p:par>
                                <p:cTn id="72" presetID="26" presetClass="emph" presetSubtype="0" fill="hold" grpId="1" nodeType="withEffect">
                                  <p:stCondLst>
                                    <p:cond delay="500"/>
                                  </p:stCondLst>
                                  <p:childTnLst>
                                    <p:animEffect transition="out" filter="fade">
                                      <p:cBhvr>
                                        <p:cTn id="73" dur="500" tmFilter="0, 0; .2, .5; .8, .5; 1, 0"/>
                                        <p:tgtEl>
                                          <p:spTgt spid="91"/>
                                        </p:tgtEl>
                                      </p:cBhvr>
                                    </p:animEffect>
                                    <p:animScale>
                                      <p:cBhvr>
                                        <p:cTn id="74" dur="250" autoRev="1" fill="hold"/>
                                        <p:tgtEl>
                                          <p:spTgt spid="91"/>
                                        </p:tgtEl>
                                      </p:cBhvr>
                                      <p:by x="105000" y="105000"/>
                                    </p:animScale>
                                  </p:childTnLst>
                                </p:cTn>
                              </p:par>
                              <p:par>
                                <p:cTn id="75" presetID="26" presetClass="emph" presetSubtype="0" fill="hold" grpId="1" nodeType="withEffect">
                                  <p:stCondLst>
                                    <p:cond delay="500"/>
                                  </p:stCondLst>
                                  <p:childTnLst>
                                    <p:animEffect transition="out" filter="fade">
                                      <p:cBhvr>
                                        <p:cTn id="76" dur="500" tmFilter="0, 0; .2, .5; .8, .5; 1, 0"/>
                                        <p:tgtEl>
                                          <p:spTgt spid="92"/>
                                        </p:tgtEl>
                                      </p:cBhvr>
                                    </p:animEffect>
                                    <p:animScale>
                                      <p:cBhvr>
                                        <p:cTn id="77" dur="250" autoRev="1" fill="hold"/>
                                        <p:tgtEl>
                                          <p:spTgt spid="92"/>
                                        </p:tgtEl>
                                      </p:cBhvr>
                                      <p:by x="105000" y="105000"/>
                                    </p:animScale>
                                  </p:childTnLst>
                                </p:cTn>
                              </p:par>
                              <p:par>
                                <p:cTn id="78" presetID="26" presetClass="emph" presetSubtype="0" fill="hold" grpId="1" nodeType="withEffect">
                                  <p:stCondLst>
                                    <p:cond delay="250"/>
                                  </p:stCondLst>
                                  <p:childTnLst>
                                    <p:animEffect transition="out" filter="fade">
                                      <p:cBhvr>
                                        <p:cTn id="79" dur="500" tmFilter="0, 0; .2, .5; .8, .5; 1, 0"/>
                                        <p:tgtEl>
                                          <p:spTgt spid="89"/>
                                        </p:tgtEl>
                                      </p:cBhvr>
                                    </p:animEffect>
                                    <p:animScale>
                                      <p:cBhvr>
                                        <p:cTn id="80" dur="250" autoRev="1" fill="hold"/>
                                        <p:tgtEl>
                                          <p:spTgt spid="89"/>
                                        </p:tgtEl>
                                      </p:cBhvr>
                                      <p:by x="105000" y="105000"/>
                                    </p:animScale>
                                  </p:childTnLst>
                                </p:cTn>
                              </p:par>
                              <p:par>
                                <p:cTn id="81" presetID="26" presetClass="emph" presetSubtype="0" fill="hold" grpId="1" nodeType="withEffect">
                                  <p:stCondLst>
                                    <p:cond delay="250"/>
                                  </p:stCondLst>
                                  <p:childTnLst>
                                    <p:animEffect transition="out" filter="fade">
                                      <p:cBhvr>
                                        <p:cTn id="82" dur="500" tmFilter="0, 0; .2, .5; .8, .5; 1, 0"/>
                                        <p:tgtEl>
                                          <p:spTgt spid="90"/>
                                        </p:tgtEl>
                                      </p:cBhvr>
                                    </p:animEffect>
                                    <p:animScale>
                                      <p:cBhvr>
                                        <p:cTn id="83" dur="250" autoRev="1" fill="hold"/>
                                        <p:tgtEl>
                                          <p:spTgt spid="90"/>
                                        </p:tgtEl>
                                      </p:cBhvr>
                                      <p:by x="105000" y="105000"/>
                                    </p:animScale>
                                  </p:childTnLst>
                                </p:cTn>
                              </p:par>
                              <p:par>
                                <p:cTn id="84" presetID="26" presetClass="emph" presetSubtype="0" fill="hold" grpId="1" nodeType="withEffect">
                                  <p:stCondLst>
                                    <p:cond delay="750"/>
                                  </p:stCondLst>
                                  <p:childTnLst>
                                    <p:animEffect transition="out" filter="fade">
                                      <p:cBhvr>
                                        <p:cTn id="85" dur="500" tmFilter="0, 0; .2, .5; .8, .5; 1, 0"/>
                                        <p:tgtEl>
                                          <p:spTgt spid="87"/>
                                        </p:tgtEl>
                                      </p:cBhvr>
                                    </p:animEffect>
                                    <p:animScale>
                                      <p:cBhvr>
                                        <p:cTn id="86" dur="250" autoRev="1" fill="hold"/>
                                        <p:tgtEl>
                                          <p:spTgt spid="87"/>
                                        </p:tgtEl>
                                      </p:cBhvr>
                                      <p:by x="105000" y="105000"/>
                                    </p:animScale>
                                  </p:childTnLst>
                                </p:cTn>
                              </p:par>
                              <p:par>
                                <p:cTn id="87" presetID="26" presetClass="emph" presetSubtype="0" fill="hold" grpId="1" nodeType="withEffect">
                                  <p:stCondLst>
                                    <p:cond delay="750"/>
                                  </p:stCondLst>
                                  <p:childTnLst>
                                    <p:animEffect transition="out" filter="fade">
                                      <p:cBhvr>
                                        <p:cTn id="88" dur="500" tmFilter="0, 0; .2, .5; .8, .5; 1, 0"/>
                                        <p:tgtEl>
                                          <p:spTgt spid="88"/>
                                        </p:tgtEl>
                                      </p:cBhvr>
                                    </p:animEffect>
                                    <p:animScale>
                                      <p:cBhvr>
                                        <p:cTn id="89" dur="250" autoRev="1" fill="hold"/>
                                        <p:tgtEl>
                                          <p:spTgt spid="8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3" grpId="1" animBg="1"/>
      <p:bldP spid="94" grpId="0"/>
      <p:bldP spid="94" grpId="1"/>
      <p:bldP spid="91" grpId="0" animBg="1"/>
      <p:bldP spid="91" grpId="1" animBg="1"/>
      <p:bldP spid="92" grpId="0"/>
      <p:bldP spid="92" grpId="1"/>
      <p:bldP spid="89" grpId="0" animBg="1"/>
      <p:bldP spid="89" grpId="1" animBg="1"/>
      <p:bldP spid="90" grpId="0"/>
      <p:bldP spid="90" grpId="1"/>
      <p:bldP spid="87" grpId="0" animBg="1"/>
      <p:bldP spid="87" grpId="1" animBg="1"/>
      <p:bldP spid="88" grpId="0"/>
      <p:bldP spid="88" grpId="1"/>
      <p:bldGraphic spid="96" grpId="0">
        <p:bldSub>
          <a:bldChart bld="series"/>
        </p:bldSub>
      </p:bldGraphic>
      <p:bldP spid="99" grpId="0"/>
      <p:bldP spid="10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10"/>
          <p:cNvSpPr/>
          <p:nvPr/>
        </p:nvSpPr>
        <p:spPr>
          <a:xfrm>
            <a:off x="4989240" y="1600200"/>
            <a:ext cx="5982926" cy="4267200"/>
          </a:xfrm>
          <a:prstGeom prst="rect">
            <a:avLst/>
          </a:prstGeom>
          <a:blipFill>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35">
              <a:tabLst>
                <a:tab pos="2455545" algn="l"/>
              </a:tabLst>
            </a:pPr>
            <a:endParaRPr lang="en-US" dirty="0">
              <a:solidFill>
                <a:schemeClr val="tx1">
                  <a:lumMod val="85000"/>
                  <a:lumOff val="15000"/>
                </a:schemeClr>
              </a:solidFill>
            </a:endParaRPr>
          </a:p>
        </p:txBody>
      </p:sp>
      <p:sp>
        <p:nvSpPr>
          <p:cNvPr id="36" name="Rectangle 22"/>
          <p:cNvSpPr/>
          <p:nvPr/>
        </p:nvSpPr>
        <p:spPr>
          <a:xfrm>
            <a:off x="1219836" y="2459879"/>
            <a:ext cx="5485686" cy="14991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矩形 47"/>
          <p:cNvSpPr>
            <a:spLocks noChangeArrowheads="1"/>
          </p:cNvSpPr>
          <p:nvPr/>
        </p:nvSpPr>
        <p:spPr bwMode="auto">
          <a:xfrm>
            <a:off x="1504436" y="3024502"/>
            <a:ext cx="5088806" cy="84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p>
            <a:pPr>
              <a:lnSpc>
                <a:spcPct val="120000"/>
              </a:lnSpc>
              <a:spcBef>
                <a:spcPct val="0"/>
              </a:spcBef>
            </a:pP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a:t>
            </a:r>
            <a:r>
              <a:rPr lang="zh-CN" altLang="en-US" sz="1400" dirty="0">
                <a:solidFill>
                  <a:schemeClr val="bg1"/>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矩形 3"/>
          <p:cNvSpPr>
            <a:spLocks noChangeArrowheads="1"/>
          </p:cNvSpPr>
          <p:nvPr/>
        </p:nvSpPr>
        <p:spPr bwMode="auto">
          <a:xfrm>
            <a:off x="1504436" y="2567618"/>
            <a:ext cx="1831018" cy="40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p>
            <a:pPr>
              <a:spcBef>
                <a:spcPct val="0"/>
              </a:spcBef>
              <a:buFont typeface="Arial" panose="020B0604020202020204" pitchFamily="34" charset="0"/>
              <a:buNone/>
            </a:pPr>
            <a:r>
              <a:rPr lang="zh-CN" altLang="en-US" sz="22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点击添加标题</a:t>
            </a:r>
          </a:p>
        </p:txBody>
      </p:sp>
      <p:sp>
        <p:nvSpPr>
          <p:cNvPr id="46" name="TextBox 14"/>
          <p:cNvSpPr txBox="1"/>
          <p:nvPr/>
        </p:nvSpPr>
        <p:spPr>
          <a:xfrm>
            <a:off x="1219836" y="1749738"/>
            <a:ext cx="3722947" cy="630942"/>
          </a:xfrm>
          <a:prstGeom prst="rect">
            <a:avLst/>
          </a:prstGeom>
          <a:noFill/>
        </p:spPr>
        <p:txBody>
          <a:bodyPr wrap="square" rtlCol="0">
            <a:spAutoFit/>
          </a:bodyPr>
          <a:lstStyle/>
          <a:p>
            <a:pPr marL="36195" algn="r">
              <a:lnSpc>
                <a:spcPct val="125000"/>
              </a:lnSpc>
              <a:spcBef>
                <a:spcPct val="0"/>
              </a:spcBef>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5" name="图表 4"/>
          <p:cNvGraphicFramePr/>
          <p:nvPr/>
        </p:nvGraphicFramePr>
        <p:xfrm>
          <a:off x="1219836" y="4029409"/>
          <a:ext cx="3769404" cy="1945733"/>
        </p:xfrm>
        <a:graphic>
          <a:graphicData uri="http://schemas.openxmlformats.org/drawingml/2006/chart">
            <c:chart xmlns:c="http://schemas.openxmlformats.org/drawingml/2006/chart" xmlns:r="http://schemas.openxmlformats.org/officeDocument/2006/relationships" r:id="rId4"/>
          </a:graphicData>
        </a:graphic>
      </p:graphicFrame>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4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44000">
                                          <p:cBhvr additive="base">
                                            <p:cTn id="7" dur="500" fill="hold"/>
                                            <p:tgtEl>
                                              <p:spTgt spid="35"/>
                                            </p:tgtEl>
                                            <p:attrNameLst>
                                              <p:attrName>ppt_x</p:attrName>
                                            </p:attrNameLst>
                                          </p:cBhvr>
                                          <p:tavLst>
                                            <p:tav tm="0">
                                              <p:val>
                                                <p:strVal val="1+#ppt_w/2"/>
                                              </p:val>
                                            </p:tav>
                                            <p:tav tm="100000">
                                              <p:val>
                                                <p:strVal val="#ppt_x"/>
                                              </p:val>
                                            </p:tav>
                                          </p:tavLst>
                                        </p:anim>
                                        <p:anim calcmode="lin" valueType="num" p14:bounceEnd="44000">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150"/>
                                            <p:tgtEl>
                                              <p:spTgt spid="46"/>
                                            </p:tgtEl>
                                          </p:cBhvr>
                                        </p:animEffect>
                                      </p:childTnLst>
                                    </p:cTn>
                                  </p:par>
                                </p:childTnLst>
                              </p:cTn>
                            </p:par>
                            <p:par>
                              <p:cTn id="13" fill="hold">
                                <p:stCondLst>
                                  <p:cond delay="615"/>
                                </p:stCondLst>
                                <p:childTnLst>
                                  <p:par>
                                    <p:cTn id="14" presetID="49" presetClass="entr" presetSubtype="0" decel="10000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 calcmode="lin" valueType="num">
                                          <p:cBhvr>
                                            <p:cTn id="18" dur="500" fill="hold"/>
                                            <p:tgtEl>
                                              <p:spTgt spid="36"/>
                                            </p:tgtEl>
                                            <p:attrNameLst>
                                              <p:attrName>style.rotation</p:attrName>
                                            </p:attrNameLst>
                                          </p:cBhvr>
                                          <p:tavLst>
                                            <p:tav tm="0">
                                              <p:val>
                                                <p:fltVal val="360"/>
                                              </p:val>
                                            </p:tav>
                                            <p:tav tm="100000">
                                              <p:val>
                                                <p:fltVal val="0"/>
                                              </p:val>
                                            </p:tav>
                                          </p:tavLst>
                                        </p:anim>
                                        <p:animEffect transition="in" filter="fade">
                                          <p:cBhvr>
                                            <p:cTn id="19" dur="500"/>
                                            <p:tgtEl>
                                              <p:spTgt spid="36"/>
                                            </p:tgtEl>
                                          </p:cBhvr>
                                        </p:animEffect>
                                      </p:childTnLst>
                                    </p:cTn>
                                  </p:par>
                                </p:childTnLst>
                              </p:cTn>
                            </p:par>
                            <p:par>
                              <p:cTn id="20" fill="hold">
                                <p:stCondLst>
                                  <p:cond delay="1115"/>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1615"/>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Graphic spid="5" grpId="0">
            <p:bldAsOne/>
          </p:bldGraphic>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iterate type="lt">
                                        <p:tmPct val="10000"/>
                                      </p:iterate>
                                      <p:childTnLst>
                                        <p:set>
                                          <p:cBhvr>
                                            <p:cTn id="11" dur="1" fill="hold">
                                              <p:stCondLst>
                                                <p:cond delay="0"/>
                                              </p:stCondLst>
                                            </p:cTn>
                                            <p:tgtEl>
                                              <p:spTgt spid="46"/>
                                            </p:tgtEl>
                                            <p:attrNameLst>
                                              <p:attrName>style.visibility</p:attrName>
                                            </p:attrNameLst>
                                          </p:cBhvr>
                                          <p:to>
                                            <p:strVal val="visible"/>
                                          </p:to>
                                        </p:set>
                                        <p:animEffect transition="in" filter="fade">
                                          <p:cBhvr>
                                            <p:cTn id="12" dur="150"/>
                                            <p:tgtEl>
                                              <p:spTgt spid="46"/>
                                            </p:tgtEl>
                                          </p:cBhvr>
                                        </p:animEffect>
                                      </p:childTnLst>
                                    </p:cTn>
                                  </p:par>
                                </p:childTnLst>
                              </p:cTn>
                            </p:par>
                            <p:par>
                              <p:cTn id="13" fill="hold">
                                <p:stCondLst>
                                  <p:cond delay="615"/>
                                </p:stCondLst>
                                <p:childTnLst>
                                  <p:par>
                                    <p:cTn id="14" presetID="49" presetClass="entr" presetSubtype="0" decel="10000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p:cTn id="16" dur="500" fill="hold"/>
                                            <p:tgtEl>
                                              <p:spTgt spid="36"/>
                                            </p:tgtEl>
                                            <p:attrNameLst>
                                              <p:attrName>ppt_w</p:attrName>
                                            </p:attrNameLst>
                                          </p:cBhvr>
                                          <p:tavLst>
                                            <p:tav tm="0">
                                              <p:val>
                                                <p:fltVal val="0"/>
                                              </p:val>
                                            </p:tav>
                                            <p:tav tm="100000">
                                              <p:val>
                                                <p:strVal val="#ppt_w"/>
                                              </p:val>
                                            </p:tav>
                                          </p:tavLst>
                                        </p:anim>
                                        <p:anim calcmode="lin" valueType="num">
                                          <p:cBhvr>
                                            <p:cTn id="17" dur="500" fill="hold"/>
                                            <p:tgtEl>
                                              <p:spTgt spid="36"/>
                                            </p:tgtEl>
                                            <p:attrNameLst>
                                              <p:attrName>ppt_h</p:attrName>
                                            </p:attrNameLst>
                                          </p:cBhvr>
                                          <p:tavLst>
                                            <p:tav tm="0">
                                              <p:val>
                                                <p:fltVal val="0"/>
                                              </p:val>
                                            </p:tav>
                                            <p:tav tm="100000">
                                              <p:val>
                                                <p:strVal val="#ppt_h"/>
                                              </p:val>
                                            </p:tav>
                                          </p:tavLst>
                                        </p:anim>
                                        <p:anim calcmode="lin" valueType="num">
                                          <p:cBhvr>
                                            <p:cTn id="18" dur="500" fill="hold"/>
                                            <p:tgtEl>
                                              <p:spTgt spid="36"/>
                                            </p:tgtEl>
                                            <p:attrNameLst>
                                              <p:attrName>style.rotation</p:attrName>
                                            </p:attrNameLst>
                                          </p:cBhvr>
                                          <p:tavLst>
                                            <p:tav tm="0">
                                              <p:val>
                                                <p:fltVal val="360"/>
                                              </p:val>
                                            </p:tav>
                                            <p:tav tm="100000">
                                              <p:val>
                                                <p:fltVal val="0"/>
                                              </p:val>
                                            </p:tav>
                                          </p:tavLst>
                                        </p:anim>
                                        <p:animEffect transition="in" filter="fade">
                                          <p:cBhvr>
                                            <p:cTn id="19" dur="500"/>
                                            <p:tgtEl>
                                              <p:spTgt spid="36"/>
                                            </p:tgtEl>
                                          </p:cBhvr>
                                        </p:animEffect>
                                      </p:childTnLst>
                                    </p:cTn>
                                  </p:par>
                                </p:childTnLst>
                              </p:cTn>
                            </p:par>
                            <p:par>
                              <p:cTn id="20" fill="hold">
                                <p:stCondLst>
                                  <p:cond delay="1115"/>
                                </p:stCondLst>
                                <p:childTnLst>
                                  <p:par>
                                    <p:cTn id="21" presetID="10"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par>
                              <p:cTn id="27" fill="hold">
                                <p:stCondLst>
                                  <p:cond delay="1615"/>
                                </p:stCondLst>
                                <p:childTnLst>
                                  <p:par>
                                    <p:cTn id="28" presetID="22" presetClass="entr" presetSubtype="4"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44" grpId="0"/>
          <p:bldP spid="45" grpId="0"/>
          <p:bldP spid="46" grpId="0"/>
          <p:bldGraphic spid="5" grpId="0">
            <p:bldAsOne/>
          </p:bldGraphic>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椭圆 70"/>
          <p:cNvSpPr/>
          <p:nvPr/>
        </p:nvSpPr>
        <p:spPr>
          <a:xfrm>
            <a:off x="1404273" y="1367227"/>
            <a:ext cx="2271850" cy="2272146"/>
          </a:xfrm>
          <a:prstGeom prst="ellipse">
            <a:avLst/>
          </a:prstGeom>
          <a:blipFill>
            <a:blip r:embed="rId3" cstate="print">
              <a:extLst>
                <a:ext uri="{BEBA8EAE-BF5A-486C-A8C5-ECC9F3942E4B}">
                  <a14:imgProps xmlns:a14="http://schemas.microsoft.com/office/drawing/2010/main" xmlns="">
                    <a14:imgLayer r:embed="rId4">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3774809" y="1367227"/>
            <a:ext cx="2271850" cy="22721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6145344" y="1367227"/>
            <a:ext cx="2271850" cy="2272146"/>
          </a:xfrm>
          <a:prstGeom prst="ellipse">
            <a:avLst/>
          </a:prstGeom>
          <a:blipFill>
            <a:blip r:embed="rId5"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8515879" y="1367227"/>
            <a:ext cx="2271850" cy="2272146"/>
          </a:xfrm>
          <a:prstGeom prst="ellipse">
            <a:avLst/>
          </a:prstGeom>
          <a:blipFill>
            <a:blip r:embed="rId6"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404273" y="3750208"/>
            <a:ext cx="2271850" cy="2272146"/>
          </a:xfrm>
          <a:prstGeom prst="ellipse">
            <a:avLst/>
          </a:prstGeom>
          <a:blipFill>
            <a:blip r:embed="rId7"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p:nvPr/>
        </p:nvSpPr>
        <p:spPr>
          <a:xfrm>
            <a:off x="3774809" y="3750208"/>
            <a:ext cx="2271850" cy="2272146"/>
          </a:xfrm>
          <a:prstGeom prst="ellipse">
            <a:avLst/>
          </a:prstGeom>
          <a:blipFill>
            <a:blip r:embed="rId8" cstate="print">
              <a:grayscl/>
            </a:blip>
            <a:srcRect/>
            <a:stretch>
              <a:fillRect r="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p:nvPr/>
        </p:nvSpPr>
        <p:spPr>
          <a:xfrm>
            <a:off x="6145344" y="3750208"/>
            <a:ext cx="2271850" cy="2272146"/>
          </a:xfrm>
          <a:prstGeom prst="ellipse">
            <a:avLst/>
          </a:prstGeom>
          <a:blipFill>
            <a:blip r:embed="rId9" cstate="print">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8515879" y="3750208"/>
            <a:ext cx="2271850" cy="22721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7"/>
          <p:cNvSpPr/>
          <p:nvPr/>
        </p:nvSpPr>
        <p:spPr>
          <a:xfrm>
            <a:off x="8814527" y="4047314"/>
            <a:ext cx="1817409" cy="1772793"/>
          </a:xfrm>
          <a:prstGeom prst="rect">
            <a:avLst/>
          </a:prstGeom>
        </p:spPr>
        <p:txBody>
          <a:bodyPr wrap="square">
            <a:spAutoFit/>
          </a:bodyPr>
          <a:lstStyle/>
          <a:p>
            <a:pPr algn="ctr">
              <a:lnSpc>
                <a:spcPct val="130000"/>
              </a:lnSpc>
              <a:spcBef>
                <a:spcPct val="0"/>
              </a:spcBef>
              <a:buNone/>
            </a:pPr>
            <a:r>
              <a:rPr lang="zh-CN" altLang="en-US" sz="1400" dirty="0">
                <a:solidFill>
                  <a:schemeClr val="bg1">
                    <a:lumMod val="9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r>
              <a:rPr lang="zh-CN" altLang="en-US" sz="1400" dirty="0">
                <a:solidFill>
                  <a:schemeClr val="bg1">
                    <a:lumMod val="9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9" name="矩形 47"/>
          <p:cNvSpPr>
            <a:spLocks noChangeArrowheads="1"/>
          </p:cNvSpPr>
          <p:nvPr/>
        </p:nvSpPr>
        <p:spPr bwMode="auto">
          <a:xfrm>
            <a:off x="3897975" y="2213147"/>
            <a:ext cx="2019871" cy="114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3" tIns="34287" rIns="68573" bIns="34287">
            <a:spAutoFit/>
          </a:bodyPr>
          <a:lstStyle/>
          <a:p>
            <a:pPr algn="ctr">
              <a:lnSpc>
                <a:spcPct val="120000"/>
              </a:lnSpc>
              <a:spcBef>
                <a:spcPct val="0"/>
              </a:spcBef>
            </a:pP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右键点击图片选择设置图片格式可直接替换图片，在此录入上述图表的综合描述说明。</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矩形 3"/>
          <p:cNvSpPr>
            <a:spLocks noChangeArrowheads="1"/>
          </p:cNvSpPr>
          <p:nvPr/>
        </p:nvSpPr>
        <p:spPr bwMode="auto">
          <a:xfrm>
            <a:off x="4274493" y="1722224"/>
            <a:ext cx="1266834" cy="40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3" tIns="34287" rIns="68573" bIns="34287">
            <a:spAutoFit/>
          </a:bodyPr>
          <a:lstStyle/>
          <a:p>
            <a:pPr algn="ctr">
              <a:spcBef>
                <a:spcPct val="0"/>
              </a:spcBef>
              <a:buFont typeface="Arial" panose="020B0604020202020204" pitchFamily="34" charset="0"/>
              <a:buNone/>
            </a:pPr>
            <a:r>
              <a:rPr lang="zh-CN" altLang="en-US" sz="2200" b="1" dirty="0">
                <a:solidFill>
                  <a:schemeClr val="bg1"/>
                </a:solidFill>
                <a:latin typeface="Arial" panose="020B0604020202020204" pitchFamily="34" charset="0"/>
                <a:ea typeface="微软雅黑" panose="020B0503020204020204" pitchFamily="34" charset="-122"/>
                <a:cs typeface="Arial" panose="020B0604020202020204" pitchFamily="34" charset="0"/>
              </a:rPr>
              <a:t>添加标题</a:t>
            </a:r>
          </a:p>
        </p:txBody>
      </p:sp>
      <p:sp>
        <p:nvSpPr>
          <p:cNvPr id="2" name="标题 1"/>
          <p:cNvSpPr>
            <a:spLocks noGrp="1"/>
          </p:cNvSpPr>
          <p:nvPr>
            <p:ph type="title"/>
          </p:nvPr>
        </p:nvSpPr>
        <p:spPr/>
        <p:txBody>
          <a:bodyPr>
            <a:normAutofit fontScale="90000"/>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249"/>
                                          </p:stCondLst>
                                        </p:cTn>
                                        <p:tgtEl>
                                          <p:spTgt spid="7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249"/>
                                          </p:stCondLst>
                                        </p:cTn>
                                        <p:tgtEl>
                                          <p:spTgt spid="8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249"/>
                                          </p:stCondLst>
                                        </p:cTn>
                                        <p:tgtEl>
                                          <p:spTgt spid="8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249"/>
                                          </p:stCondLst>
                                        </p:cTn>
                                        <p:tgtEl>
                                          <p:spTgt spid="8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249"/>
                                          </p:stCondLst>
                                        </p:cTn>
                                        <p:tgtEl>
                                          <p:spTgt spid="83"/>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249"/>
                                          </p:stCondLst>
                                        </p:cTn>
                                        <p:tgtEl>
                                          <p:spTgt spid="86"/>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249"/>
                                          </p:stCondLst>
                                        </p:cTn>
                                        <p:tgtEl>
                                          <p:spTgt spid="7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249"/>
                                          </p:stCondLst>
                                        </p:cTn>
                                        <p:tgtEl>
                                          <p:spTgt spid="84"/>
                                        </p:tgtEl>
                                        <p:attrNameLst>
                                          <p:attrName>style.visibility</p:attrName>
                                        </p:attrNameLst>
                                      </p:cBhvr>
                                      <p:to>
                                        <p:strVal val="visible"/>
                                      </p:to>
                                    </p:set>
                                  </p:childTnLst>
                                </p:cTn>
                              </p:par>
                            </p:childTnLst>
                          </p:cTn>
                        </p:par>
                        <p:par>
                          <p:cTn id="28" fill="hold">
                            <p:stCondLst>
                              <p:cond delay="4000"/>
                            </p:stCondLst>
                            <p:childTnLst>
                              <p:par>
                                <p:cTn id="29" presetID="12" presetClass="entr" presetSubtype="4" fill="hold" grpId="0" nodeType="afterEffect">
                                  <p:stCondLst>
                                    <p:cond delay="0"/>
                                  </p:stCondLst>
                                  <p:childTnLst>
                                    <p:set>
                                      <p:cBhvr>
                                        <p:cTn id="30" dur="1" fill="hold">
                                          <p:stCondLst>
                                            <p:cond delay="0"/>
                                          </p:stCondLst>
                                        </p:cTn>
                                        <p:tgtEl>
                                          <p:spTgt spid="90"/>
                                        </p:tgtEl>
                                        <p:attrNameLst>
                                          <p:attrName>style.visibility</p:attrName>
                                        </p:attrNameLst>
                                      </p:cBhvr>
                                      <p:to>
                                        <p:strVal val="visible"/>
                                      </p:to>
                                    </p:set>
                                    <p:anim calcmode="lin" valueType="num">
                                      <p:cBhvr additive="base">
                                        <p:cTn id="31" dur="500"/>
                                        <p:tgtEl>
                                          <p:spTgt spid="90"/>
                                        </p:tgtEl>
                                        <p:attrNameLst>
                                          <p:attrName>ppt_y</p:attrName>
                                        </p:attrNameLst>
                                      </p:cBhvr>
                                      <p:tavLst>
                                        <p:tav tm="0">
                                          <p:val>
                                            <p:strVal val="#ppt_y+#ppt_h*1.125000"/>
                                          </p:val>
                                        </p:tav>
                                        <p:tav tm="100000">
                                          <p:val>
                                            <p:strVal val="#ppt_y"/>
                                          </p:val>
                                        </p:tav>
                                      </p:tavLst>
                                    </p:anim>
                                    <p:animEffect transition="in" filter="wipe(up)">
                                      <p:cBhvr>
                                        <p:cTn id="32" dur="500"/>
                                        <p:tgtEl>
                                          <p:spTgt spid="90"/>
                                        </p:tgtEl>
                                      </p:cBhvr>
                                    </p:animEffect>
                                  </p:childTnLst>
                                </p:cTn>
                              </p:par>
                            </p:childTnLst>
                          </p:cTn>
                        </p:par>
                        <p:par>
                          <p:cTn id="33" fill="hold">
                            <p:stCondLst>
                              <p:cond delay="4500"/>
                            </p:stCondLst>
                            <p:childTnLst>
                              <p:par>
                                <p:cTn id="34" presetID="12" presetClass="entr" presetSubtype="4" fill="hold" grpId="0" nodeType="afterEffect">
                                  <p:stCondLst>
                                    <p:cond delay="0"/>
                                  </p:stCondLst>
                                  <p:childTnLst>
                                    <p:set>
                                      <p:cBhvr>
                                        <p:cTn id="35" dur="1" fill="hold">
                                          <p:stCondLst>
                                            <p:cond delay="0"/>
                                          </p:stCondLst>
                                        </p:cTn>
                                        <p:tgtEl>
                                          <p:spTgt spid="89"/>
                                        </p:tgtEl>
                                        <p:attrNameLst>
                                          <p:attrName>style.visibility</p:attrName>
                                        </p:attrNameLst>
                                      </p:cBhvr>
                                      <p:to>
                                        <p:strVal val="visible"/>
                                      </p:to>
                                    </p:set>
                                    <p:anim calcmode="lin" valueType="num">
                                      <p:cBhvr additive="base">
                                        <p:cTn id="36" dur="500"/>
                                        <p:tgtEl>
                                          <p:spTgt spid="89"/>
                                        </p:tgtEl>
                                        <p:attrNameLst>
                                          <p:attrName>ppt_y</p:attrName>
                                        </p:attrNameLst>
                                      </p:cBhvr>
                                      <p:tavLst>
                                        <p:tav tm="0">
                                          <p:val>
                                            <p:strVal val="#ppt_y+#ppt_h*1.125000"/>
                                          </p:val>
                                        </p:tav>
                                        <p:tav tm="100000">
                                          <p:val>
                                            <p:strVal val="#ppt_y"/>
                                          </p:val>
                                        </p:tav>
                                      </p:tavLst>
                                    </p:anim>
                                    <p:animEffect transition="in" filter="wipe(up)">
                                      <p:cBhvr>
                                        <p:cTn id="37" dur="500"/>
                                        <p:tgtEl>
                                          <p:spTgt spid="89"/>
                                        </p:tgtEl>
                                      </p:cBhvr>
                                    </p:animEffect>
                                  </p:childTnLst>
                                </p:cTn>
                              </p:par>
                            </p:childTnLst>
                          </p:cTn>
                        </p:par>
                        <p:par>
                          <p:cTn id="38" fill="hold">
                            <p:stCondLst>
                              <p:cond delay="5000"/>
                            </p:stCondLst>
                            <p:childTnLst>
                              <p:par>
                                <p:cTn id="39" presetID="12" presetClass="entr" presetSubtype="4" fill="hold" grpId="0" nodeType="afterEffect">
                                  <p:stCondLst>
                                    <p:cond delay="0"/>
                                  </p:stCondLst>
                                  <p:childTnLst>
                                    <p:set>
                                      <p:cBhvr>
                                        <p:cTn id="40" dur="1" fill="hold">
                                          <p:stCondLst>
                                            <p:cond delay="0"/>
                                          </p:stCondLst>
                                        </p:cTn>
                                        <p:tgtEl>
                                          <p:spTgt spid="88"/>
                                        </p:tgtEl>
                                        <p:attrNameLst>
                                          <p:attrName>style.visibility</p:attrName>
                                        </p:attrNameLst>
                                      </p:cBhvr>
                                      <p:to>
                                        <p:strVal val="visible"/>
                                      </p:to>
                                    </p:set>
                                    <p:anim calcmode="lin" valueType="num">
                                      <p:cBhvr additive="base">
                                        <p:cTn id="41" dur="500"/>
                                        <p:tgtEl>
                                          <p:spTgt spid="88"/>
                                        </p:tgtEl>
                                        <p:attrNameLst>
                                          <p:attrName>ppt_y</p:attrName>
                                        </p:attrNameLst>
                                      </p:cBhvr>
                                      <p:tavLst>
                                        <p:tav tm="0">
                                          <p:val>
                                            <p:strVal val="#ppt_y+#ppt_h*1.125000"/>
                                          </p:val>
                                        </p:tav>
                                        <p:tav tm="100000">
                                          <p:val>
                                            <p:strVal val="#ppt_y"/>
                                          </p:val>
                                        </p:tav>
                                      </p:tavLst>
                                    </p:anim>
                                    <p:animEffect transition="in" filter="wipe(up)">
                                      <p:cBhvr>
                                        <p:cTn id="42"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7" grpId="0" animBg="1"/>
      <p:bldP spid="82" grpId="0" animBg="1"/>
      <p:bldP spid="83" grpId="0" animBg="1"/>
      <p:bldP spid="84" grpId="0" animBg="1"/>
      <p:bldP spid="85" grpId="0" animBg="1"/>
      <p:bldP spid="86" grpId="0" animBg="1"/>
      <p:bldP spid="87" grpId="0" animBg="1"/>
      <p:bldP spid="88" grpId="0"/>
      <p:bldP spid="89" grpId="0"/>
      <p:bldP spid="90"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0mmTYgZfoEeREJ7SzWlpk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OU5hr3Ip00.fAzN5jTThD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3lQHV04eYUWkkGoaBq9lP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I.LabUtT20Sy8MitHJcPb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gxB5GzJDk6_cIrl8hTq4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g.lR_RjMrUqDgo9cq777u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BQxP19Tlx0q.RzOS9NSJP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rN3Jeptlc0O9S89k6gpm4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zdoKvR_s20S_sEfbKhL.0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Yy2.9NDdq0awgENrsag0x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XqCU6BnzzEaxHyR2P7sRf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WgLyPsgjVEi2TSbCO3u1Y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mvhPMlS9IkmDLlZJ4IdkY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1op3NQH50uuDgmzRYEQ6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dDWp4IluEmyF2WAC0hUH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BzXdAeC0e0yZM9FqXyqiU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zoOPfAs1fkegZ1XWEMJB4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hBK2Bpy5HEOLkOGrK63hu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WTuh1Ov1JkGoiFAKm3dl6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F.0EoqWKAUiRp6bwLw4mWA"/>
</p:tagLst>
</file>

<file path=ppt/theme/theme1.xml><?xml version="1.0" encoding="utf-8"?>
<a:theme xmlns:a="http://schemas.openxmlformats.org/drawingml/2006/main" name="Office 主题">
  <a:themeElements>
    <a:clrScheme name="自定义 703">
      <a:dk1>
        <a:sysClr val="windowText" lastClr="000000"/>
      </a:dk1>
      <a:lt1>
        <a:sysClr val="window" lastClr="FFFFFF"/>
      </a:lt1>
      <a:dk2>
        <a:srgbClr val="411F24"/>
      </a:dk2>
      <a:lt2>
        <a:srgbClr val="E7E6E6"/>
      </a:lt2>
      <a:accent1>
        <a:srgbClr val="A44C08"/>
      </a:accent1>
      <a:accent2>
        <a:srgbClr val="411F24"/>
      </a:accent2>
      <a:accent3>
        <a:srgbClr val="A44C08"/>
      </a:accent3>
      <a:accent4>
        <a:srgbClr val="411F24"/>
      </a:accent4>
      <a:accent5>
        <a:srgbClr val="A44C08"/>
      </a:accent5>
      <a:accent6>
        <a:srgbClr val="411F24"/>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6293</Words>
  <Application>Microsoft Office PowerPoint</Application>
  <PresentationFormat>自定义</PresentationFormat>
  <Paragraphs>481</Paragraphs>
  <Slides>38</Slides>
  <Notes>31</Notes>
  <HiddenSlides>0</HiddenSlides>
  <MMClips>1</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Office 主题</vt:lpstr>
      <vt:lpstr>幻灯片 1</vt:lpstr>
      <vt:lpstr>幻灯片 2</vt:lpstr>
      <vt:lpstr>幻灯片 3</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12</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21</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30</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15</cp:revision>
  <dcterms:created xsi:type="dcterms:W3CDTF">2015-05-05T08:02:00Z</dcterms:created>
  <dcterms:modified xsi:type="dcterms:W3CDTF">2017-07-08T10:38:48Z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