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84" r:id="rId6"/>
    <p:sldId id="267" r:id="rId7"/>
    <p:sldId id="289" r:id="rId8"/>
    <p:sldId id="290" r:id="rId9"/>
    <p:sldId id="291" r:id="rId10"/>
    <p:sldId id="276" r:id="rId11"/>
    <p:sldId id="279" r:id="rId12"/>
    <p:sldId id="259" r:id="rId13"/>
    <p:sldId id="280" r:id="rId14"/>
    <p:sldId id="281" r:id="rId15"/>
    <p:sldId id="270" r:id="rId16"/>
    <p:sldId id="268" r:id="rId17"/>
    <p:sldId id="271" r:id="rId18"/>
    <p:sldId id="266" r:id="rId19"/>
    <p:sldId id="275" r:id="rId20"/>
    <p:sldId id="277" r:id="rId21"/>
    <p:sldId id="260" r:id="rId22"/>
    <p:sldId id="265" r:id="rId23"/>
    <p:sldId id="288" r:id="rId24"/>
    <p:sldId id="272" r:id="rId25"/>
    <p:sldId id="273" r:id="rId26"/>
    <p:sldId id="269" r:id="rId27"/>
    <p:sldId id="274" r:id="rId28"/>
    <p:sldId id="278" r:id="rId29"/>
    <p:sldId id="261" r:id="rId30"/>
    <p:sldId id="282" r:id="rId31"/>
    <p:sldId id="283" r:id="rId32"/>
    <p:sldId id="263" r:id="rId33"/>
    <p:sldId id="285" r:id="rId34"/>
    <p:sldId id="286" r:id="rId35"/>
    <p:sldId id="287" r:id="rId36"/>
    <p:sldId id="29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5A5"/>
    <a:srgbClr val="737373"/>
    <a:srgbClr val="E2DFDF"/>
    <a:srgbClr val="2D2D2D"/>
    <a:srgbClr val="DFDF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8065" autoAdjust="0"/>
  </p:normalViewPr>
  <p:slideViewPr>
    <p:cSldViewPr snapToGrid="0">
      <p:cViewPr varScale="1">
        <p:scale>
          <a:sx n="108" d="100"/>
          <a:sy n="108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7.2620079594054907E-2"/>
          <c:y val="4.0558683528624309E-2"/>
          <c:w val="0.87608092833101303"/>
          <c:h val="0.9038785738263669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32</c:v>
                </c:pt>
                <c:pt idx="3">
                  <c:v>48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/>
        <c:axId val="184290688"/>
        <c:axId val="185144448"/>
      </c:areaChart>
      <c:dateAx>
        <c:axId val="184290688"/>
        <c:scaling>
          <c:orientation val="minMax"/>
        </c:scaling>
        <c:delete val="1"/>
        <c:axPos val="b"/>
        <c:numFmt formatCode="yyyy/m/d" sourceLinked="1"/>
        <c:tickLblPos val="none"/>
        <c:crossAx val="185144448"/>
        <c:crossesAt val="0"/>
        <c:auto val="1"/>
        <c:lblOffset val="100"/>
        <c:baseTimeUnit val="days"/>
      </c:dateAx>
      <c:valAx>
        <c:axId val="18514444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290688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7.2620079594054907E-2"/>
          <c:y val="4.0558683528624309E-2"/>
          <c:w val="0.87608092833101303"/>
          <c:h val="0.9038785738263669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48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/>
        <c:axId val="185172736"/>
        <c:axId val="185174272"/>
      </c:areaChart>
      <c:dateAx>
        <c:axId val="185172736"/>
        <c:scaling>
          <c:orientation val="minMax"/>
        </c:scaling>
        <c:delete val="1"/>
        <c:axPos val="b"/>
        <c:numFmt formatCode="yyyy/m/d" sourceLinked="1"/>
        <c:tickLblPos val="none"/>
        <c:crossAx val="185174272"/>
        <c:crossesAt val="0"/>
        <c:auto val="1"/>
        <c:lblOffset val="100"/>
        <c:baseTimeUnit val="days"/>
      </c:dateAx>
      <c:valAx>
        <c:axId val="185174272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517273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C535-42C9-43D1-9126-B55C7D053E7F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D095-30F0-4341-868C-90A9EE0CBA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18E3-0BDA-406C-9431-761F7ADB3BD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643" y="230214"/>
            <a:ext cx="10515600" cy="50430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37373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4242026" y="4970241"/>
            <a:ext cx="5650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noFill/>
                  <a:prstDash val="solid"/>
                </a:ln>
                <a:solidFill>
                  <a:srgbClr val="2D2D2D"/>
                </a:solidFill>
                <a:latin typeface="+mj-ea"/>
                <a:ea typeface="+mj-ea"/>
              </a:rPr>
              <a:t>POWERPOINT</a:t>
            </a:r>
            <a:endParaRPr lang="zh-CN" altLang="en-US" sz="6000" b="1" dirty="0">
              <a:ln w="12700">
                <a:noFill/>
                <a:prstDash val="solid"/>
              </a:ln>
              <a:solidFill>
                <a:srgbClr val="2D2D2D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6179" y="5817430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4299025" y="4464630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4000" dirty="0" smtClean="0">
                <a:solidFill>
                  <a:srgbClr val="73737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创意简约风</a:t>
            </a:r>
            <a:endParaRPr lang="zh-CN" altLang="en-US" sz="4000" dirty="0">
              <a:solidFill>
                <a:srgbClr val="73737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92928" y="4307672"/>
            <a:ext cx="0" cy="1987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osition Music - Qiu Mansion (Non Choir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24931" y="-210736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14"/>
          <p:cNvSpPr/>
          <p:nvPr/>
        </p:nvSpPr>
        <p:spPr>
          <a:xfrm flipV="1">
            <a:off x="794" y="3839193"/>
            <a:ext cx="4110088" cy="24572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226434" y="3840622"/>
            <a:ext cx="1752329" cy="1748619"/>
            <a:chOff x="3225639" y="4543564"/>
            <a:chExt cx="1752329" cy="1748619"/>
          </a:xfrm>
        </p:grpSpPr>
        <p:sp>
          <p:nvSpPr>
            <p:cNvPr id="42" name="椭圆 41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4000" b="1" kern="0" dirty="0">
                  <a:solidFill>
                    <a:schemeClr val="accent2"/>
                  </a:solidFill>
                  <a:latin typeface="Bebas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4000" b="1" kern="0" dirty="0">
                <a:solidFill>
                  <a:schemeClr val="accent2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椭圆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</p:grpSp>
      <p:sp>
        <p:nvSpPr>
          <p:cNvPr id="45" name="矩形 14"/>
          <p:cNvSpPr/>
          <p:nvPr/>
        </p:nvSpPr>
        <p:spPr>
          <a:xfrm>
            <a:off x="794" y="3302121"/>
            <a:ext cx="7103318" cy="24572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6131811" y="1824936"/>
            <a:ext cx="1735762" cy="1738620"/>
            <a:chOff x="6131016" y="674750"/>
            <a:chExt cx="1735762" cy="1738620"/>
          </a:xfrm>
        </p:grpSpPr>
        <p:sp>
          <p:nvSpPr>
            <p:cNvPr id="47" name="椭圆 46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4000" b="1" kern="0" dirty="0">
                  <a:solidFill>
                    <a:schemeClr val="tx2"/>
                  </a:solidFill>
                  <a:latin typeface="Bebas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4000" b="1" kern="0" dirty="0">
                <a:solidFill>
                  <a:schemeClr val="tx2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</p:grpSp>
      <p:sp>
        <p:nvSpPr>
          <p:cNvPr id="50" name="矩形 14"/>
          <p:cNvSpPr/>
          <p:nvPr/>
        </p:nvSpPr>
        <p:spPr>
          <a:xfrm flipV="1">
            <a:off x="6096002" y="3839193"/>
            <a:ext cx="6096960" cy="24572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5228120" y="3839194"/>
            <a:ext cx="1735762" cy="1735763"/>
            <a:chOff x="5227325" y="4542136"/>
            <a:chExt cx="1735762" cy="1735763"/>
          </a:xfrm>
        </p:grpSpPr>
        <p:sp>
          <p:nvSpPr>
            <p:cNvPr id="52" name="椭圆 51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4000" b="1" kern="0" dirty="0">
                  <a:solidFill>
                    <a:schemeClr val="accent3"/>
                  </a:solidFill>
                  <a:latin typeface="Bebas" pitchFamily="2" charset="0"/>
                  <a:ea typeface="微软雅黑" panose="020B0503020204020204" pitchFamily="34" charset="-122"/>
                </a:rPr>
                <a:t>03</a:t>
              </a:r>
              <a:endParaRPr lang="zh-CN" altLang="en-US" sz="4000" b="1" kern="0" dirty="0">
                <a:solidFill>
                  <a:schemeClr val="accent3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椭圆 7"/>
            <p:cNvSpPr/>
            <p:nvPr/>
          </p:nvSpPr>
          <p:spPr>
            <a:xfrm flipV="1">
              <a:off x="5227325" y="4542136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1DA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12068" y="2239102"/>
            <a:ext cx="3859906" cy="99256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19537" y="1838990"/>
            <a:ext cx="1210588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4880" y="4742952"/>
            <a:ext cx="2535247" cy="6924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2346" y="4342842"/>
            <a:ext cx="1210588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14528" y="4753886"/>
            <a:ext cx="3859906" cy="99256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21997" y="4353774"/>
            <a:ext cx="1210588" cy="400111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49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99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50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3730" y="1486265"/>
            <a:ext cx="1919963" cy="1920213"/>
            <a:chOff x="1073572" y="1216298"/>
            <a:chExt cx="1440160" cy="1440160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1434083" y="1564903"/>
              <a:ext cx="719138" cy="742950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735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2972" y="1486265"/>
            <a:ext cx="1919963" cy="1920213"/>
            <a:chOff x="3575472" y="1216298"/>
            <a:chExt cx="1440160" cy="1440160"/>
          </a:xfrm>
        </p:grpSpPr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3983609" y="1527597"/>
              <a:ext cx="700087" cy="715962"/>
            </a:xfrm>
            <a:custGeom>
              <a:avLst/>
              <a:gdLst>
                <a:gd name="T0" fmla="*/ 6 w 96"/>
                <a:gd name="T1" fmla="*/ 41 h 98"/>
                <a:gd name="T2" fmla="*/ 75 w 96"/>
                <a:gd name="T3" fmla="*/ 41 h 98"/>
                <a:gd name="T4" fmla="*/ 78 w 96"/>
                <a:gd name="T5" fmla="*/ 41 h 98"/>
                <a:gd name="T6" fmla="*/ 91 w 96"/>
                <a:gd name="T7" fmla="*/ 46 h 98"/>
                <a:gd name="T8" fmla="*/ 96 w 96"/>
                <a:gd name="T9" fmla="*/ 60 h 98"/>
                <a:gd name="T10" fmla="*/ 91 w 96"/>
                <a:gd name="T11" fmla="*/ 73 h 98"/>
                <a:gd name="T12" fmla="*/ 78 w 96"/>
                <a:gd name="T13" fmla="*/ 78 h 98"/>
                <a:gd name="T14" fmla="*/ 69 w 96"/>
                <a:gd name="T15" fmla="*/ 76 h 98"/>
                <a:gd name="T16" fmla="*/ 63 w 96"/>
                <a:gd name="T17" fmla="*/ 85 h 98"/>
                <a:gd name="T18" fmla="*/ 67 w 96"/>
                <a:gd name="T19" fmla="*/ 85 h 98"/>
                <a:gd name="T20" fmla="*/ 84 w 96"/>
                <a:gd name="T21" fmla="*/ 85 h 98"/>
                <a:gd name="T22" fmla="*/ 71 w 96"/>
                <a:gd name="T23" fmla="*/ 98 h 98"/>
                <a:gd name="T24" fmla="*/ 17 w 96"/>
                <a:gd name="T25" fmla="*/ 98 h 98"/>
                <a:gd name="T26" fmla="*/ 13 w 96"/>
                <a:gd name="T27" fmla="*/ 98 h 98"/>
                <a:gd name="T28" fmla="*/ 0 w 96"/>
                <a:gd name="T29" fmla="*/ 85 h 98"/>
                <a:gd name="T30" fmla="*/ 17 w 96"/>
                <a:gd name="T31" fmla="*/ 85 h 98"/>
                <a:gd name="T32" fmla="*/ 21 w 96"/>
                <a:gd name="T33" fmla="*/ 85 h 98"/>
                <a:gd name="T34" fmla="*/ 6 w 96"/>
                <a:gd name="T35" fmla="*/ 41 h 98"/>
                <a:gd name="T36" fmla="*/ 57 w 96"/>
                <a:gd name="T37" fmla="*/ 35 h 98"/>
                <a:gd name="T38" fmla="*/ 55 w 96"/>
                <a:gd name="T39" fmla="*/ 6 h 98"/>
                <a:gd name="T40" fmla="*/ 57 w 96"/>
                <a:gd name="T41" fmla="*/ 35 h 98"/>
                <a:gd name="T42" fmla="*/ 44 w 96"/>
                <a:gd name="T43" fmla="*/ 30 h 98"/>
                <a:gd name="T44" fmla="*/ 43 w 96"/>
                <a:gd name="T45" fmla="*/ 0 h 98"/>
                <a:gd name="T46" fmla="*/ 44 w 96"/>
                <a:gd name="T47" fmla="*/ 30 h 98"/>
                <a:gd name="T48" fmla="*/ 31 w 96"/>
                <a:gd name="T49" fmla="*/ 34 h 98"/>
                <a:gd name="T50" fmla="*/ 30 w 96"/>
                <a:gd name="T51" fmla="*/ 4 h 98"/>
                <a:gd name="T52" fmla="*/ 31 w 96"/>
                <a:gd name="T53" fmla="*/ 34 h 98"/>
                <a:gd name="T54" fmla="*/ 16 w 96"/>
                <a:gd name="T55" fmla="*/ 53 h 98"/>
                <a:gd name="T56" fmla="*/ 26 w 96"/>
                <a:gd name="T57" fmla="*/ 79 h 98"/>
                <a:gd name="T58" fmla="*/ 34 w 96"/>
                <a:gd name="T59" fmla="*/ 74 h 98"/>
                <a:gd name="T60" fmla="*/ 25 w 96"/>
                <a:gd name="T61" fmla="*/ 51 h 98"/>
                <a:gd name="T62" fmla="*/ 16 w 96"/>
                <a:gd name="T63" fmla="*/ 53 h 98"/>
                <a:gd name="T64" fmla="*/ 78 w 96"/>
                <a:gd name="T65" fmla="*/ 50 h 98"/>
                <a:gd name="T66" fmla="*/ 73 w 96"/>
                <a:gd name="T67" fmla="*/ 68 h 98"/>
                <a:gd name="T68" fmla="*/ 78 w 96"/>
                <a:gd name="T69" fmla="*/ 69 h 98"/>
                <a:gd name="T70" fmla="*/ 85 w 96"/>
                <a:gd name="T71" fmla="*/ 67 h 98"/>
                <a:gd name="T72" fmla="*/ 88 w 96"/>
                <a:gd name="T73" fmla="*/ 60 h 98"/>
                <a:gd name="T74" fmla="*/ 85 w 96"/>
                <a:gd name="T75" fmla="*/ 53 h 98"/>
                <a:gd name="T76" fmla="*/ 78 w 96"/>
                <a:gd name="T77" fmla="*/ 50 h 98"/>
                <a:gd name="T78" fmla="*/ 78 w 96"/>
                <a:gd name="T79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8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5754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72214" y="1486265"/>
            <a:ext cx="1919963" cy="1920213"/>
            <a:chOff x="5861472" y="1216298"/>
            <a:chExt cx="1440160" cy="1440160"/>
          </a:xfrm>
        </p:grpSpPr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6234684" y="1588715"/>
              <a:ext cx="693737" cy="695326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8614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01844" y="3549777"/>
            <a:ext cx="2220176" cy="2410757"/>
            <a:chOff x="1200943" y="2662332"/>
            <a:chExt cx="1665349" cy="1808068"/>
          </a:xfrm>
        </p:grpSpPr>
        <p:sp>
          <p:nvSpPr>
            <p:cNvPr id="12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20664" y="3012695"/>
              <a:ext cx="1176197" cy="1310116"/>
              <a:chOff x="1103164" y="3088895"/>
              <a:chExt cx="1176197" cy="131011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107475" y="3088895"/>
                <a:ext cx="1148541" cy="31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dirty="0">
                    <a:solidFill>
                      <a:schemeClr val="bg1"/>
                    </a:solidFill>
                  </a:rPr>
                  <a:t>添加小标题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3164" y="3398926"/>
                <a:ext cx="117619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3164" y="3647649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3164" y="3896372"/>
                <a:ext cx="1152148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  <a:p>
                <a:endPara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3164" y="4145095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4930020" y="3549777"/>
            <a:ext cx="2220176" cy="2410757"/>
            <a:chOff x="1200943" y="2662332"/>
            <a:chExt cx="1665349" cy="1808068"/>
          </a:xfrm>
        </p:grpSpPr>
        <p:sp>
          <p:nvSpPr>
            <p:cNvPr id="63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332457" y="3012695"/>
              <a:ext cx="1216909" cy="1310116"/>
              <a:chOff x="1014957" y="3088895"/>
              <a:chExt cx="1216909" cy="1310116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014957" y="3088895"/>
                <a:ext cx="1148541" cy="31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dirty="0">
                    <a:solidFill>
                      <a:schemeClr val="bg1"/>
                    </a:solidFill>
                  </a:rPr>
                  <a:t>添加小标题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79718" y="3398926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79718" y="3647649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79718" y="3896372"/>
                <a:ext cx="1152148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  <a:p>
                <a:endPara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79718" y="4145095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122748" y="3549777"/>
            <a:ext cx="2220176" cy="2410757"/>
            <a:chOff x="1200943" y="2662332"/>
            <a:chExt cx="1665349" cy="1808068"/>
          </a:xfrm>
        </p:grpSpPr>
        <p:sp>
          <p:nvSpPr>
            <p:cNvPr id="72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1332457" y="3012695"/>
              <a:ext cx="1216910" cy="1310116"/>
              <a:chOff x="1014957" y="3088895"/>
              <a:chExt cx="1216910" cy="1310116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014957" y="3088895"/>
                <a:ext cx="1148541" cy="31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dirty="0">
                    <a:solidFill>
                      <a:schemeClr val="bg1"/>
                    </a:solidFill>
                  </a:rPr>
                  <a:t>添加小标题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79719" y="3398926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79719" y="3647649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079719" y="3896372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79719" y="4145095"/>
                <a:ext cx="11521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添加您的标题</a:t>
                </a:r>
                <a:endPara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580491" y="167240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n w="12700">
                  <a:noFill/>
                  <a:prstDash val="solid"/>
                </a:ln>
                <a:solidFill>
                  <a:srgbClr val="2D2D2D"/>
                </a:solidFill>
                <a:latin typeface="+mj-ea"/>
                <a:ea typeface="+mj-ea"/>
              </a:rPr>
              <a:t>单击添加大标题</a:t>
            </a:r>
            <a:endParaRPr lang="zh-CN" altLang="en-US" sz="4800" b="1" dirty="0">
              <a:ln w="12700">
                <a:noFill/>
                <a:prstDash val="solid"/>
              </a:ln>
              <a:solidFill>
                <a:srgbClr val="2D2D2D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644" y="2474623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637490" y="837009"/>
            <a:ext cx="10919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6600" dirty="0" smtClean="0">
                <a:solidFill>
                  <a:srgbClr val="73737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02</a:t>
            </a:r>
            <a:endParaRPr lang="zh-CN" altLang="en-US" sz="6600" dirty="0">
              <a:solidFill>
                <a:srgbClr val="73737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431393" y="964865"/>
            <a:ext cx="0" cy="1987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48538" y="1194237"/>
            <a:ext cx="4449459" cy="2170137"/>
            <a:chOff x="3233088" y="1141723"/>
            <a:chExt cx="3337529" cy="1627603"/>
          </a:xfrm>
        </p:grpSpPr>
        <p:sp>
          <p:nvSpPr>
            <p:cNvPr id="3" name="任意多边形 2"/>
            <p:cNvSpPr/>
            <p:nvPr/>
          </p:nvSpPr>
          <p:spPr>
            <a:xfrm>
              <a:off x="3526971" y="1436914"/>
              <a:ext cx="3043646" cy="1332412"/>
            </a:xfrm>
            <a:custGeom>
              <a:avLst/>
              <a:gdLst>
                <a:gd name="connsiteX0" fmla="*/ 3043646 w 3043646"/>
                <a:gd name="connsiteY0" fmla="*/ 1332412 h 1332412"/>
                <a:gd name="connsiteX1" fmla="*/ 0 w 3043646"/>
                <a:gd name="connsiteY1" fmla="*/ 0 h 133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3646" h="1332412">
                  <a:moveTo>
                    <a:pt x="3043646" y="133241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33088" y="1141723"/>
              <a:ext cx="634826" cy="634826"/>
              <a:chOff x="3233088" y="1141723"/>
              <a:chExt cx="634826" cy="63482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233088" y="1141723"/>
                <a:ext cx="634826" cy="6348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347561" y="1228303"/>
                <a:ext cx="359761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+mj-ea"/>
                    <a:ea typeface="+mj-ea"/>
                  </a:rPr>
                  <a:t>A</a:t>
                </a:r>
                <a:endParaRPr lang="zh-CN" altLang="en-US" sz="19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302136" y="3894934"/>
            <a:ext cx="7601377" cy="2149937"/>
            <a:chOff x="1013710" y="2971304"/>
            <a:chExt cx="5701775" cy="1612453"/>
          </a:xfrm>
        </p:grpSpPr>
        <p:sp>
          <p:nvSpPr>
            <p:cNvPr id="8" name="任意多边形 7"/>
            <p:cNvSpPr/>
            <p:nvPr/>
          </p:nvSpPr>
          <p:spPr>
            <a:xfrm>
              <a:off x="1581783" y="2971304"/>
              <a:ext cx="5133702" cy="1071155"/>
            </a:xfrm>
            <a:custGeom>
              <a:avLst/>
              <a:gdLst>
                <a:gd name="connsiteX0" fmla="*/ 4741817 w 4741817"/>
                <a:gd name="connsiteY0" fmla="*/ 0 h 1201783"/>
                <a:gd name="connsiteX1" fmla="*/ 0 w 4741817"/>
                <a:gd name="connsiteY1" fmla="*/ 1201783 h 1201783"/>
                <a:gd name="connsiteX0-1" fmla="*/ 5133702 w 5133702"/>
                <a:gd name="connsiteY0-2" fmla="*/ 0 h 1071155"/>
                <a:gd name="connsiteX1-3" fmla="*/ 0 w 5133702"/>
                <a:gd name="connsiteY1-4" fmla="*/ 1071155 h 10711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133702" h="1071155">
                  <a:moveTo>
                    <a:pt x="5133702" y="0"/>
                  </a:moveTo>
                  <a:lnTo>
                    <a:pt x="0" y="1071155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13710" y="3533535"/>
              <a:ext cx="1050222" cy="1050222"/>
              <a:chOff x="1013710" y="3533535"/>
              <a:chExt cx="1050222" cy="105022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013710" y="3533535"/>
                <a:ext cx="1050222" cy="105022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348944" y="3801686"/>
                <a:ext cx="375392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700" dirty="0">
                    <a:solidFill>
                      <a:schemeClr val="bg1"/>
                    </a:solidFill>
                    <a:latin typeface="+mj-ea"/>
                    <a:ea typeface="+mj-ea"/>
                  </a:rPr>
                  <a:t>B</a:t>
                </a:r>
                <a:endParaRPr lang="zh-CN" altLang="en-US" sz="21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07143" y="2159348"/>
            <a:ext cx="5415282" cy="1474637"/>
            <a:chOff x="-744103" y="1653261"/>
            <a:chExt cx="4061990" cy="1105977"/>
          </a:xfrm>
        </p:grpSpPr>
        <p:sp>
          <p:nvSpPr>
            <p:cNvPr id="13" name="矩形 12"/>
            <p:cNvSpPr/>
            <p:nvPr/>
          </p:nvSpPr>
          <p:spPr>
            <a:xfrm>
              <a:off x="-744103" y="1962867"/>
              <a:ext cx="4061990" cy="796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2750" y="1653261"/>
              <a:ext cx="129283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添加小标题</a:t>
              </a: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911227" y="5125219"/>
            <a:ext cx="8606573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20058" y="1628843"/>
            <a:ext cx="3393336" cy="3389224"/>
            <a:chOff x="5383642" y="1559119"/>
            <a:chExt cx="2545333" cy="2541918"/>
          </a:xfrm>
        </p:grpSpPr>
        <p:sp>
          <p:nvSpPr>
            <p:cNvPr id="17" name="椭圆 16"/>
            <p:cNvSpPr/>
            <p:nvPr/>
          </p:nvSpPr>
          <p:spPr>
            <a:xfrm>
              <a:off x="5535555" y="1633368"/>
              <a:ext cx="2393420" cy="2393420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383642" y="1559119"/>
              <a:ext cx="2541918" cy="2541918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57897" y="5619765"/>
            <a:ext cx="10361851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</a:t>
            </a:r>
          </a:p>
        </p:txBody>
      </p:sp>
      <p:grpSp>
        <p:nvGrpSpPr>
          <p:cNvPr id="7" name="Group 40"/>
          <p:cNvGrpSpPr/>
          <p:nvPr/>
        </p:nvGrpSpPr>
        <p:grpSpPr>
          <a:xfrm>
            <a:off x="8762673" y="2190743"/>
            <a:ext cx="2537859" cy="2538189"/>
            <a:chOff x="6572264" y="1643056"/>
            <a:chExt cx="1903642" cy="1903642"/>
          </a:xfrm>
        </p:grpSpPr>
        <p:sp>
          <p:nvSpPr>
            <p:cNvPr id="11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chemeClr val="accent6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5140" y="171449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12" name="Group 34"/>
            <p:cNvGrpSpPr/>
            <p:nvPr/>
          </p:nvGrpSpPr>
          <p:grpSpPr>
            <a:xfrm>
              <a:off x="7286644" y="2786064"/>
              <a:ext cx="516256" cy="51713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1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19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0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1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2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3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4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5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6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34" name="Group 39"/>
          <p:cNvGrpSpPr/>
          <p:nvPr/>
        </p:nvGrpSpPr>
        <p:grpSpPr>
          <a:xfrm>
            <a:off x="6191240" y="2190743"/>
            <a:ext cx="2537859" cy="2538189"/>
            <a:chOff x="4643438" y="1643056"/>
            <a:chExt cx="1903642" cy="1903642"/>
          </a:xfrm>
        </p:grpSpPr>
        <p:sp>
          <p:nvSpPr>
            <p:cNvPr id="10" name="Arc 9"/>
            <p:cNvSpPr/>
            <p:nvPr/>
          </p:nvSpPr>
          <p:spPr>
            <a:xfrm>
              <a:off x="464343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86314" y="278606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5357818" y="1928808"/>
              <a:ext cx="517136" cy="451834"/>
              <a:chOff x="4800505" y="2786674"/>
              <a:chExt cx="366676" cy="320373"/>
            </a:xfrm>
            <a:solidFill>
              <a:schemeClr val="bg1"/>
            </a:solidFill>
          </p:grpSpPr>
          <p:sp>
            <p:nvSpPr>
              <p:cNvPr id="27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8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36" name="Group 37"/>
          <p:cNvGrpSpPr/>
          <p:nvPr/>
        </p:nvGrpSpPr>
        <p:grpSpPr>
          <a:xfrm>
            <a:off x="1048373" y="2190743"/>
            <a:ext cx="2537859" cy="2538189"/>
            <a:chOff x="785786" y="1643056"/>
            <a:chExt cx="1903642" cy="1903642"/>
          </a:xfrm>
        </p:grpSpPr>
        <p:sp>
          <p:nvSpPr>
            <p:cNvPr id="8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8662" y="278606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1571604" y="1857370"/>
              <a:ext cx="387410" cy="51713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30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3619807" y="2190743"/>
            <a:ext cx="2537859" cy="2538189"/>
            <a:chOff x="2714612" y="1643056"/>
            <a:chExt cx="1903642" cy="1903642"/>
          </a:xfrm>
        </p:grpSpPr>
        <p:sp>
          <p:nvSpPr>
            <p:cNvPr id="9" name="Arc 8"/>
            <p:cNvSpPr/>
            <p:nvPr/>
          </p:nvSpPr>
          <p:spPr>
            <a:xfrm>
              <a:off x="2714612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488" y="171449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39" name="Group 36"/>
            <p:cNvGrpSpPr/>
            <p:nvPr/>
          </p:nvGrpSpPr>
          <p:grpSpPr>
            <a:xfrm>
              <a:off x="3425328" y="2857502"/>
              <a:ext cx="516256" cy="387410"/>
              <a:chOff x="359092" y="2813581"/>
              <a:chExt cx="366051" cy="274694"/>
            </a:xfrm>
            <a:solidFill>
              <a:schemeClr val="bg1"/>
            </a:solidFill>
          </p:grpSpPr>
          <p:sp>
            <p:nvSpPr>
              <p:cNvPr id="32" name="AutoShape 118"/>
              <p:cNvSpPr/>
              <p:nvPr/>
            </p:nvSpPr>
            <p:spPr bwMode="auto">
              <a:xfrm>
                <a:off x="359092" y="2813581"/>
                <a:ext cx="366051" cy="274694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3" name="AutoShape 119"/>
              <p:cNvSpPr/>
              <p:nvPr/>
            </p:nvSpPr>
            <p:spPr bwMode="auto">
              <a:xfrm>
                <a:off x="587481" y="2916200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9862" y="2522082"/>
            <a:ext cx="8249921" cy="2721827"/>
            <a:chOff x="2057400" y="2822575"/>
            <a:chExt cx="5360988" cy="1768475"/>
          </a:xfrm>
        </p:grpSpPr>
        <p:sp>
          <p:nvSpPr>
            <p:cNvPr id="3" name="Freeform 17"/>
            <p:cNvSpPr/>
            <p:nvPr/>
          </p:nvSpPr>
          <p:spPr bwMode="auto">
            <a:xfrm>
              <a:off x="4392613" y="3005138"/>
              <a:ext cx="1427162" cy="1404937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432000" anchor="ctr"/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cs typeface="+mn-ea"/>
                </a:rPr>
                <a:t>03</a:t>
              </a:r>
              <a:endParaRPr lang="zh-CN" altLang="en-US" sz="3200" kern="0" dirty="0">
                <a:solidFill>
                  <a:srgbClr val="FFFFFF"/>
                </a:solidFill>
                <a:cs typeface="+mn-ea"/>
              </a:endParaRPr>
            </a:p>
          </p:txBody>
        </p:sp>
        <p:sp>
          <p:nvSpPr>
            <p:cNvPr id="4" name="Freeform 18"/>
            <p:cNvSpPr/>
            <p:nvPr/>
          </p:nvSpPr>
          <p:spPr bwMode="auto">
            <a:xfrm>
              <a:off x="3090863" y="3097213"/>
              <a:ext cx="1247775" cy="1219200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288000" anchor="ctr"/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cs typeface="+mn-ea"/>
                </a:rPr>
                <a:t>02</a:t>
              </a:r>
              <a:endParaRPr lang="zh-CN" altLang="en-US" sz="3200" kern="0" dirty="0">
                <a:solidFill>
                  <a:srgbClr val="FFFFFF"/>
                </a:solidFill>
                <a:cs typeface="+mn-ea"/>
              </a:endParaRPr>
            </a:p>
          </p:txBody>
        </p:sp>
        <p:sp>
          <p:nvSpPr>
            <p:cNvPr id="5" name="Freeform 19"/>
            <p:cNvSpPr/>
            <p:nvPr/>
          </p:nvSpPr>
          <p:spPr bwMode="auto">
            <a:xfrm>
              <a:off x="2057400" y="3205163"/>
              <a:ext cx="990600" cy="100330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cs typeface="+mn-ea"/>
                </a:rPr>
                <a:t>01</a:t>
              </a:r>
              <a:endParaRPr lang="zh-CN" altLang="en-US" sz="3200" kern="0" dirty="0">
                <a:solidFill>
                  <a:srgbClr val="FFFFFF"/>
                </a:solidFill>
                <a:cs typeface="+mn-ea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5621338" y="2822575"/>
              <a:ext cx="1797050" cy="1768475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540000" anchor="ctr"/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rgbClr val="FFFFFF"/>
                  </a:solidFill>
                  <a:cs typeface="+mn-ea"/>
                </a:rPr>
                <a:t>04</a:t>
              </a:r>
              <a:endParaRPr lang="zh-CN" altLang="en-US" sz="3200" kern="0" dirty="0">
                <a:solidFill>
                  <a:srgbClr val="FFFFFF"/>
                </a:solidFill>
                <a:cs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301875" y="3287713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100" dirty="0">
                <a:latin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160713" y="4122738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100" dirty="0">
                <a:latin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33925" y="3100388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100" dirty="0">
                <a:latin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694363" y="4411663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100" dirty="0"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71465" y="1473330"/>
            <a:ext cx="3077287" cy="1433322"/>
            <a:chOff x="660643" y="1437096"/>
            <a:chExt cx="2323475" cy="1074991"/>
          </a:xfrm>
        </p:grpSpPr>
        <p:sp>
          <p:nvSpPr>
            <p:cNvPr id="12" name="矩形 11"/>
            <p:cNvSpPr/>
            <p:nvPr/>
          </p:nvSpPr>
          <p:spPr>
            <a:xfrm>
              <a:off x="660643" y="1715716"/>
              <a:ext cx="2323475" cy="796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1038163" y="1437096"/>
              <a:ext cx="1583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添加文字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90551" y="5115903"/>
            <a:ext cx="3247573" cy="1391150"/>
            <a:chOff x="660643" y="1437096"/>
            <a:chExt cx="2323475" cy="1043362"/>
          </a:xfrm>
        </p:grpSpPr>
        <p:sp>
          <p:nvSpPr>
            <p:cNvPr id="15" name="矩形 14"/>
            <p:cNvSpPr/>
            <p:nvPr/>
          </p:nvSpPr>
          <p:spPr>
            <a:xfrm>
              <a:off x="660643" y="1684087"/>
              <a:ext cx="2323475" cy="796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6" name="文本框 19"/>
            <p:cNvSpPr txBox="1"/>
            <p:nvPr/>
          </p:nvSpPr>
          <p:spPr>
            <a:xfrm>
              <a:off x="1038163" y="1437096"/>
              <a:ext cx="1583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42236" y="1479455"/>
            <a:ext cx="3077287" cy="1427198"/>
            <a:chOff x="660643" y="1437096"/>
            <a:chExt cx="2323475" cy="1070398"/>
          </a:xfrm>
        </p:grpSpPr>
        <p:sp>
          <p:nvSpPr>
            <p:cNvPr id="18" name="矩形 17"/>
            <p:cNvSpPr/>
            <p:nvPr/>
          </p:nvSpPr>
          <p:spPr>
            <a:xfrm>
              <a:off x="660643" y="1711123"/>
              <a:ext cx="2323475" cy="796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1038163" y="1437096"/>
              <a:ext cx="1583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添加文字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27783" y="5133962"/>
            <a:ext cx="3247573" cy="1445098"/>
            <a:chOff x="660643" y="1437096"/>
            <a:chExt cx="2323475" cy="1083823"/>
          </a:xfrm>
        </p:grpSpPr>
        <p:sp>
          <p:nvSpPr>
            <p:cNvPr id="21" name="矩形 20"/>
            <p:cNvSpPr/>
            <p:nvPr/>
          </p:nvSpPr>
          <p:spPr>
            <a:xfrm>
              <a:off x="660643" y="1724548"/>
              <a:ext cx="2323475" cy="796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22" name="文本框 25"/>
            <p:cNvSpPr txBox="1"/>
            <p:nvPr/>
          </p:nvSpPr>
          <p:spPr>
            <a:xfrm>
              <a:off x="1038163" y="1437096"/>
              <a:ext cx="1583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添加文字</a:t>
              </a:r>
            </a:p>
          </p:txBody>
        </p:sp>
      </p:grp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508596" y="1933314"/>
            <a:ext cx="3100506" cy="1426956"/>
            <a:chOff x="7507802" y="1933314"/>
            <a:chExt cx="3100506" cy="1426956"/>
          </a:xfrm>
        </p:grpSpPr>
        <p:sp>
          <p:nvSpPr>
            <p:cNvPr id="2" name="文本框 1"/>
            <p:cNvSpPr txBox="1"/>
            <p:nvPr/>
          </p:nvSpPr>
          <p:spPr>
            <a:xfrm>
              <a:off x="8675588" y="1933314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cs typeface="+mn-ea"/>
                </a:rPr>
                <a:t>3,121</a:t>
              </a:r>
              <a:endParaRPr lang="zh-CN" altLang="en-US" sz="3200">
                <a:cs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675588" y="2460213"/>
              <a:ext cx="19327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100" dirty="0">
                <a:latin typeface="+mn-ea"/>
                <a:cs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7507802" y="2889693"/>
              <a:ext cx="963095" cy="4705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511337" y="1933314"/>
            <a:ext cx="3172068" cy="1804172"/>
            <a:chOff x="1510543" y="1933314"/>
            <a:chExt cx="3172068" cy="180417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719516" y="2889693"/>
              <a:ext cx="963095" cy="4705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663633" y="193331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cs typeface="+mn-ea"/>
                </a:rPr>
                <a:t>34%</a:t>
              </a:r>
              <a:endParaRPr lang="zh-CN" altLang="en-US" sz="3200">
                <a:cs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510543" y="2460213"/>
              <a:ext cx="2074240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文字内容需概括精炼，建议与标题相关并符合整体语言风格，语言描述尽量简洁生动。文字内容需概括精炼，建议与标题相关并符合整体语言风格，语言描述尽量简洁生动。</a:t>
              </a:r>
              <a:endParaRPr lang="zh-CN" altLang="en-US" sz="1100" dirty="0">
                <a:latin typeface="+mn-ea"/>
                <a:cs typeface="+mn-ea"/>
              </a:endParaRPr>
            </a:p>
            <a:p>
              <a:endParaRPr lang="zh-CN" altLang="en-US" sz="1100" dirty="0"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55188" y="5709121"/>
            <a:ext cx="3216505" cy="968527"/>
            <a:chOff x="5254393" y="5709120"/>
            <a:chExt cx="3216505" cy="96852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099064" y="5709120"/>
              <a:ext cx="0" cy="925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5254393" y="605383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cs typeface="+mn-ea"/>
                </a:rPr>
                <a:t>351</a:t>
              </a:r>
              <a:endParaRPr lang="zh-CN" altLang="en-US" sz="3200">
                <a:cs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39904" y="6077483"/>
              <a:ext cx="233099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100" dirty="0">
                <a:latin typeface="+mn-ea"/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83780" y="1196753"/>
            <a:ext cx="4815354" cy="4323517"/>
            <a:chOff x="3682986" y="1196752"/>
            <a:chExt cx="4815354" cy="432351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512" t="9411" r="30512" b="37406"/>
            <a:stretch>
              <a:fillRect/>
            </a:stretch>
          </p:blipFill>
          <p:spPr>
            <a:xfrm>
              <a:off x="3719516" y="1200269"/>
              <a:ext cx="4751381" cy="4320000"/>
            </a:xfrm>
            <a:custGeom>
              <a:avLst/>
              <a:gdLst>
                <a:gd name="connsiteX0" fmla="*/ 2376000 w 4752000"/>
                <a:gd name="connsiteY0" fmla="*/ 0 h 4320000"/>
                <a:gd name="connsiteX1" fmla="*/ 4752000 w 4752000"/>
                <a:gd name="connsiteY1" fmla="*/ 4320000 h 4320000"/>
                <a:gd name="connsiteX2" fmla="*/ 0 w 4752000"/>
                <a:gd name="connsiteY2" fmla="*/ 432000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000" h="4320000">
                  <a:moveTo>
                    <a:pt x="2376000" y="0"/>
                  </a:moveTo>
                  <a:lnTo>
                    <a:pt x="4752000" y="4320000"/>
                  </a:lnTo>
                  <a:lnTo>
                    <a:pt x="0" y="4320000"/>
                  </a:lnTo>
                  <a:close/>
                </a:path>
              </a:pathLst>
            </a:custGeom>
          </p:spPr>
        </p:pic>
        <p:sp>
          <p:nvSpPr>
            <p:cNvPr id="42" name="等腰三角形 41"/>
            <p:cNvSpPr/>
            <p:nvPr/>
          </p:nvSpPr>
          <p:spPr>
            <a:xfrm>
              <a:off x="3682986" y="3441294"/>
              <a:ext cx="2407677" cy="2075853"/>
            </a:xfrm>
            <a:prstGeom prst="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6090663" y="3441294"/>
              <a:ext cx="2407677" cy="2075853"/>
            </a:xfrm>
            <a:prstGeom prst="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>
              <a:off x="4886824" y="1196752"/>
              <a:ext cx="2412221" cy="2238378"/>
            </a:xfrm>
            <a:prstGeom prst="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4891369" y="3441294"/>
              <a:ext cx="2407677" cy="2075853"/>
            </a:xfrm>
            <a:prstGeom prst="triangle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95330" y="3482207"/>
              <a:ext cx="1199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bg1"/>
                  </a:solidFill>
                  <a:cs typeface="+mn-ea"/>
                </a:rPr>
                <a:t>20</a:t>
              </a:r>
            </a:p>
          </p:txBody>
        </p:sp>
        <p:sp>
          <p:nvSpPr>
            <p:cNvPr id="29" name="Configuration"/>
            <p:cNvSpPr>
              <a:spLocks noEditPoints="1"/>
            </p:cNvSpPr>
            <p:nvPr/>
          </p:nvSpPr>
          <p:spPr bwMode="auto">
            <a:xfrm>
              <a:off x="5824925" y="2240902"/>
              <a:ext cx="548278" cy="554373"/>
            </a:xfrm>
            <a:custGeom>
              <a:avLst/>
              <a:gdLst>
                <a:gd name="T0" fmla="*/ 163 w 396"/>
                <a:gd name="T1" fmla="*/ 7 h 397"/>
                <a:gd name="T2" fmla="*/ 131 w 396"/>
                <a:gd name="T3" fmla="*/ 63 h 397"/>
                <a:gd name="T4" fmla="*/ 77 w 396"/>
                <a:gd name="T5" fmla="*/ 41 h 397"/>
                <a:gd name="T6" fmla="*/ 44 w 396"/>
                <a:gd name="T7" fmla="*/ 95 h 397"/>
                <a:gd name="T8" fmla="*/ 17 w 396"/>
                <a:gd name="T9" fmla="*/ 157 h 397"/>
                <a:gd name="T10" fmla="*/ 1 w 396"/>
                <a:gd name="T11" fmla="*/ 218 h 397"/>
                <a:gd name="T12" fmla="*/ 65 w 396"/>
                <a:gd name="T13" fmla="*/ 270 h 397"/>
                <a:gd name="T14" fmla="*/ 43 w 396"/>
                <a:gd name="T15" fmla="*/ 299 h 397"/>
                <a:gd name="T16" fmla="*/ 97 w 396"/>
                <a:gd name="T17" fmla="*/ 353 h 397"/>
                <a:gd name="T18" fmla="*/ 158 w 396"/>
                <a:gd name="T19" fmla="*/ 343 h 397"/>
                <a:gd name="T20" fmla="*/ 224 w 396"/>
                <a:gd name="T21" fmla="*/ 394 h 397"/>
                <a:gd name="T22" fmla="*/ 274 w 396"/>
                <a:gd name="T23" fmla="*/ 328 h 397"/>
                <a:gd name="T24" fmla="*/ 326 w 396"/>
                <a:gd name="T25" fmla="*/ 349 h 397"/>
                <a:gd name="T26" fmla="*/ 357 w 396"/>
                <a:gd name="T27" fmla="*/ 294 h 397"/>
                <a:gd name="T28" fmla="*/ 380 w 396"/>
                <a:gd name="T29" fmla="*/ 231 h 397"/>
                <a:gd name="T30" fmla="*/ 395 w 396"/>
                <a:gd name="T31" fmla="*/ 214 h 397"/>
                <a:gd name="T32" fmla="*/ 378 w 396"/>
                <a:gd name="T33" fmla="*/ 153 h 397"/>
                <a:gd name="T34" fmla="*/ 352 w 396"/>
                <a:gd name="T35" fmla="*/ 96 h 397"/>
                <a:gd name="T36" fmla="*/ 296 w 396"/>
                <a:gd name="T37" fmla="*/ 40 h 397"/>
                <a:gd name="T38" fmla="*/ 238 w 396"/>
                <a:gd name="T39" fmla="*/ 17 h 397"/>
                <a:gd name="T40" fmla="*/ 219 w 396"/>
                <a:gd name="T41" fmla="*/ 18 h 397"/>
                <a:gd name="T42" fmla="*/ 229 w 396"/>
                <a:gd name="T43" fmla="*/ 66 h 397"/>
                <a:gd name="T44" fmla="*/ 265 w 396"/>
                <a:gd name="T45" fmla="*/ 80 h 397"/>
                <a:gd name="T46" fmla="*/ 308 w 396"/>
                <a:gd name="T47" fmla="*/ 54 h 397"/>
                <a:gd name="T48" fmla="*/ 313 w 396"/>
                <a:gd name="T49" fmla="*/ 121 h 397"/>
                <a:gd name="T50" fmla="*/ 326 w 396"/>
                <a:gd name="T51" fmla="*/ 157 h 397"/>
                <a:gd name="T52" fmla="*/ 376 w 396"/>
                <a:gd name="T53" fmla="*/ 172 h 397"/>
                <a:gd name="T54" fmla="*/ 377 w 396"/>
                <a:gd name="T55" fmla="*/ 215 h 397"/>
                <a:gd name="T56" fmla="*/ 328 w 396"/>
                <a:gd name="T57" fmla="*/ 228 h 397"/>
                <a:gd name="T58" fmla="*/ 318 w 396"/>
                <a:gd name="T59" fmla="*/ 268 h 397"/>
                <a:gd name="T60" fmla="*/ 315 w 396"/>
                <a:gd name="T61" fmla="*/ 336 h 397"/>
                <a:gd name="T62" fmla="*/ 275 w 396"/>
                <a:gd name="T63" fmla="*/ 310 h 397"/>
                <a:gd name="T64" fmla="*/ 233 w 396"/>
                <a:gd name="T65" fmla="*/ 328 h 397"/>
                <a:gd name="T66" fmla="*/ 221 w 396"/>
                <a:gd name="T67" fmla="*/ 378 h 397"/>
                <a:gd name="T68" fmla="*/ 174 w 396"/>
                <a:gd name="T69" fmla="*/ 335 h 397"/>
                <a:gd name="T70" fmla="*/ 131 w 396"/>
                <a:gd name="T71" fmla="*/ 314 h 397"/>
                <a:gd name="T72" fmla="*/ 87 w 396"/>
                <a:gd name="T73" fmla="*/ 339 h 397"/>
                <a:gd name="T74" fmla="*/ 57 w 396"/>
                <a:gd name="T75" fmla="*/ 309 h 397"/>
                <a:gd name="T76" fmla="*/ 82 w 396"/>
                <a:gd name="T77" fmla="*/ 265 h 397"/>
                <a:gd name="T78" fmla="*/ 62 w 396"/>
                <a:gd name="T79" fmla="*/ 226 h 397"/>
                <a:gd name="T80" fmla="*/ 18 w 396"/>
                <a:gd name="T81" fmla="*/ 176 h 397"/>
                <a:gd name="T82" fmla="*/ 67 w 396"/>
                <a:gd name="T83" fmla="*/ 165 h 397"/>
                <a:gd name="T84" fmla="*/ 84 w 396"/>
                <a:gd name="T85" fmla="*/ 125 h 397"/>
                <a:gd name="T86" fmla="*/ 58 w 396"/>
                <a:gd name="T87" fmla="*/ 84 h 397"/>
                <a:gd name="T88" fmla="*/ 125 w 396"/>
                <a:gd name="T89" fmla="*/ 80 h 397"/>
                <a:gd name="T90" fmla="*/ 161 w 396"/>
                <a:gd name="T91" fmla="*/ 70 h 397"/>
                <a:gd name="T92" fmla="*/ 176 w 396"/>
                <a:gd name="T93" fmla="*/ 19 h 397"/>
                <a:gd name="T94" fmla="*/ 146 w 396"/>
                <a:gd name="T95" fmla="*/ 197 h 397"/>
                <a:gd name="T96" fmla="*/ 198 w 396"/>
                <a:gd name="T97" fmla="*/ 143 h 397"/>
                <a:gd name="T98" fmla="*/ 234 w 396"/>
                <a:gd name="T99" fmla="*/ 197 h 397"/>
                <a:gd name="T100" fmla="*/ 198 w 396"/>
                <a:gd name="T101" fmla="*/ 16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397">
                  <a:moveTo>
                    <a:pt x="186" y="0"/>
                  </a:moveTo>
                  <a:cubicBezTo>
                    <a:pt x="182" y="1"/>
                    <a:pt x="178" y="1"/>
                    <a:pt x="175" y="1"/>
                  </a:cubicBezTo>
                  <a:cubicBezTo>
                    <a:pt x="171" y="1"/>
                    <a:pt x="166" y="5"/>
                    <a:pt x="163" y="7"/>
                  </a:cubicBezTo>
                  <a:cubicBezTo>
                    <a:pt x="161" y="10"/>
                    <a:pt x="159" y="13"/>
                    <a:pt x="159" y="17"/>
                  </a:cubicBezTo>
                  <a:lnTo>
                    <a:pt x="152" y="55"/>
                  </a:lnTo>
                  <a:cubicBezTo>
                    <a:pt x="145" y="56"/>
                    <a:pt x="137" y="59"/>
                    <a:pt x="131" y="63"/>
                  </a:cubicBezTo>
                  <a:lnTo>
                    <a:pt x="99" y="41"/>
                  </a:lnTo>
                  <a:cubicBezTo>
                    <a:pt x="94" y="38"/>
                    <a:pt x="91" y="38"/>
                    <a:pt x="88" y="37"/>
                  </a:cubicBezTo>
                  <a:cubicBezTo>
                    <a:pt x="84" y="38"/>
                    <a:pt x="81" y="38"/>
                    <a:pt x="77" y="41"/>
                  </a:cubicBezTo>
                  <a:cubicBezTo>
                    <a:pt x="64" y="50"/>
                    <a:pt x="54" y="62"/>
                    <a:pt x="44" y="73"/>
                  </a:cubicBezTo>
                  <a:cubicBezTo>
                    <a:pt x="39" y="79"/>
                    <a:pt x="39" y="89"/>
                    <a:pt x="44" y="95"/>
                  </a:cubicBezTo>
                  <a:lnTo>
                    <a:pt x="44" y="95"/>
                  </a:lnTo>
                  <a:lnTo>
                    <a:pt x="65" y="126"/>
                  </a:lnTo>
                  <a:cubicBezTo>
                    <a:pt x="61" y="134"/>
                    <a:pt x="57" y="143"/>
                    <a:pt x="54" y="151"/>
                  </a:cubicBezTo>
                  <a:cubicBezTo>
                    <a:pt x="42" y="153"/>
                    <a:pt x="29" y="155"/>
                    <a:pt x="17" y="157"/>
                  </a:cubicBezTo>
                  <a:cubicBezTo>
                    <a:pt x="10" y="159"/>
                    <a:pt x="2" y="164"/>
                    <a:pt x="2" y="173"/>
                  </a:cubicBezTo>
                  <a:cubicBezTo>
                    <a:pt x="0" y="188"/>
                    <a:pt x="0" y="204"/>
                    <a:pt x="1" y="218"/>
                  </a:cubicBezTo>
                  <a:lnTo>
                    <a:pt x="1" y="218"/>
                  </a:lnTo>
                  <a:cubicBezTo>
                    <a:pt x="2" y="226"/>
                    <a:pt x="8" y="233"/>
                    <a:pt x="17" y="234"/>
                  </a:cubicBezTo>
                  <a:lnTo>
                    <a:pt x="53" y="241"/>
                  </a:lnTo>
                  <a:cubicBezTo>
                    <a:pt x="56" y="251"/>
                    <a:pt x="60" y="261"/>
                    <a:pt x="65" y="270"/>
                  </a:cubicBezTo>
                  <a:lnTo>
                    <a:pt x="43" y="299"/>
                  </a:lnTo>
                  <a:lnTo>
                    <a:pt x="43" y="299"/>
                  </a:lnTo>
                  <a:lnTo>
                    <a:pt x="43" y="299"/>
                  </a:lnTo>
                  <a:cubicBezTo>
                    <a:pt x="38" y="305"/>
                    <a:pt x="36" y="314"/>
                    <a:pt x="44" y="323"/>
                  </a:cubicBezTo>
                  <a:cubicBezTo>
                    <a:pt x="53" y="333"/>
                    <a:pt x="63" y="343"/>
                    <a:pt x="75" y="353"/>
                  </a:cubicBezTo>
                  <a:cubicBezTo>
                    <a:pt x="81" y="358"/>
                    <a:pt x="90" y="358"/>
                    <a:pt x="97" y="353"/>
                  </a:cubicBezTo>
                  <a:lnTo>
                    <a:pt x="97" y="353"/>
                  </a:lnTo>
                  <a:lnTo>
                    <a:pt x="128" y="332"/>
                  </a:lnTo>
                  <a:cubicBezTo>
                    <a:pt x="137" y="336"/>
                    <a:pt x="147" y="340"/>
                    <a:pt x="158" y="343"/>
                  </a:cubicBezTo>
                  <a:lnTo>
                    <a:pt x="163" y="379"/>
                  </a:lnTo>
                  <a:cubicBezTo>
                    <a:pt x="164" y="392"/>
                    <a:pt x="174" y="394"/>
                    <a:pt x="181" y="395"/>
                  </a:cubicBezTo>
                  <a:cubicBezTo>
                    <a:pt x="195" y="395"/>
                    <a:pt x="211" y="397"/>
                    <a:pt x="224" y="394"/>
                  </a:cubicBezTo>
                  <a:cubicBezTo>
                    <a:pt x="234" y="393"/>
                    <a:pt x="237" y="389"/>
                    <a:pt x="240" y="379"/>
                  </a:cubicBezTo>
                  <a:lnTo>
                    <a:pt x="247" y="341"/>
                  </a:lnTo>
                  <a:cubicBezTo>
                    <a:pt x="256" y="338"/>
                    <a:pt x="265" y="333"/>
                    <a:pt x="274" y="328"/>
                  </a:cubicBezTo>
                  <a:lnTo>
                    <a:pt x="302" y="350"/>
                  </a:lnTo>
                  <a:cubicBezTo>
                    <a:pt x="307" y="353"/>
                    <a:pt x="311" y="353"/>
                    <a:pt x="315" y="353"/>
                  </a:cubicBezTo>
                  <a:cubicBezTo>
                    <a:pt x="318" y="353"/>
                    <a:pt x="323" y="352"/>
                    <a:pt x="326" y="349"/>
                  </a:cubicBezTo>
                  <a:lnTo>
                    <a:pt x="326" y="349"/>
                  </a:lnTo>
                  <a:cubicBezTo>
                    <a:pt x="337" y="338"/>
                    <a:pt x="348" y="328"/>
                    <a:pt x="356" y="317"/>
                  </a:cubicBezTo>
                  <a:cubicBezTo>
                    <a:pt x="361" y="311"/>
                    <a:pt x="361" y="301"/>
                    <a:pt x="357" y="294"/>
                  </a:cubicBezTo>
                  <a:cubicBezTo>
                    <a:pt x="349" y="284"/>
                    <a:pt x="342" y="273"/>
                    <a:pt x="335" y="262"/>
                  </a:cubicBezTo>
                  <a:cubicBezTo>
                    <a:pt x="339" y="255"/>
                    <a:pt x="342" y="246"/>
                    <a:pt x="344" y="237"/>
                  </a:cubicBezTo>
                  <a:lnTo>
                    <a:pt x="380" y="231"/>
                  </a:lnTo>
                  <a:cubicBezTo>
                    <a:pt x="387" y="230"/>
                    <a:pt x="388" y="228"/>
                    <a:pt x="390" y="225"/>
                  </a:cubicBezTo>
                  <a:cubicBezTo>
                    <a:pt x="393" y="223"/>
                    <a:pt x="395" y="219"/>
                    <a:pt x="395" y="214"/>
                  </a:cubicBezTo>
                  <a:lnTo>
                    <a:pt x="395" y="214"/>
                  </a:lnTo>
                  <a:cubicBezTo>
                    <a:pt x="396" y="199"/>
                    <a:pt x="395" y="183"/>
                    <a:pt x="393" y="170"/>
                  </a:cubicBezTo>
                  <a:cubicBezTo>
                    <a:pt x="393" y="165"/>
                    <a:pt x="391" y="162"/>
                    <a:pt x="388" y="159"/>
                  </a:cubicBezTo>
                  <a:cubicBezTo>
                    <a:pt x="385" y="156"/>
                    <a:pt x="385" y="155"/>
                    <a:pt x="378" y="153"/>
                  </a:cubicBezTo>
                  <a:lnTo>
                    <a:pt x="340" y="146"/>
                  </a:lnTo>
                  <a:cubicBezTo>
                    <a:pt x="337" y="139"/>
                    <a:pt x="334" y="132"/>
                    <a:pt x="330" y="126"/>
                  </a:cubicBezTo>
                  <a:cubicBezTo>
                    <a:pt x="337" y="116"/>
                    <a:pt x="344" y="106"/>
                    <a:pt x="352" y="96"/>
                  </a:cubicBezTo>
                  <a:cubicBezTo>
                    <a:pt x="357" y="87"/>
                    <a:pt x="355" y="78"/>
                    <a:pt x="351" y="72"/>
                  </a:cubicBezTo>
                  <a:cubicBezTo>
                    <a:pt x="340" y="61"/>
                    <a:pt x="329" y="48"/>
                    <a:pt x="317" y="39"/>
                  </a:cubicBezTo>
                  <a:cubicBezTo>
                    <a:pt x="311" y="34"/>
                    <a:pt x="304" y="34"/>
                    <a:pt x="296" y="40"/>
                  </a:cubicBezTo>
                  <a:lnTo>
                    <a:pt x="263" y="62"/>
                  </a:lnTo>
                  <a:cubicBezTo>
                    <a:pt x="257" y="59"/>
                    <a:pt x="250" y="56"/>
                    <a:pt x="243" y="54"/>
                  </a:cubicBezTo>
                  <a:cubicBezTo>
                    <a:pt x="241" y="42"/>
                    <a:pt x="239" y="29"/>
                    <a:pt x="238" y="17"/>
                  </a:cubicBezTo>
                  <a:cubicBezTo>
                    <a:pt x="236" y="8"/>
                    <a:pt x="232" y="1"/>
                    <a:pt x="220" y="1"/>
                  </a:cubicBezTo>
                  <a:cubicBezTo>
                    <a:pt x="209" y="1"/>
                    <a:pt x="197" y="0"/>
                    <a:pt x="186" y="0"/>
                  </a:cubicBezTo>
                  <a:close/>
                  <a:moveTo>
                    <a:pt x="219" y="18"/>
                  </a:moveTo>
                  <a:cubicBezTo>
                    <a:pt x="220" y="18"/>
                    <a:pt x="221" y="19"/>
                    <a:pt x="221" y="20"/>
                  </a:cubicBezTo>
                  <a:lnTo>
                    <a:pt x="227" y="62"/>
                  </a:lnTo>
                  <a:cubicBezTo>
                    <a:pt x="227" y="63"/>
                    <a:pt x="228" y="65"/>
                    <a:pt x="229" y="66"/>
                  </a:cubicBezTo>
                  <a:cubicBezTo>
                    <a:pt x="230" y="67"/>
                    <a:pt x="231" y="68"/>
                    <a:pt x="233" y="69"/>
                  </a:cubicBezTo>
                  <a:cubicBezTo>
                    <a:pt x="242" y="72"/>
                    <a:pt x="252" y="75"/>
                    <a:pt x="261" y="79"/>
                  </a:cubicBezTo>
                  <a:cubicBezTo>
                    <a:pt x="262" y="80"/>
                    <a:pt x="264" y="80"/>
                    <a:pt x="265" y="80"/>
                  </a:cubicBezTo>
                  <a:cubicBezTo>
                    <a:pt x="267" y="80"/>
                    <a:pt x="268" y="79"/>
                    <a:pt x="269" y="79"/>
                  </a:cubicBezTo>
                  <a:lnTo>
                    <a:pt x="305" y="54"/>
                  </a:lnTo>
                  <a:cubicBezTo>
                    <a:pt x="306" y="53"/>
                    <a:pt x="307" y="53"/>
                    <a:pt x="308" y="54"/>
                  </a:cubicBezTo>
                  <a:cubicBezTo>
                    <a:pt x="319" y="62"/>
                    <a:pt x="329" y="72"/>
                    <a:pt x="338" y="83"/>
                  </a:cubicBezTo>
                  <a:cubicBezTo>
                    <a:pt x="339" y="84"/>
                    <a:pt x="339" y="84"/>
                    <a:pt x="338" y="85"/>
                  </a:cubicBezTo>
                  <a:cubicBezTo>
                    <a:pt x="329" y="97"/>
                    <a:pt x="321" y="109"/>
                    <a:pt x="313" y="121"/>
                  </a:cubicBezTo>
                  <a:cubicBezTo>
                    <a:pt x="312" y="122"/>
                    <a:pt x="311" y="124"/>
                    <a:pt x="311" y="126"/>
                  </a:cubicBezTo>
                  <a:cubicBezTo>
                    <a:pt x="311" y="128"/>
                    <a:pt x="312" y="129"/>
                    <a:pt x="313" y="131"/>
                  </a:cubicBezTo>
                  <a:cubicBezTo>
                    <a:pt x="318" y="138"/>
                    <a:pt x="322" y="147"/>
                    <a:pt x="326" y="157"/>
                  </a:cubicBezTo>
                  <a:cubicBezTo>
                    <a:pt x="327" y="160"/>
                    <a:pt x="329" y="162"/>
                    <a:pt x="332" y="162"/>
                  </a:cubicBezTo>
                  <a:lnTo>
                    <a:pt x="375" y="170"/>
                  </a:lnTo>
                  <a:cubicBezTo>
                    <a:pt x="376" y="170"/>
                    <a:pt x="376" y="171"/>
                    <a:pt x="376" y="172"/>
                  </a:cubicBezTo>
                  <a:cubicBezTo>
                    <a:pt x="378" y="185"/>
                    <a:pt x="379" y="199"/>
                    <a:pt x="378" y="213"/>
                  </a:cubicBezTo>
                  <a:lnTo>
                    <a:pt x="378" y="213"/>
                  </a:lnTo>
                  <a:cubicBezTo>
                    <a:pt x="378" y="214"/>
                    <a:pt x="378" y="214"/>
                    <a:pt x="377" y="215"/>
                  </a:cubicBezTo>
                  <a:lnTo>
                    <a:pt x="335" y="221"/>
                  </a:lnTo>
                  <a:cubicBezTo>
                    <a:pt x="333" y="222"/>
                    <a:pt x="332" y="223"/>
                    <a:pt x="331" y="224"/>
                  </a:cubicBezTo>
                  <a:cubicBezTo>
                    <a:pt x="329" y="225"/>
                    <a:pt x="328" y="227"/>
                    <a:pt x="328" y="228"/>
                  </a:cubicBezTo>
                  <a:cubicBezTo>
                    <a:pt x="326" y="240"/>
                    <a:pt x="323" y="249"/>
                    <a:pt x="317" y="259"/>
                  </a:cubicBezTo>
                  <a:cubicBezTo>
                    <a:pt x="316" y="260"/>
                    <a:pt x="316" y="262"/>
                    <a:pt x="316" y="263"/>
                  </a:cubicBezTo>
                  <a:cubicBezTo>
                    <a:pt x="316" y="265"/>
                    <a:pt x="317" y="266"/>
                    <a:pt x="318" y="268"/>
                  </a:cubicBezTo>
                  <a:lnTo>
                    <a:pt x="343" y="304"/>
                  </a:lnTo>
                  <a:cubicBezTo>
                    <a:pt x="344" y="305"/>
                    <a:pt x="344" y="306"/>
                    <a:pt x="343" y="307"/>
                  </a:cubicBezTo>
                  <a:cubicBezTo>
                    <a:pt x="334" y="318"/>
                    <a:pt x="325" y="327"/>
                    <a:pt x="315" y="336"/>
                  </a:cubicBezTo>
                  <a:cubicBezTo>
                    <a:pt x="314" y="337"/>
                    <a:pt x="312" y="336"/>
                    <a:pt x="312" y="336"/>
                  </a:cubicBezTo>
                  <a:lnTo>
                    <a:pt x="280" y="311"/>
                  </a:lnTo>
                  <a:cubicBezTo>
                    <a:pt x="278" y="310"/>
                    <a:pt x="276" y="310"/>
                    <a:pt x="275" y="310"/>
                  </a:cubicBezTo>
                  <a:cubicBezTo>
                    <a:pt x="273" y="310"/>
                    <a:pt x="271" y="310"/>
                    <a:pt x="270" y="311"/>
                  </a:cubicBezTo>
                  <a:cubicBezTo>
                    <a:pt x="259" y="318"/>
                    <a:pt x="248" y="323"/>
                    <a:pt x="237" y="326"/>
                  </a:cubicBezTo>
                  <a:cubicBezTo>
                    <a:pt x="236" y="326"/>
                    <a:pt x="234" y="327"/>
                    <a:pt x="233" y="328"/>
                  </a:cubicBezTo>
                  <a:cubicBezTo>
                    <a:pt x="232" y="329"/>
                    <a:pt x="231" y="331"/>
                    <a:pt x="231" y="333"/>
                  </a:cubicBezTo>
                  <a:lnTo>
                    <a:pt x="223" y="376"/>
                  </a:lnTo>
                  <a:cubicBezTo>
                    <a:pt x="223" y="377"/>
                    <a:pt x="222" y="377"/>
                    <a:pt x="221" y="378"/>
                  </a:cubicBezTo>
                  <a:cubicBezTo>
                    <a:pt x="208" y="379"/>
                    <a:pt x="194" y="379"/>
                    <a:pt x="182" y="378"/>
                  </a:cubicBezTo>
                  <a:cubicBezTo>
                    <a:pt x="181" y="378"/>
                    <a:pt x="180" y="378"/>
                    <a:pt x="180" y="376"/>
                  </a:cubicBezTo>
                  <a:lnTo>
                    <a:pt x="174" y="335"/>
                  </a:lnTo>
                  <a:cubicBezTo>
                    <a:pt x="173" y="333"/>
                    <a:pt x="173" y="332"/>
                    <a:pt x="171" y="330"/>
                  </a:cubicBezTo>
                  <a:cubicBezTo>
                    <a:pt x="170" y="329"/>
                    <a:pt x="169" y="328"/>
                    <a:pt x="167" y="328"/>
                  </a:cubicBezTo>
                  <a:cubicBezTo>
                    <a:pt x="154" y="325"/>
                    <a:pt x="143" y="320"/>
                    <a:pt x="131" y="314"/>
                  </a:cubicBezTo>
                  <a:cubicBezTo>
                    <a:pt x="130" y="314"/>
                    <a:pt x="128" y="313"/>
                    <a:pt x="127" y="314"/>
                  </a:cubicBezTo>
                  <a:cubicBezTo>
                    <a:pt x="125" y="314"/>
                    <a:pt x="124" y="314"/>
                    <a:pt x="122" y="315"/>
                  </a:cubicBezTo>
                  <a:cubicBezTo>
                    <a:pt x="111" y="323"/>
                    <a:pt x="99" y="331"/>
                    <a:pt x="87" y="339"/>
                  </a:cubicBezTo>
                  <a:cubicBezTo>
                    <a:pt x="86" y="340"/>
                    <a:pt x="86" y="340"/>
                    <a:pt x="85" y="340"/>
                  </a:cubicBezTo>
                  <a:cubicBezTo>
                    <a:pt x="75" y="331"/>
                    <a:pt x="66" y="322"/>
                    <a:pt x="57" y="312"/>
                  </a:cubicBezTo>
                  <a:cubicBezTo>
                    <a:pt x="56" y="311"/>
                    <a:pt x="56" y="310"/>
                    <a:pt x="57" y="309"/>
                  </a:cubicBezTo>
                  <a:lnTo>
                    <a:pt x="82" y="275"/>
                  </a:lnTo>
                  <a:cubicBezTo>
                    <a:pt x="83" y="274"/>
                    <a:pt x="83" y="272"/>
                    <a:pt x="84" y="270"/>
                  </a:cubicBezTo>
                  <a:cubicBezTo>
                    <a:pt x="84" y="269"/>
                    <a:pt x="83" y="267"/>
                    <a:pt x="82" y="265"/>
                  </a:cubicBezTo>
                  <a:cubicBezTo>
                    <a:pt x="76" y="255"/>
                    <a:pt x="71" y="244"/>
                    <a:pt x="68" y="232"/>
                  </a:cubicBezTo>
                  <a:cubicBezTo>
                    <a:pt x="68" y="230"/>
                    <a:pt x="67" y="229"/>
                    <a:pt x="66" y="228"/>
                  </a:cubicBezTo>
                  <a:cubicBezTo>
                    <a:pt x="65" y="227"/>
                    <a:pt x="63" y="226"/>
                    <a:pt x="62" y="226"/>
                  </a:cubicBezTo>
                  <a:lnTo>
                    <a:pt x="19" y="218"/>
                  </a:lnTo>
                  <a:cubicBezTo>
                    <a:pt x="19" y="217"/>
                    <a:pt x="18" y="217"/>
                    <a:pt x="18" y="216"/>
                  </a:cubicBezTo>
                  <a:cubicBezTo>
                    <a:pt x="17" y="204"/>
                    <a:pt x="17" y="191"/>
                    <a:pt x="18" y="176"/>
                  </a:cubicBezTo>
                  <a:cubicBezTo>
                    <a:pt x="19" y="175"/>
                    <a:pt x="19" y="174"/>
                    <a:pt x="21" y="174"/>
                  </a:cubicBezTo>
                  <a:lnTo>
                    <a:pt x="62" y="167"/>
                  </a:lnTo>
                  <a:cubicBezTo>
                    <a:pt x="64" y="167"/>
                    <a:pt x="65" y="166"/>
                    <a:pt x="67" y="165"/>
                  </a:cubicBezTo>
                  <a:cubicBezTo>
                    <a:pt x="68" y="164"/>
                    <a:pt x="69" y="163"/>
                    <a:pt x="69" y="161"/>
                  </a:cubicBezTo>
                  <a:cubicBezTo>
                    <a:pt x="72" y="151"/>
                    <a:pt x="77" y="139"/>
                    <a:pt x="82" y="130"/>
                  </a:cubicBezTo>
                  <a:cubicBezTo>
                    <a:pt x="83" y="129"/>
                    <a:pt x="84" y="127"/>
                    <a:pt x="84" y="125"/>
                  </a:cubicBezTo>
                  <a:cubicBezTo>
                    <a:pt x="83" y="124"/>
                    <a:pt x="83" y="122"/>
                    <a:pt x="82" y="121"/>
                  </a:cubicBezTo>
                  <a:cubicBezTo>
                    <a:pt x="74" y="109"/>
                    <a:pt x="66" y="97"/>
                    <a:pt x="58" y="85"/>
                  </a:cubicBezTo>
                  <a:cubicBezTo>
                    <a:pt x="57" y="85"/>
                    <a:pt x="57" y="85"/>
                    <a:pt x="58" y="84"/>
                  </a:cubicBezTo>
                  <a:cubicBezTo>
                    <a:pt x="66" y="73"/>
                    <a:pt x="76" y="63"/>
                    <a:pt x="87" y="55"/>
                  </a:cubicBezTo>
                  <a:cubicBezTo>
                    <a:pt x="88" y="54"/>
                    <a:pt x="88" y="54"/>
                    <a:pt x="89" y="55"/>
                  </a:cubicBezTo>
                  <a:lnTo>
                    <a:pt x="125" y="80"/>
                  </a:lnTo>
                  <a:cubicBezTo>
                    <a:pt x="127" y="80"/>
                    <a:pt x="128" y="81"/>
                    <a:pt x="130" y="81"/>
                  </a:cubicBezTo>
                  <a:cubicBezTo>
                    <a:pt x="131" y="81"/>
                    <a:pt x="133" y="81"/>
                    <a:pt x="134" y="80"/>
                  </a:cubicBezTo>
                  <a:cubicBezTo>
                    <a:pt x="143" y="75"/>
                    <a:pt x="152" y="72"/>
                    <a:pt x="161" y="70"/>
                  </a:cubicBezTo>
                  <a:cubicBezTo>
                    <a:pt x="163" y="70"/>
                    <a:pt x="164" y="69"/>
                    <a:pt x="165" y="68"/>
                  </a:cubicBezTo>
                  <a:cubicBezTo>
                    <a:pt x="166" y="66"/>
                    <a:pt x="167" y="65"/>
                    <a:pt x="168" y="63"/>
                  </a:cubicBezTo>
                  <a:cubicBezTo>
                    <a:pt x="169" y="48"/>
                    <a:pt x="173" y="34"/>
                    <a:pt x="176" y="19"/>
                  </a:cubicBezTo>
                  <a:cubicBezTo>
                    <a:pt x="176" y="18"/>
                    <a:pt x="176" y="18"/>
                    <a:pt x="177" y="18"/>
                  </a:cubicBezTo>
                  <a:cubicBezTo>
                    <a:pt x="191" y="17"/>
                    <a:pt x="207" y="18"/>
                    <a:pt x="219" y="18"/>
                  </a:cubicBezTo>
                  <a:close/>
                  <a:moveTo>
                    <a:pt x="146" y="197"/>
                  </a:moveTo>
                  <a:cubicBezTo>
                    <a:pt x="146" y="225"/>
                    <a:pt x="169" y="249"/>
                    <a:pt x="198" y="249"/>
                  </a:cubicBezTo>
                  <a:cubicBezTo>
                    <a:pt x="227" y="249"/>
                    <a:pt x="251" y="226"/>
                    <a:pt x="251" y="197"/>
                  </a:cubicBezTo>
                  <a:cubicBezTo>
                    <a:pt x="251" y="167"/>
                    <a:pt x="227" y="143"/>
                    <a:pt x="198" y="143"/>
                  </a:cubicBezTo>
                  <a:cubicBezTo>
                    <a:pt x="160" y="143"/>
                    <a:pt x="146" y="177"/>
                    <a:pt x="146" y="197"/>
                  </a:cubicBezTo>
                  <a:close/>
                  <a:moveTo>
                    <a:pt x="198" y="160"/>
                  </a:moveTo>
                  <a:cubicBezTo>
                    <a:pt x="218" y="160"/>
                    <a:pt x="234" y="176"/>
                    <a:pt x="234" y="197"/>
                  </a:cubicBezTo>
                  <a:cubicBezTo>
                    <a:pt x="234" y="216"/>
                    <a:pt x="218" y="232"/>
                    <a:pt x="198" y="232"/>
                  </a:cubicBezTo>
                  <a:cubicBezTo>
                    <a:pt x="178" y="232"/>
                    <a:pt x="163" y="216"/>
                    <a:pt x="163" y="197"/>
                  </a:cubicBezTo>
                  <a:cubicBezTo>
                    <a:pt x="163" y="186"/>
                    <a:pt x="172" y="160"/>
                    <a:pt x="198" y="1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anose="020F0502020204030204" pitchFamily="34" charset="0"/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95330" y="2779729"/>
              <a:ext cx="1199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cs typeface="+mn-ea"/>
                </a:rPr>
                <a:t>TEXT HERE</a:t>
              </a:r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7" name="Copy"/>
            <p:cNvSpPr>
              <a:spLocks noEditPoints="1"/>
            </p:cNvSpPr>
            <p:nvPr/>
          </p:nvSpPr>
          <p:spPr bwMode="auto">
            <a:xfrm>
              <a:off x="4676506" y="4407995"/>
              <a:ext cx="429721" cy="482836"/>
            </a:xfrm>
            <a:custGeom>
              <a:avLst/>
              <a:gdLst>
                <a:gd name="T0" fmla="*/ 87 w 349"/>
                <a:gd name="T1" fmla="*/ 27 h 396"/>
                <a:gd name="T2" fmla="*/ 26 w 349"/>
                <a:gd name="T3" fmla="*/ 60 h 396"/>
                <a:gd name="T4" fmla="*/ 0 w 349"/>
                <a:gd name="T5" fmla="*/ 370 h 396"/>
                <a:gd name="T6" fmla="*/ 236 w 349"/>
                <a:gd name="T7" fmla="*/ 396 h 396"/>
                <a:gd name="T8" fmla="*/ 262 w 349"/>
                <a:gd name="T9" fmla="*/ 337 h 396"/>
                <a:gd name="T10" fmla="*/ 349 w 349"/>
                <a:gd name="T11" fmla="*/ 311 h 396"/>
                <a:gd name="T12" fmla="*/ 345 w 349"/>
                <a:gd name="T13" fmla="*/ 86 h 396"/>
                <a:gd name="T14" fmla="*/ 308 w 349"/>
                <a:gd name="T15" fmla="*/ 41 h 396"/>
                <a:gd name="T16" fmla="*/ 264 w 349"/>
                <a:gd name="T17" fmla="*/ 5 h 396"/>
                <a:gd name="T18" fmla="*/ 113 w 349"/>
                <a:gd name="T19" fmla="*/ 1 h 396"/>
                <a:gd name="T20" fmla="*/ 233 w 349"/>
                <a:gd name="T21" fmla="*/ 18 h 396"/>
                <a:gd name="T22" fmla="*/ 241 w 349"/>
                <a:gd name="T23" fmla="*/ 109 h 396"/>
                <a:gd name="T24" fmla="*/ 332 w 349"/>
                <a:gd name="T25" fmla="*/ 116 h 396"/>
                <a:gd name="T26" fmla="*/ 323 w 349"/>
                <a:gd name="T27" fmla="*/ 320 h 396"/>
                <a:gd name="T28" fmla="*/ 262 w 349"/>
                <a:gd name="T29" fmla="*/ 288 h 396"/>
                <a:gd name="T30" fmla="*/ 308 w 349"/>
                <a:gd name="T31" fmla="*/ 285 h 396"/>
                <a:gd name="T32" fmla="*/ 308 w 349"/>
                <a:gd name="T33" fmla="*/ 273 h 396"/>
                <a:gd name="T34" fmla="*/ 262 w 349"/>
                <a:gd name="T35" fmla="*/ 271 h 396"/>
                <a:gd name="T36" fmla="*/ 302 w 349"/>
                <a:gd name="T37" fmla="*/ 227 h 396"/>
                <a:gd name="T38" fmla="*/ 310 w 349"/>
                <a:gd name="T39" fmla="*/ 218 h 396"/>
                <a:gd name="T40" fmla="*/ 302 w 349"/>
                <a:gd name="T41" fmla="*/ 210 h 396"/>
                <a:gd name="T42" fmla="*/ 262 w 349"/>
                <a:gd name="T43" fmla="*/ 166 h 396"/>
                <a:gd name="T44" fmla="*/ 309 w 349"/>
                <a:gd name="T45" fmla="*/ 163 h 396"/>
                <a:gd name="T46" fmla="*/ 308 w 349"/>
                <a:gd name="T47" fmla="*/ 151 h 396"/>
                <a:gd name="T48" fmla="*/ 260 w 349"/>
                <a:gd name="T49" fmla="*/ 149 h 396"/>
                <a:gd name="T50" fmla="*/ 249 w 349"/>
                <a:gd name="T51" fmla="*/ 130 h 396"/>
                <a:gd name="T52" fmla="*/ 190 w 349"/>
                <a:gd name="T53" fmla="*/ 72 h 396"/>
                <a:gd name="T54" fmla="*/ 104 w 349"/>
                <a:gd name="T55" fmla="*/ 60 h 396"/>
                <a:gd name="T56" fmla="*/ 113 w 349"/>
                <a:gd name="T57" fmla="*/ 18 h 396"/>
                <a:gd name="T58" fmla="*/ 255 w 349"/>
                <a:gd name="T59" fmla="*/ 20 h 396"/>
                <a:gd name="T60" fmla="*/ 296 w 349"/>
                <a:gd name="T61" fmla="*/ 53 h 396"/>
                <a:gd name="T62" fmla="*/ 330 w 349"/>
                <a:gd name="T63" fmla="*/ 94 h 396"/>
                <a:gd name="T64" fmla="*/ 259 w 349"/>
                <a:gd name="T65" fmla="*/ 99 h 396"/>
                <a:gd name="T66" fmla="*/ 250 w 349"/>
                <a:gd name="T67" fmla="*/ 92 h 396"/>
                <a:gd name="T68" fmla="*/ 26 w 349"/>
                <a:gd name="T69" fmla="*/ 77 h 396"/>
                <a:gd name="T70" fmla="*/ 146 w 349"/>
                <a:gd name="T71" fmla="*/ 151 h 396"/>
                <a:gd name="T72" fmla="*/ 245 w 349"/>
                <a:gd name="T73" fmla="*/ 175 h 396"/>
                <a:gd name="T74" fmla="*/ 236 w 349"/>
                <a:gd name="T75" fmla="*/ 379 h 396"/>
                <a:gd name="T76" fmla="*/ 17 w 349"/>
                <a:gd name="T77" fmla="*/ 370 h 396"/>
                <a:gd name="T78" fmla="*/ 26 w 349"/>
                <a:gd name="T79" fmla="*/ 77 h 396"/>
                <a:gd name="T80" fmla="*/ 180 w 349"/>
                <a:gd name="T81" fmla="*/ 86 h 396"/>
                <a:gd name="T82" fmla="*/ 235 w 349"/>
                <a:gd name="T83" fmla="*/ 141 h 396"/>
                <a:gd name="T84" fmla="*/ 245 w 349"/>
                <a:gd name="T85" fmla="*/ 158 h 396"/>
                <a:gd name="T86" fmla="*/ 163 w 349"/>
                <a:gd name="T87" fmla="*/ 151 h 396"/>
                <a:gd name="T88" fmla="*/ 47 w 349"/>
                <a:gd name="T89" fmla="*/ 207 h 396"/>
                <a:gd name="T90" fmla="*/ 38 w 349"/>
                <a:gd name="T91" fmla="*/ 215 h 396"/>
                <a:gd name="T92" fmla="*/ 47 w 349"/>
                <a:gd name="T93" fmla="*/ 224 h 396"/>
                <a:gd name="T94" fmla="*/ 221 w 349"/>
                <a:gd name="T95" fmla="*/ 221 h 396"/>
                <a:gd name="T96" fmla="*/ 221 w 349"/>
                <a:gd name="T97" fmla="*/ 209 h 396"/>
                <a:gd name="T98" fmla="*/ 47 w 349"/>
                <a:gd name="T99" fmla="*/ 207 h 396"/>
                <a:gd name="T100" fmla="*/ 41 w 349"/>
                <a:gd name="T101" fmla="*/ 271 h 396"/>
                <a:gd name="T102" fmla="*/ 41 w 349"/>
                <a:gd name="T103" fmla="*/ 283 h 396"/>
                <a:gd name="T104" fmla="*/ 215 w 349"/>
                <a:gd name="T105" fmla="*/ 286 h 396"/>
                <a:gd name="T106" fmla="*/ 224 w 349"/>
                <a:gd name="T107" fmla="*/ 277 h 396"/>
                <a:gd name="T108" fmla="*/ 215 w 349"/>
                <a:gd name="T109" fmla="*/ 269 h 396"/>
                <a:gd name="T110" fmla="*/ 47 w 349"/>
                <a:gd name="T111" fmla="*/ 330 h 396"/>
                <a:gd name="T112" fmla="*/ 38 w 349"/>
                <a:gd name="T113" fmla="*/ 338 h 396"/>
                <a:gd name="T114" fmla="*/ 47 w 349"/>
                <a:gd name="T115" fmla="*/ 347 h 396"/>
                <a:gd name="T116" fmla="*/ 221 w 349"/>
                <a:gd name="T117" fmla="*/ 344 h 396"/>
                <a:gd name="T118" fmla="*/ 221 w 349"/>
                <a:gd name="T119" fmla="*/ 332 h 396"/>
                <a:gd name="T120" fmla="*/ 47 w 349"/>
                <a:gd name="T121" fmla="*/ 33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96">
                  <a:moveTo>
                    <a:pt x="113" y="1"/>
                  </a:moveTo>
                  <a:cubicBezTo>
                    <a:pt x="98" y="1"/>
                    <a:pt x="87" y="14"/>
                    <a:pt x="87" y="27"/>
                  </a:cubicBezTo>
                  <a:lnTo>
                    <a:pt x="87" y="60"/>
                  </a:lnTo>
                  <a:lnTo>
                    <a:pt x="26" y="60"/>
                  </a:lnTo>
                  <a:cubicBezTo>
                    <a:pt x="11" y="60"/>
                    <a:pt x="0" y="72"/>
                    <a:pt x="0" y="86"/>
                  </a:cubicBezTo>
                  <a:lnTo>
                    <a:pt x="0" y="370"/>
                  </a:lnTo>
                  <a:cubicBezTo>
                    <a:pt x="0" y="384"/>
                    <a:pt x="12" y="396"/>
                    <a:pt x="26" y="396"/>
                  </a:cubicBezTo>
                  <a:lnTo>
                    <a:pt x="236" y="396"/>
                  </a:lnTo>
                  <a:cubicBezTo>
                    <a:pt x="250" y="396"/>
                    <a:pt x="262" y="385"/>
                    <a:pt x="262" y="370"/>
                  </a:cubicBezTo>
                  <a:lnTo>
                    <a:pt x="262" y="337"/>
                  </a:lnTo>
                  <a:lnTo>
                    <a:pt x="323" y="337"/>
                  </a:lnTo>
                  <a:cubicBezTo>
                    <a:pt x="337" y="337"/>
                    <a:pt x="349" y="326"/>
                    <a:pt x="349" y="311"/>
                  </a:cubicBezTo>
                  <a:cubicBezTo>
                    <a:pt x="349" y="241"/>
                    <a:pt x="349" y="167"/>
                    <a:pt x="349" y="99"/>
                  </a:cubicBezTo>
                  <a:cubicBezTo>
                    <a:pt x="349" y="94"/>
                    <a:pt x="348" y="90"/>
                    <a:pt x="345" y="86"/>
                  </a:cubicBezTo>
                  <a:cubicBezTo>
                    <a:pt x="343" y="81"/>
                    <a:pt x="340" y="77"/>
                    <a:pt x="336" y="72"/>
                  </a:cubicBezTo>
                  <a:cubicBezTo>
                    <a:pt x="328" y="62"/>
                    <a:pt x="318" y="51"/>
                    <a:pt x="308" y="41"/>
                  </a:cubicBezTo>
                  <a:cubicBezTo>
                    <a:pt x="297" y="31"/>
                    <a:pt x="286" y="21"/>
                    <a:pt x="277" y="14"/>
                  </a:cubicBezTo>
                  <a:cubicBezTo>
                    <a:pt x="272" y="10"/>
                    <a:pt x="268" y="7"/>
                    <a:pt x="264" y="5"/>
                  </a:cubicBezTo>
                  <a:cubicBezTo>
                    <a:pt x="259" y="2"/>
                    <a:pt x="256" y="1"/>
                    <a:pt x="251" y="1"/>
                  </a:cubicBezTo>
                  <a:cubicBezTo>
                    <a:pt x="205" y="0"/>
                    <a:pt x="159" y="1"/>
                    <a:pt x="113" y="1"/>
                  </a:cubicBezTo>
                  <a:close/>
                  <a:moveTo>
                    <a:pt x="113" y="18"/>
                  </a:moveTo>
                  <a:lnTo>
                    <a:pt x="233" y="18"/>
                  </a:lnTo>
                  <a:lnTo>
                    <a:pt x="233" y="92"/>
                  </a:lnTo>
                  <a:cubicBezTo>
                    <a:pt x="233" y="99"/>
                    <a:pt x="236" y="105"/>
                    <a:pt x="241" y="109"/>
                  </a:cubicBezTo>
                  <a:cubicBezTo>
                    <a:pt x="246" y="113"/>
                    <a:pt x="252" y="116"/>
                    <a:pt x="259" y="116"/>
                  </a:cubicBezTo>
                  <a:lnTo>
                    <a:pt x="332" y="116"/>
                  </a:lnTo>
                  <a:lnTo>
                    <a:pt x="332" y="311"/>
                  </a:lnTo>
                  <a:cubicBezTo>
                    <a:pt x="332" y="317"/>
                    <a:pt x="329" y="320"/>
                    <a:pt x="323" y="320"/>
                  </a:cubicBezTo>
                  <a:lnTo>
                    <a:pt x="262" y="320"/>
                  </a:lnTo>
                  <a:lnTo>
                    <a:pt x="262" y="288"/>
                  </a:lnTo>
                  <a:lnTo>
                    <a:pt x="302" y="288"/>
                  </a:lnTo>
                  <a:cubicBezTo>
                    <a:pt x="304" y="288"/>
                    <a:pt x="306" y="287"/>
                    <a:pt x="308" y="285"/>
                  </a:cubicBezTo>
                  <a:cubicBezTo>
                    <a:pt x="310" y="284"/>
                    <a:pt x="311" y="281"/>
                    <a:pt x="311" y="279"/>
                  </a:cubicBezTo>
                  <a:cubicBezTo>
                    <a:pt x="311" y="277"/>
                    <a:pt x="310" y="275"/>
                    <a:pt x="308" y="273"/>
                  </a:cubicBezTo>
                  <a:cubicBezTo>
                    <a:pt x="306" y="271"/>
                    <a:pt x="304" y="270"/>
                    <a:pt x="302" y="271"/>
                  </a:cubicBezTo>
                  <a:lnTo>
                    <a:pt x="262" y="271"/>
                  </a:lnTo>
                  <a:lnTo>
                    <a:pt x="262" y="227"/>
                  </a:lnTo>
                  <a:lnTo>
                    <a:pt x="302" y="227"/>
                  </a:lnTo>
                  <a:cubicBezTo>
                    <a:pt x="304" y="227"/>
                    <a:pt x="306" y="226"/>
                    <a:pt x="308" y="224"/>
                  </a:cubicBezTo>
                  <a:cubicBezTo>
                    <a:pt x="310" y="222"/>
                    <a:pt x="310" y="220"/>
                    <a:pt x="310" y="218"/>
                  </a:cubicBezTo>
                  <a:cubicBezTo>
                    <a:pt x="310" y="216"/>
                    <a:pt x="310" y="214"/>
                    <a:pt x="308" y="212"/>
                  </a:cubicBezTo>
                  <a:cubicBezTo>
                    <a:pt x="306" y="210"/>
                    <a:pt x="304" y="210"/>
                    <a:pt x="302" y="210"/>
                  </a:cubicBezTo>
                  <a:lnTo>
                    <a:pt x="262" y="210"/>
                  </a:lnTo>
                  <a:lnTo>
                    <a:pt x="262" y="166"/>
                  </a:lnTo>
                  <a:lnTo>
                    <a:pt x="302" y="166"/>
                  </a:lnTo>
                  <a:cubicBezTo>
                    <a:pt x="305" y="166"/>
                    <a:pt x="307" y="165"/>
                    <a:pt x="309" y="163"/>
                  </a:cubicBezTo>
                  <a:cubicBezTo>
                    <a:pt x="311" y="161"/>
                    <a:pt x="311" y="159"/>
                    <a:pt x="311" y="157"/>
                  </a:cubicBezTo>
                  <a:cubicBezTo>
                    <a:pt x="311" y="155"/>
                    <a:pt x="310" y="153"/>
                    <a:pt x="308" y="151"/>
                  </a:cubicBezTo>
                  <a:cubicBezTo>
                    <a:pt x="306" y="150"/>
                    <a:pt x="305" y="149"/>
                    <a:pt x="302" y="149"/>
                  </a:cubicBezTo>
                  <a:lnTo>
                    <a:pt x="260" y="149"/>
                  </a:lnTo>
                  <a:cubicBezTo>
                    <a:pt x="260" y="147"/>
                    <a:pt x="259" y="146"/>
                    <a:pt x="258" y="144"/>
                  </a:cubicBezTo>
                  <a:cubicBezTo>
                    <a:pt x="256" y="140"/>
                    <a:pt x="253" y="135"/>
                    <a:pt x="249" y="130"/>
                  </a:cubicBezTo>
                  <a:cubicBezTo>
                    <a:pt x="241" y="121"/>
                    <a:pt x="231" y="110"/>
                    <a:pt x="221" y="99"/>
                  </a:cubicBezTo>
                  <a:cubicBezTo>
                    <a:pt x="210" y="89"/>
                    <a:pt x="199" y="80"/>
                    <a:pt x="190" y="72"/>
                  </a:cubicBezTo>
                  <a:cubicBezTo>
                    <a:pt x="182" y="65"/>
                    <a:pt x="175" y="61"/>
                    <a:pt x="164" y="60"/>
                  </a:cubicBezTo>
                  <a:cubicBezTo>
                    <a:pt x="144" y="59"/>
                    <a:pt x="124" y="60"/>
                    <a:pt x="104" y="60"/>
                  </a:cubicBezTo>
                  <a:lnTo>
                    <a:pt x="104" y="27"/>
                  </a:lnTo>
                  <a:cubicBezTo>
                    <a:pt x="104" y="22"/>
                    <a:pt x="108" y="18"/>
                    <a:pt x="113" y="18"/>
                  </a:cubicBezTo>
                  <a:close/>
                  <a:moveTo>
                    <a:pt x="250" y="18"/>
                  </a:moveTo>
                  <a:cubicBezTo>
                    <a:pt x="252" y="18"/>
                    <a:pt x="254" y="19"/>
                    <a:pt x="255" y="20"/>
                  </a:cubicBezTo>
                  <a:cubicBezTo>
                    <a:pt x="258" y="21"/>
                    <a:pt x="262" y="24"/>
                    <a:pt x="267" y="27"/>
                  </a:cubicBezTo>
                  <a:cubicBezTo>
                    <a:pt x="275" y="34"/>
                    <a:pt x="286" y="43"/>
                    <a:pt x="296" y="53"/>
                  </a:cubicBezTo>
                  <a:cubicBezTo>
                    <a:pt x="306" y="63"/>
                    <a:pt x="316" y="73"/>
                    <a:pt x="322" y="82"/>
                  </a:cubicBezTo>
                  <a:cubicBezTo>
                    <a:pt x="326" y="87"/>
                    <a:pt x="329" y="91"/>
                    <a:pt x="330" y="94"/>
                  </a:cubicBezTo>
                  <a:cubicBezTo>
                    <a:pt x="331" y="96"/>
                    <a:pt x="332" y="98"/>
                    <a:pt x="332" y="99"/>
                  </a:cubicBezTo>
                  <a:lnTo>
                    <a:pt x="259" y="99"/>
                  </a:lnTo>
                  <a:cubicBezTo>
                    <a:pt x="256" y="99"/>
                    <a:pt x="253" y="98"/>
                    <a:pt x="252" y="97"/>
                  </a:cubicBezTo>
                  <a:cubicBezTo>
                    <a:pt x="251" y="95"/>
                    <a:pt x="250" y="94"/>
                    <a:pt x="250" y="92"/>
                  </a:cubicBezTo>
                  <a:lnTo>
                    <a:pt x="250" y="18"/>
                  </a:lnTo>
                  <a:close/>
                  <a:moveTo>
                    <a:pt x="26" y="77"/>
                  </a:moveTo>
                  <a:lnTo>
                    <a:pt x="146" y="77"/>
                  </a:lnTo>
                  <a:lnTo>
                    <a:pt x="146" y="151"/>
                  </a:lnTo>
                  <a:cubicBezTo>
                    <a:pt x="146" y="164"/>
                    <a:pt x="158" y="175"/>
                    <a:pt x="172" y="175"/>
                  </a:cubicBezTo>
                  <a:lnTo>
                    <a:pt x="245" y="175"/>
                  </a:lnTo>
                  <a:lnTo>
                    <a:pt x="245" y="370"/>
                  </a:lnTo>
                  <a:cubicBezTo>
                    <a:pt x="245" y="376"/>
                    <a:pt x="242" y="379"/>
                    <a:pt x="236" y="379"/>
                  </a:cubicBezTo>
                  <a:lnTo>
                    <a:pt x="26" y="379"/>
                  </a:lnTo>
                  <a:cubicBezTo>
                    <a:pt x="20" y="379"/>
                    <a:pt x="17" y="376"/>
                    <a:pt x="17" y="370"/>
                  </a:cubicBezTo>
                  <a:lnTo>
                    <a:pt x="17" y="86"/>
                  </a:lnTo>
                  <a:cubicBezTo>
                    <a:pt x="17" y="80"/>
                    <a:pt x="20" y="77"/>
                    <a:pt x="26" y="77"/>
                  </a:cubicBezTo>
                  <a:close/>
                  <a:moveTo>
                    <a:pt x="163" y="77"/>
                  </a:moveTo>
                  <a:cubicBezTo>
                    <a:pt x="169" y="78"/>
                    <a:pt x="172" y="80"/>
                    <a:pt x="180" y="86"/>
                  </a:cubicBezTo>
                  <a:cubicBezTo>
                    <a:pt x="188" y="93"/>
                    <a:pt x="199" y="102"/>
                    <a:pt x="209" y="112"/>
                  </a:cubicBezTo>
                  <a:cubicBezTo>
                    <a:pt x="219" y="121"/>
                    <a:pt x="228" y="132"/>
                    <a:pt x="235" y="141"/>
                  </a:cubicBezTo>
                  <a:cubicBezTo>
                    <a:pt x="238" y="145"/>
                    <a:pt x="241" y="149"/>
                    <a:pt x="243" y="152"/>
                  </a:cubicBezTo>
                  <a:cubicBezTo>
                    <a:pt x="244" y="155"/>
                    <a:pt x="245" y="157"/>
                    <a:pt x="245" y="158"/>
                  </a:cubicBezTo>
                  <a:lnTo>
                    <a:pt x="172" y="158"/>
                  </a:lnTo>
                  <a:cubicBezTo>
                    <a:pt x="166" y="158"/>
                    <a:pt x="163" y="154"/>
                    <a:pt x="163" y="151"/>
                  </a:cubicBezTo>
                  <a:lnTo>
                    <a:pt x="163" y="77"/>
                  </a:lnTo>
                  <a:close/>
                  <a:moveTo>
                    <a:pt x="47" y="207"/>
                  </a:moveTo>
                  <a:cubicBezTo>
                    <a:pt x="45" y="207"/>
                    <a:pt x="42" y="207"/>
                    <a:pt x="41" y="209"/>
                  </a:cubicBezTo>
                  <a:cubicBezTo>
                    <a:pt x="39" y="211"/>
                    <a:pt x="38" y="213"/>
                    <a:pt x="38" y="215"/>
                  </a:cubicBezTo>
                  <a:cubicBezTo>
                    <a:pt x="38" y="217"/>
                    <a:pt x="39" y="219"/>
                    <a:pt x="41" y="221"/>
                  </a:cubicBezTo>
                  <a:cubicBezTo>
                    <a:pt x="42" y="223"/>
                    <a:pt x="45" y="224"/>
                    <a:pt x="47" y="224"/>
                  </a:cubicBezTo>
                  <a:lnTo>
                    <a:pt x="215" y="224"/>
                  </a:lnTo>
                  <a:cubicBezTo>
                    <a:pt x="217" y="224"/>
                    <a:pt x="219" y="223"/>
                    <a:pt x="221" y="221"/>
                  </a:cubicBezTo>
                  <a:cubicBezTo>
                    <a:pt x="222" y="219"/>
                    <a:pt x="223" y="217"/>
                    <a:pt x="223" y="215"/>
                  </a:cubicBezTo>
                  <a:cubicBezTo>
                    <a:pt x="223" y="213"/>
                    <a:pt x="222" y="211"/>
                    <a:pt x="221" y="209"/>
                  </a:cubicBezTo>
                  <a:cubicBezTo>
                    <a:pt x="219" y="207"/>
                    <a:pt x="217" y="207"/>
                    <a:pt x="215" y="207"/>
                  </a:cubicBezTo>
                  <a:lnTo>
                    <a:pt x="47" y="207"/>
                  </a:lnTo>
                  <a:close/>
                  <a:moveTo>
                    <a:pt x="47" y="269"/>
                  </a:moveTo>
                  <a:cubicBezTo>
                    <a:pt x="45" y="268"/>
                    <a:pt x="42" y="269"/>
                    <a:pt x="41" y="271"/>
                  </a:cubicBezTo>
                  <a:cubicBezTo>
                    <a:pt x="39" y="273"/>
                    <a:pt x="38" y="275"/>
                    <a:pt x="38" y="277"/>
                  </a:cubicBezTo>
                  <a:cubicBezTo>
                    <a:pt x="38" y="279"/>
                    <a:pt x="39" y="282"/>
                    <a:pt x="41" y="283"/>
                  </a:cubicBezTo>
                  <a:cubicBezTo>
                    <a:pt x="42" y="285"/>
                    <a:pt x="45" y="286"/>
                    <a:pt x="47" y="286"/>
                  </a:cubicBezTo>
                  <a:lnTo>
                    <a:pt x="215" y="286"/>
                  </a:lnTo>
                  <a:cubicBezTo>
                    <a:pt x="217" y="286"/>
                    <a:pt x="219" y="285"/>
                    <a:pt x="221" y="283"/>
                  </a:cubicBezTo>
                  <a:cubicBezTo>
                    <a:pt x="223" y="282"/>
                    <a:pt x="224" y="279"/>
                    <a:pt x="224" y="277"/>
                  </a:cubicBezTo>
                  <a:cubicBezTo>
                    <a:pt x="224" y="275"/>
                    <a:pt x="223" y="273"/>
                    <a:pt x="221" y="271"/>
                  </a:cubicBezTo>
                  <a:cubicBezTo>
                    <a:pt x="219" y="269"/>
                    <a:pt x="217" y="268"/>
                    <a:pt x="215" y="269"/>
                  </a:cubicBezTo>
                  <a:lnTo>
                    <a:pt x="47" y="269"/>
                  </a:lnTo>
                  <a:close/>
                  <a:moveTo>
                    <a:pt x="47" y="330"/>
                  </a:moveTo>
                  <a:cubicBezTo>
                    <a:pt x="45" y="330"/>
                    <a:pt x="42" y="330"/>
                    <a:pt x="41" y="332"/>
                  </a:cubicBezTo>
                  <a:cubicBezTo>
                    <a:pt x="39" y="334"/>
                    <a:pt x="38" y="336"/>
                    <a:pt x="38" y="338"/>
                  </a:cubicBezTo>
                  <a:cubicBezTo>
                    <a:pt x="38" y="340"/>
                    <a:pt x="39" y="343"/>
                    <a:pt x="41" y="344"/>
                  </a:cubicBezTo>
                  <a:cubicBezTo>
                    <a:pt x="42" y="346"/>
                    <a:pt x="45" y="347"/>
                    <a:pt x="47" y="347"/>
                  </a:cubicBezTo>
                  <a:lnTo>
                    <a:pt x="215" y="347"/>
                  </a:lnTo>
                  <a:cubicBezTo>
                    <a:pt x="217" y="347"/>
                    <a:pt x="219" y="346"/>
                    <a:pt x="221" y="344"/>
                  </a:cubicBezTo>
                  <a:cubicBezTo>
                    <a:pt x="223" y="343"/>
                    <a:pt x="224" y="340"/>
                    <a:pt x="224" y="338"/>
                  </a:cubicBezTo>
                  <a:cubicBezTo>
                    <a:pt x="224" y="336"/>
                    <a:pt x="223" y="334"/>
                    <a:pt x="221" y="332"/>
                  </a:cubicBezTo>
                  <a:cubicBezTo>
                    <a:pt x="219" y="330"/>
                    <a:pt x="217" y="330"/>
                    <a:pt x="215" y="330"/>
                  </a:cubicBezTo>
                  <a:lnTo>
                    <a:pt x="47" y="33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anose="020F0502020204030204" pitchFamily="34" charset="0"/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291489" y="4896994"/>
              <a:ext cx="1199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cs typeface="+mn-ea"/>
                </a:rPr>
                <a:t>TEXT HERE</a:t>
              </a:r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495330" y="4025085"/>
              <a:ext cx="1199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bg1"/>
                  </a:solidFill>
                  <a:cs typeface="+mn-ea"/>
                </a:rPr>
                <a:t>15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63094" y="4896994"/>
              <a:ext cx="1199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cs typeface="+mn-ea"/>
                </a:rPr>
                <a:t>TEXT HERE</a:t>
              </a:r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1" name="Coffee Cup"/>
            <p:cNvSpPr>
              <a:spLocks noChangeAspect="1" noEditPoints="1"/>
            </p:cNvSpPr>
            <p:nvPr/>
          </p:nvSpPr>
          <p:spPr bwMode="auto">
            <a:xfrm>
              <a:off x="6988871" y="4313204"/>
              <a:ext cx="473153" cy="447498"/>
            </a:xfrm>
            <a:custGeom>
              <a:avLst/>
              <a:gdLst>
                <a:gd name="T0" fmla="*/ 154 w 396"/>
                <a:gd name="T1" fmla="*/ 20 h 368"/>
                <a:gd name="T2" fmla="*/ 150 w 396"/>
                <a:gd name="T3" fmla="*/ 91 h 368"/>
                <a:gd name="T4" fmla="*/ 182 w 396"/>
                <a:gd name="T5" fmla="*/ 110 h 368"/>
                <a:gd name="T6" fmla="*/ 180 w 396"/>
                <a:gd name="T7" fmla="*/ 69 h 368"/>
                <a:gd name="T8" fmla="*/ 171 w 396"/>
                <a:gd name="T9" fmla="*/ 4 h 368"/>
                <a:gd name="T10" fmla="*/ 209 w 396"/>
                <a:gd name="T11" fmla="*/ 7 h 368"/>
                <a:gd name="T12" fmla="*/ 219 w 396"/>
                <a:gd name="T13" fmla="*/ 55 h 368"/>
                <a:gd name="T14" fmla="*/ 222 w 396"/>
                <a:gd name="T15" fmla="*/ 121 h 368"/>
                <a:gd name="T16" fmla="*/ 234 w 396"/>
                <a:gd name="T17" fmla="*/ 102 h 368"/>
                <a:gd name="T18" fmla="*/ 237 w 396"/>
                <a:gd name="T19" fmla="*/ 69 h 368"/>
                <a:gd name="T20" fmla="*/ 228 w 396"/>
                <a:gd name="T21" fmla="*/ 4 h 368"/>
                <a:gd name="T22" fmla="*/ 67 w 396"/>
                <a:gd name="T23" fmla="*/ 148 h 368"/>
                <a:gd name="T24" fmla="*/ 85 w 396"/>
                <a:gd name="T25" fmla="*/ 288 h 368"/>
                <a:gd name="T26" fmla="*/ 9 w 396"/>
                <a:gd name="T27" fmla="*/ 308 h 368"/>
                <a:gd name="T28" fmla="*/ 5 w 396"/>
                <a:gd name="T29" fmla="*/ 324 h 368"/>
                <a:gd name="T30" fmla="*/ 85 w 396"/>
                <a:gd name="T31" fmla="*/ 368 h 368"/>
                <a:gd name="T32" fmla="*/ 313 w 396"/>
                <a:gd name="T33" fmla="*/ 367 h 368"/>
                <a:gd name="T34" fmla="*/ 395 w 396"/>
                <a:gd name="T35" fmla="*/ 314 h 368"/>
                <a:gd name="T36" fmla="*/ 293 w 396"/>
                <a:gd name="T37" fmla="*/ 308 h 368"/>
                <a:gd name="T38" fmla="*/ 346 w 396"/>
                <a:gd name="T39" fmla="*/ 262 h 368"/>
                <a:gd name="T40" fmla="*/ 376 w 396"/>
                <a:gd name="T41" fmla="*/ 173 h 368"/>
                <a:gd name="T42" fmla="*/ 328 w 396"/>
                <a:gd name="T43" fmla="*/ 152 h 368"/>
                <a:gd name="T44" fmla="*/ 67 w 396"/>
                <a:gd name="T45" fmla="*/ 148 h 368"/>
                <a:gd name="T46" fmla="*/ 311 w 396"/>
                <a:gd name="T47" fmla="*/ 166 h 368"/>
                <a:gd name="T48" fmla="*/ 263 w 396"/>
                <a:gd name="T49" fmla="*/ 307 h 368"/>
                <a:gd name="T50" fmla="*/ 99 w 396"/>
                <a:gd name="T51" fmla="*/ 278 h 368"/>
                <a:gd name="T52" fmla="*/ 85 w 396"/>
                <a:gd name="T53" fmla="*/ 166 h 368"/>
                <a:gd name="T54" fmla="*/ 361 w 396"/>
                <a:gd name="T55" fmla="*/ 181 h 368"/>
                <a:gd name="T56" fmla="*/ 327 w 396"/>
                <a:gd name="T57" fmla="*/ 254 h 368"/>
                <a:gd name="T58" fmla="*/ 348 w 396"/>
                <a:gd name="T59" fmla="*/ 172 h 368"/>
                <a:gd name="T60" fmla="*/ 352 w 396"/>
                <a:gd name="T61" fmla="*/ 325 h 368"/>
                <a:gd name="T62" fmla="*/ 88 w 396"/>
                <a:gd name="T63" fmla="*/ 3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368">
                  <a:moveTo>
                    <a:pt x="156" y="2"/>
                  </a:moveTo>
                  <a:cubicBezTo>
                    <a:pt x="150" y="6"/>
                    <a:pt x="150" y="16"/>
                    <a:pt x="154" y="20"/>
                  </a:cubicBezTo>
                  <a:cubicBezTo>
                    <a:pt x="164" y="30"/>
                    <a:pt x="171" y="42"/>
                    <a:pt x="162" y="55"/>
                  </a:cubicBezTo>
                  <a:cubicBezTo>
                    <a:pt x="153" y="66"/>
                    <a:pt x="149" y="80"/>
                    <a:pt x="150" y="91"/>
                  </a:cubicBezTo>
                  <a:cubicBezTo>
                    <a:pt x="150" y="103"/>
                    <a:pt x="155" y="115"/>
                    <a:pt x="165" y="121"/>
                  </a:cubicBezTo>
                  <a:cubicBezTo>
                    <a:pt x="174" y="127"/>
                    <a:pt x="186" y="116"/>
                    <a:pt x="182" y="110"/>
                  </a:cubicBezTo>
                  <a:cubicBezTo>
                    <a:pt x="176" y="103"/>
                    <a:pt x="173" y="98"/>
                    <a:pt x="172" y="90"/>
                  </a:cubicBezTo>
                  <a:cubicBezTo>
                    <a:pt x="172" y="84"/>
                    <a:pt x="174" y="76"/>
                    <a:pt x="180" y="69"/>
                  </a:cubicBezTo>
                  <a:cubicBezTo>
                    <a:pt x="189" y="57"/>
                    <a:pt x="190" y="42"/>
                    <a:pt x="187" y="31"/>
                  </a:cubicBezTo>
                  <a:cubicBezTo>
                    <a:pt x="183" y="20"/>
                    <a:pt x="177" y="11"/>
                    <a:pt x="171" y="4"/>
                  </a:cubicBezTo>
                  <a:cubicBezTo>
                    <a:pt x="166" y="0"/>
                    <a:pt x="161" y="0"/>
                    <a:pt x="156" y="2"/>
                  </a:cubicBezTo>
                  <a:close/>
                  <a:moveTo>
                    <a:pt x="209" y="7"/>
                  </a:moveTo>
                  <a:cubicBezTo>
                    <a:pt x="207" y="12"/>
                    <a:pt x="208" y="17"/>
                    <a:pt x="211" y="20"/>
                  </a:cubicBezTo>
                  <a:cubicBezTo>
                    <a:pt x="221" y="30"/>
                    <a:pt x="227" y="45"/>
                    <a:pt x="219" y="55"/>
                  </a:cubicBezTo>
                  <a:cubicBezTo>
                    <a:pt x="210" y="66"/>
                    <a:pt x="206" y="80"/>
                    <a:pt x="207" y="91"/>
                  </a:cubicBezTo>
                  <a:cubicBezTo>
                    <a:pt x="207" y="103"/>
                    <a:pt x="212" y="115"/>
                    <a:pt x="222" y="121"/>
                  </a:cubicBezTo>
                  <a:cubicBezTo>
                    <a:pt x="227" y="125"/>
                    <a:pt x="234" y="123"/>
                    <a:pt x="237" y="118"/>
                  </a:cubicBezTo>
                  <a:cubicBezTo>
                    <a:pt x="241" y="112"/>
                    <a:pt x="239" y="106"/>
                    <a:pt x="234" y="102"/>
                  </a:cubicBezTo>
                  <a:cubicBezTo>
                    <a:pt x="232" y="101"/>
                    <a:pt x="230" y="97"/>
                    <a:pt x="229" y="90"/>
                  </a:cubicBezTo>
                  <a:cubicBezTo>
                    <a:pt x="229" y="84"/>
                    <a:pt x="231" y="76"/>
                    <a:pt x="237" y="69"/>
                  </a:cubicBezTo>
                  <a:cubicBezTo>
                    <a:pt x="246" y="57"/>
                    <a:pt x="247" y="42"/>
                    <a:pt x="244" y="31"/>
                  </a:cubicBezTo>
                  <a:cubicBezTo>
                    <a:pt x="240" y="20"/>
                    <a:pt x="234" y="11"/>
                    <a:pt x="228" y="4"/>
                  </a:cubicBezTo>
                  <a:cubicBezTo>
                    <a:pt x="221" y="0"/>
                    <a:pt x="212" y="0"/>
                    <a:pt x="209" y="7"/>
                  </a:cubicBezTo>
                  <a:close/>
                  <a:moveTo>
                    <a:pt x="67" y="148"/>
                  </a:moveTo>
                  <a:lnTo>
                    <a:pt x="67" y="242"/>
                  </a:lnTo>
                  <a:cubicBezTo>
                    <a:pt x="67" y="257"/>
                    <a:pt x="74" y="273"/>
                    <a:pt x="85" y="288"/>
                  </a:cubicBezTo>
                  <a:cubicBezTo>
                    <a:pt x="89" y="295"/>
                    <a:pt x="95" y="302"/>
                    <a:pt x="102" y="308"/>
                  </a:cubicBezTo>
                  <a:lnTo>
                    <a:pt x="9" y="308"/>
                  </a:lnTo>
                  <a:cubicBezTo>
                    <a:pt x="5" y="308"/>
                    <a:pt x="1" y="310"/>
                    <a:pt x="0" y="314"/>
                  </a:cubicBezTo>
                  <a:cubicBezTo>
                    <a:pt x="0" y="318"/>
                    <a:pt x="1" y="322"/>
                    <a:pt x="5" y="324"/>
                  </a:cubicBezTo>
                  <a:lnTo>
                    <a:pt x="81" y="367"/>
                  </a:lnTo>
                  <a:cubicBezTo>
                    <a:pt x="82" y="367"/>
                    <a:pt x="84" y="368"/>
                    <a:pt x="85" y="368"/>
                  </a:cubicBezTo>
                  <a:lnTo>
                    <a:pt x="309" y="368"/>
                  </a:lnTo>
                  <a:cubicBezTo>
                    <a:pt x="311" y="368"/>
                    <a:pt x="312" y="367"/>
                    <a:pt x="313" y="367"/>
                  </a:cubicBezTo>
                  <a:lnTo>
                    <a:pt x="391" y="324"/>
                  </a:lnTo>
                  <a:cubicBezTo>
                    <a:pt x="394" y="322"/>
                    <a:pt x="396" y="318"/>
                    <a:pt x="395" y="314"/>
                  </a:cubicBezTo>
                  <a:cubicBezTo>
                    <a:pt x="394" y="310"/>
                    <a:pt x="390" y="308"/>
                    <a:pt x="387" y="308"/>
                  </a:cubicBezTo>
                  <a:lnTo>
                    <a:pt x="293" y="308"/>
                  </a:lnTo>
                  <a:cubicBezTo>
                    <a:pt x="302" y="299"/>
                    <a:pt x="310" y="290"/>
                    <a:pt x="316" y="280"/>
                  </a:cubicBezTo>
                  <a:cubicBezTo>
                    <a:pt x="327" y="276"/>
                    <a:pt x="339" y="267"/>
                    <a:pt x="346" y="262"/>
                  </a:cubicBezTo>
                  <a:cubicBezTo>
                    <a:pt x="360" y="251"/>
                    <a:pt x="376" y="234"/>
                    <a:pt x="380" y="212"/>
                  </a:cubicBezTo>
                  <a:cubicBezTo>
                    <a:pt x="383" y="196"/>
                    <a:pt x="382" y="182"/>
                    <a:pt x="376" y="173"/>
                  </a:cubicBezTo>
                  <a:cubicBezTo>
                    <a:pt x="371" y="163"/>
                    <a:pt x="362" y="158"/>
                    <a:pt x="353" y="155"/>
                  </a:cubicBezTo>
                  <a:cubicBezTo>
                    <a:pt x="345" y="153"/>
                    <a:pt x="337" y="152"/>
                    <a:pt x="328" y="152"/>
                  </a:cubicBezTo>
                  <a:lnTo>
                    <a:pt x="328" y="148"/>
                  </a:lnTo>
                  <a:lnTo>
                    <a:pt x="67" y="148"/>
                  </a:lnTo>
                  <a:close/>
                  <a:moveTo>
                    <a:pt x="85" y="166"/>
                  </a:moveTo>
                  <a:lnTo>
                    <a:pt x="311" y="166"/>
                  </a:lnTo>
                  <a:lnTo>
                    <a:pt x="311" y="242"/>
                  </a:lnTo>
                  <a:cubicBezTo>
                    <a:pt x="307" y="270"/>
                    <a:pt x="287" y="294"/>
                    <a:pt x="263" y="307"/>
                  </a:cubicBezTo>
                  <a:lnTo>
                    <a:pt x="134" y="307"/>
                  </a:lnTo>
                  <a:cubicBezTo>
                    <a:pt x="120" y="301"/>
                    <a:pt x="108" y="290"/>
                    <a:pt x="99" y="278"/>
                  </a:cubicBezTo>
                  <a:cubicBezTo>
                    <a:pt x="90" y="265"/>
                    <a:pt x="85" y="251"/>
                    <a:pt x="85" y="242"/>
                  </a:cubicBezTo>
                  <a:lnTo>
                    <a:pt x="85" y="166"/>
                  </a:lnTo>
                  <a:close/>
                  <a:moveTo>
                    <a:pt x="348" y="172"/>
                  </a:moveTo>
                  <a:cubicBezTo>
                    <a:pt x="354" y="173"/>
                    <a:pt x="358" y="176"/>
                    <a:pt x="361" y="181"/>
                  </a:cubicBezTo>
                  <a:cubicBezTo>
                    <a:pt x="364" y="187"/>
                    <a:pt x="366" y="195"/>
                    <a:pt x="363" y="209"/>
                  </a:cubicBezTo>
                  <a:cubicBezTo>
                    <a:pt x="356" y="229"/>
                    <a:pt x="348" y="243"/>
                    <a:pt x="327" y="254"/>
                  </a:cubicBezTo>
                  <a:cubicBezTo>
                    <a:pt x="330" y="227"/>
                    <a:pt x="328" y="198"/>
                    <a:pt x="328" y="170"/>
                  </a:cubicBezTo>
                  <a:cubicBezTo>
                    <a:pt x="335" y="170"/>
                    <a:pt x="342" y="170"/>
                    <a:pt x="348" y="172"/>
                  </a:cubicBezTo>
                  <a:close/>
                  <a:moveTo>
                    <a:pt x="43" y="325"/>
                  </a:moveTo>
                  <a:lnTo>
                    <a:pt x="352" y="325"/>
                  </a:lnTo>
                  <a:lnTo>
                    <a:pt x="307" y="350"/>
                  </a:lnTo>
                  <a:lnTo>
                    <a:pt x="88" y="350"/>
                  </a:lnTo>
                  <a:lnTo>
                    <a:pt x="43" y="32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Calibri" panose="020F0502020204030204" pitchFamily="34" charset="0"/>
                <a:cs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环形箭头 204"/>
          <p:cNvSpPr/>
          <p:nvPr/>
        </p:nvSpPr>
        <p:spPr>
          <a:xfrm rot="5821583">
            <a:off x="2102953" y="1843242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1520808" y="2968757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7" name="同心圆 4"/>
          <p:cNvSpPr/>
          <p:nvPr/>
        </p:nvSpPr>
        <p:spPr>
          <a:xfrm>
            <a:off x="2213585" y="4198625"/>
            <a:ext cx="1705337" cy="1747029"/>
          </a:xfrm>
          <a:custGeom>
            <a:avLst/>
            <a:gdLst/>
            <a:ahLst/>
            <a:cxnLst/>
            <a:rect l="l" t="t" r="r" b="b"/>
            <a:pathLst>
              <a:path w="1505802" h="1542416">
                <a:moveTo>
                  <a:pt x="752901" y="0"/>
                </a:moveTo>
                <a:cubicBezTo>
                  <a:pt x="1168717" y="0"/>
                  <a:pt x="1505802" y="345282"/>
                  <a:pt x="1505802" y="771208"/>
                </a:cubicBezTo>
                <a:cubicBezTo>
                  <a:pt x="1505802" y="1197134"/>
                  <a:pt x="1168717" y="1542416"/>
                  <a:pt x="752901" y="1542416"/>
                </a:cubicBezTo>
                <a:cubicBezTo>
                  <a:pt x="337085" y="1542416"/>
                  <a:pt x="0" y="1197134"/>
                  <a:pt x="0" y="771208"/>
                </a:cubicBezTo>
                <a:lnTo>
                  <a:pt x="939" y="752159"/>
                </a:lnTo>
                <a:lnTo>
                  <a:pt x="192314" y="752159"/>
                </a:lnTo>
                <a:lnTo>
                  <a:pt x="190454" y="771208"/>
                </a:lnTo>
                <a:cubicBezTo>
                  <a:pt x="190454" y="1091950"/>
                  <a:pt x="442270" y="1351962"/>
                  <a:pt x="752901" y="1351962"/>
                </a:cubicBezTo>
                <a:cubicBezTo>
                  <a:pt x="1063532" y="1351962"/>
                  <a:pt x="1315348" y="1091950"/>
                  <a:pt x="1315348" y="771208"/>
                </a:cubicBezTo>
                <a:cubicBezTo>
                  <a:pt x="1315348" y="450466"/>
                  <a:pt x="1063532" y="190454"/>
                  <a:pt x="752901" y="190454"/>
                </a:cubicBezTo>
                <a:cubicBezTo>
                  <a:pt x="618068" y="190454"/>
                  <a:pt x="494315" y="239443"/>
                  <a:pt x="399119" y="323129"/>
                </a:cubicBezTo>
                <a:lnTo>
                  <a:pt x="237651" y="211403"/>
                </a:lnTo>
                <a:cubicBezTo>
                  <a:pt x="371203" y="79840"/>
                  <a:pt x="552949" y="0"/>
                  <a:pt x="75290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718614" y="2389604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085621" y="3544516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684844" y="4708638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03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5000315" y="3384397"/>
            <a:ext cx="491003" cy="491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00286" y="3410306"/>
            <a:ext cx="54435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cs typeface="+mn-ea"/>
              </a:rPr>
              <a:t>01</a:t>
            </a:r>
            <a:endParaRPr lang="zh-CN" altLang="en-US" sz="21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5000315" y="4271921"/>
            <a:ext cx="491003" cy="49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990127" y="4297830"/>
            <a:ext cx="54435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cs typeface="+mn-ea"/>
              </a:rPr>
              <a:t>02</a:t>
            </a:r>
            <a:endParaRPr lang="zh-CN" altLang="en-US" sz="21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5000315" y="5166017"/>
            <a:ext cx="491003" cy="491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990127" y="5191926"/>
            <a:ext cx="54435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cs typeface="+mn-ea"/>
              </a:rPr>
              <a:t>03</a:t>
            </a:r>
            <a:endParaRPr lang="zh-CN" altLang="en-US" sz="2100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217" name="直接连接符 216"/>
          <p:cNvCxnSpPr/>
          <p:nvPr/>
        </p:nvCxnSpPr>
        <p:spPr>
          <a:xfrm flipV="1">
            <a:off x="4983778" y="5698672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 flipV="1">
            <a:off x="4983778" y="4803096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5000314" y="3915964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矩形 219"/>
          <p:cNvSpPr/>
          <p:nvPr/>
        </p:nvSpPr>
        <p:spPr>
          <a:xfrm>
            <a:off x="4983777" y="2234206"/>
            <a:ext cx="5187670" cy="81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507784" y="3374897"/>
            <a:ext cx="4862236" cy="53348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507784" y="4250713"/>
            <a:ext cx="4153420" cy="523208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亮亮图文旗舰店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https://liangliangtuwen.tmall.com</a:t>
            </a:r>
          </a:p>
          <a:p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。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5517943" y="5139165"/>
            <a:ext cx="4862236" cy="53348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273192" y="2455229"/>
            <a:ext cx="3939027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添加文字标题内容，详尽表达内容概要。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 animBg="1"/>
      <p:bldP spid="212" grpId="0"/>
      <p:bldP spid="213" grpId="0" animBg="1"/>
      <p:bldP spid="214" grpId="0"/>
      <p:bldP spid="215" grpId="0" animBg="1"/>
      <p:bldP spid="216" grpId="0"/>
      <p:bldP spid="220" grpId="0" animBg="1"/>
      <p:bldP spid="221" grpId="0"/>
      <p:bldP spid="222" grpId="0"/>
      <p:bldP spid="223" grpId="0"/>
      <p:bldP spid="224" grpId="0"/>
      <p:bldP spid="2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 bwMode="auto">
          <a:xfrm>
            <a:off x="5084958" y="4025529"/>
            <a:ext cx="1044125" cy="544386"/>
          </a:xfrm>
          <a:custGeom>
            <a:avLst/>
            <a:gdLst/>
            <a:ahLst/>
            <a:cxnLst/>
            <a:rect l="l" t="t" r="r" b="b"/>
            <a:pathLst>
              <a:path w="801688" h="414338">
                <a:moveTo>
                  <a:pt x="33338" y="174625"/>
                </a:moveTo>
                <a:cubicBezTo>
                  <a:pt x="33338" y="174625"/>
                  <a:pt x="33338" y="174625"/>
                  <a:pt x="239713" y="381000"/>
                </a:cubicBezTo>
                <a:cubicBezTo>
                  <a:pt x="148217" y="341352"/>
                  <a:pt x="74003" y="267138"/>
                  <a:pt x="33338" y="174625"/>
                </a:cubicBezTo>
                <a:close/>
                <a:moveTo>
                  <a:pt x="1588" y="50800"/>
                </a:moveTo>
                <a:cubicBezTo>
                  <a:pt x="1613" y="50825"/>
                  <a:pt x="4578" y="53790"/>
                  <a:pt x="365126" y="414338"/>
                </a:cubicBezTo>
                <a:cubicBezTo>
                  <a:pt x="341770" y="412307"/>
                  <a:pt x="318414" y="407230"/>
                  <a:pt x="296074" y="402153"/>
                </a:cubicBezTo>
                <a:cubicBezTo>
                  <a:pt x="296052" y="402130"/>
                  <a:pt x="293577" y="399647"/>
                  <a:pt x="13774" y="118837"/>
                </a:cubicBezTo>
                <a:close/>
                <a:moveTo>
                  <a:pt x="736600" y="0"/>
                </a:moveTo>
                <a:cubicBezTo>
                  <a:pt x="736607" y="0"/>
                  <a:pt x="737198" y="0"/>
                  <a:pt x="793423" y="0"/>
                </a:cubicBezTo>
                <a:lnTo>
                  <a:pt x="800655" y="8120"/>
                </a:lnTo>
                <a:cubicBezTo>
                  <a:pt x="800655" y="10150"/>
                  <a:pt x="801688" y="13195"/>
                  <a:pt x="801688" y="15225"/>
                </a:cubicBezTo>
                <a:cubicBezTo>
                  <a:pt x="801688" y="31464"/>
                  <a:pt x="800655" y="46689"/>
                  <a:pt x="798589" y="61913"/>
                </a:cubicBezTo>
                <a:cubicBezTo>
                  <a:pt x="798582" y="61906"/>
                  <a:pt x="797942" y="61267"/>
                  <a:pt x="736600" y="0"/>
                </a:cubicBezTo>
                <a:close/>
                <a:moveTo>
                  <a:pt x="642938" y="0"/>
                </a:moveTo>
                <a:lnTo>
                  <a:pt x="699402" y="0"/>
                </a:lnTo>
                <a:cubicBezTo>
                  <a:pt x="699415" y="14"/>
                  <a:pt x="700520" y="1126"/>
                  <a:pt x="792163" y="93430"/>
                </a:cubicBezTo>
                <a:cubicBezTo>
                  <a:pt x="789138" y="108663"/>
                  <a:pt x="785105" y="123896"/>
                  <a:pt x="781072" y="138113"/>
                </a:cubicBezTo>
                <a:cubicBezTo>
                  <a:pt x="781051" y="138092"/>
                  <a:pt x="779378" y="136419"/>
                  <a:pt x="642938" y="0"/>
                </a:cubicBezTo>
                <a:close/>
                <a:moveTo>
                  <a:pt x="549275" y="0"/>
                </a:moveTo>
                <a:lnTo>
                  <a:pt x="606106" y="0"/>
                </a:lnTo>
                <a:cubicBezTo>
                  <a:pt x="606120" y="14"/>
                  <a:pt x="607603" y="1492"/>
                  <a:pt x="771525" y="164784"/>
                </a:cubicBezTo>
                <a:cubicBezTo>
                  <a:pt x="765436" y="177926"/>
                  <a:pt x="760362" y="191069"/>
                  <a:pt x="753258" y="203200"/>
                </a:cubicBezTo>
                <a:cubicBezTo>
                  <a:pt x="753240" y="203182"/>
                  <a:pt x="751347" y="201296"/>
                  <a:pt x="549275" y="0"/>
                </a:cubicBezTo>
                <a:close/>
                <a:moveTo>
                  <a:pt x="455613" y="0"/>
                </a:moveTo>
                <a:lnTo>
                  <a:pt x="512649" y="0"/>
                </a:lnTo>
                <a:cubicBezTo>
                  <a:pt x="512668" y="19"/>
                  <a:pt x="514711" y="2060"/>
                  <a:pt x="739776" y="226920"/>
                </a:cubicBezTo>
                <a:cubicBezTo>
                  <a:pt x="732647" y="238063"/>
                  <a:pt x="725517" y="249207"/>
                  <a:pt x="717369" y="260350"/>
                </a:cubicBezTo>
                <a:cubicBezTo>
                  <a:pt x="717347" y="260327"/>
                  <a:pt x="714892" y="257886"/>
                  <a:pt x="455613" y="0"/>
                </a:cubicBezTo>
                <a:close/>
                <a:moveTo>
                  <a:pt x="361950" y="0"/>
                </a:moveTo>
                <a:lnTo>
                  <a:pt x="418985" y="0"/>
                </a:lnTo>
                <a:cubicBezTo>
                  <a:pt x="419005" y="20"/>
                  <a:pt x="421336" y="2352"/>
                  <a:pt x="700088" y="281144"/>
                </a:cubicBezTo>
                <a:cubicBezTo>
                  <a:pt x="690922" y="290279"/>
                  <a:pt x="681755" y="300428"/>
                  <a:pt x="672589" y="309563"/>
                </a:cubicBezTo>
                <a:cubicBezTo>
                  <a:pt x="672567" y="309541"/>
                  <a:pt x="669987" y="306970"/>
                  <a:pt x="361950" y="0"/>
                </a:cubicBezTo>
                <a:close/>
                <a:moveTo>
                  <a:pt x="269875" y="0"/>
                </a:moveTo>
                <a:lnTo>
                  <a:pt x="326705" y="0"/>
                </a:lnTo>
                <a:cubicBezTo>
                  <a:pt x="326720" y="16"/>
                  <a:pt x="328949" y="2246"/>
                  <a:pt x="652463" y="325967"/>
                </a:cubicBezTo>
                <a:cubicBezTo>
                  <a:pt x="642315" y="334065"/>
                  <a:pt x="631152" y="342164"/>
                  <a:pt x="619989" y="349250"/>
                </a:cubicBezTo>
                <a:cubicBezTo>
                  <a:pt x="619972" y="349233"/>
                  <a:pt x="617558" y="346825"/>
                  <a:pt x="269875" y="0"/>
                </a:cubicBezTo>
                <a:close/>
                <a:moveTo>
                  <a:pt x="176213" y="0"/>
                </a:moveTo>
                <a:lnTo>
                  <a:pt x="232903" y="0"/>
                </a:lnTo>
                <a:cubicBezTo>
                  <a:pt x="232917" y="15"/>
                  <a:pt x="235194" y="2303"/>
                  <a:pt x="595313" y="364321"/>
                </a:cubicBezTo>
                <a:cubicBezTo>
                  <a:pt x="583165" y="371425"/>
                  <a:pt x="571018" y="377514"/>
                  <a:pt x="557857" y="382588"/>
                </a:cubicBezTo>
                <a:cubicBezTo>
                  <a:pt x="557842" y="382573"/>
                  <a:pt x="555446" y="380171"/>
                  <a:pt x="176213" y="0"/>
                </a:cubicBezTo>
                <a:close/>
                <a:moveTo>
                  <a:pt x="82550" y="0"/>
                </a:moveTo>
                <a:lnTo>
                  <a:pt x="139342" y="0"/>
                </a:lnTo>
                <a:cubicBezTo>
                  <a:pt x="139353" y="12"/>
                  <a:pt x="141498" y="2160"/>
                  <a:pt x="531813" y="393192"/>
                </a:cubicBezTo>
                <a:cubicBezTo>
                  <a:pt x="517615" y="398272"/>
                  <a:pt x="502403" y="402336"/>
                  <a:pt x="488205" y="406400"/>
                </a:cubicBezTo>
                <a:cubicBezTo>
                  <a:pt x="488187" y="406382"/>
                  <a:pt x="485528" y="403718"/>
                  <a:pt x="82550" y="0"/>
                </a:cubicBezTo>
                <a:close/>
                <a:moveTo>
                  <a:pt x="1015" y="0"/>
                </a:moveTo>
                <a:lnTo>
                  <a:pt x="44648" y="0"/>
                </a:lnTo>
                <a:cubicBezTo>
                  <a:pt x="44662" y="14"/>
                  <a:pt x="47031" y="2379"/>
                  <a:pt x="455613" y="410286"/>
                </a:cubicBezTo>
                <a:cubicBezTo>
                  <a:pt x="439377" y="413325"/>
                  <a:pt x="421112" y="414338"/>
                  <a:pt x="403862" y="414338"/>
                </a:cubicBezTo>
                <a:cubicBezTo>
                  <a:pt x="403839" y="414316"/>
                  <a:pt x="400838" y="411327"/>
                  <a:pt x="0" y="12157"/>
                </a:cubicBezTo>
                <a:cubicBezTo>
                  <a:pt x="0" y="8105"/>
                  <a:pt x="1015" y="4052"/>
                  <a:pt x="1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46" name="Freeform 18"/>
          <p:cNvSpPr/>
          <p:nvPr/>
        </p:nvSpPr>
        <p:spPr bwMode="auto">
          <a:xfrm>
            <a:off x="6612894" y="4275824"/>
            <a:ext cx="958062" cy="329551"/>
          </a:xfrm>
          <a:custGeom>
            <a:avLst/>
            <a:gdLst/>
            <a:ahLst/>
            <a:cxnLst/>
            <a:rect l="l" t="t" r="r" b="b"/>
            <a:pathLst>
              <a:path w="735608" h="250825">
                <a:moveTo>
                  <a:pt x="0" y="11113"/>
                </a:moveTo>
                <a:cubicBezTo>
                  <a:pt x="0" y="11113"/>
                  <a:pt x="0" y="11113"/>
                  <a:pt x="206375" y="217488"/>
                </a:cubicBezTo>
                <a:cubicBezTo>
                  <a:pt x="113862" y="176823"/>
                  <a:pt x="40665" y="102609"/>
                  <a:pt x="0" y="11113"/>
                </a:cubicBezTo>
                <a:close/>
                <a:moveTo>
                  <a:pt x="681037" y="0"/>
                </a:moveTo>
                <a:lnTo>
                  <a:pt x="735608" y="0"/>
                </a:lnTo>
                <a:cubicBezTo>
                  <a:pt x="731639" y="13034"/>
                  <a:pt x="725686" y="26069"/>
                  <a:pt x="719733" y="38100"/>
                </a:cubicBezTo>
                <a:cubicBezTo>
                  <a:pt x="719721" y="38089"/>
                  <a:pt x="719051" y="37430"/>
                  <a:pt x="681037" y="0"/>
                </a:cubicBezTo>
                <a:close/>
                <a:moveTo>
                  <a:pt x="587375" y="0"/>
                </a:moveTo>
                <a:lnTo>
                  <a:pt x="643345" y="0"/>
                </a:lnTo>
                <a:cubicBezTo>
                  <a:pt x="643362" y="17"/>
                  <a:pt x="644378" y="1011"/>
                  <a:pt x="706438" y="61811"/>
                </a:cubicBezTo>
                <a:cubicBezTo>
                  <a:pt x="699315" y="73971"/>
                  <a:pt x="691174" y="85117"/>
                  <a:pt x="683033" y="95250"/>
                </a:cubicBezTo>
                <a:cubicBezTo>
                  <a:pt x="683020" y="95236"/>
                  <a:pt x="681898" y="94120"/>
                  <a:pt x="587375" y="0"/>
                </a:cubicBezTo>
                <a:close/>
                <a:moveTo>
                  <a:pt x="493712" y="0"/>
                </a:moveTo>
                <a:lnTo>
                  <a:pt x="549695" y="0"/>
                </a:lnTo>
                <a:cubicBezTo>
                  <a:pt x="549709" y="14"/>
                  <a:pt x="550981" y="1275"/>
                  <a:pt x="666750" y="115977"/>
                </a:cubicBezTo>
                <a:cubicBezTo>
                  <a:pt x="657589" y="126151"/>
                  <a:pt x="648429" y="135307"/>
                  <a:pt x="638250" y="144463"/>
                </a:cubicBezTo>
                <a:cubicBezTo>
                  <a:pt x="638233" y="144446"/>
                  <a:pt x="636687" y="142902"/>
                  <a:pt x="493712" y="0"/>
                </a:cubicBezTo>
                <a:close/>
                <a:moveTo>
                  <a:pt x="400050" y="0"/>
                </a:moveTo>
                <a:lnTo>
                  <a:pt x="456092" y="0"/>
                </a:lnTo>
                <a:cubicBezTo>
                  <a:pt x="456107" y="14"/>
                  <a:pt x="457626" y="1518"/>
                  <a:pt x="619125" y="161379"/>
                </a:cubicBezTo>
                <a:cubicBezTo>
                  <a:pt x="607917" y="169499"/>
                  <a:pt x="597727" y="177618"/>
                  <a:pt x="586518" y="185738"/>
                </a:cubicBezTo>
                <a:cubicBezTo>
                  <a:pt x="586509" y="185729"/>
                  <a:pt x="585200" y="184425"/>
                  <a:pt x="400050" y="0"/>
                </a:cubicBezTo>
                <a:close/>
                <a:moveTo>
                  <a:pt x="306387" y="0"/>
                </a:moveTo>
                <a:lnTo>
                  <a:pt x="362170" y="0"/>
                </a:lnTo>
                <a:cubicBezTo>
                  <a:pt x="362177" y="7"/>
                  <a:pt x="363348" y="1178"/>
                  <a:pt x="561975" y="199715"/>
                </a:cubicBezTo>
                <a:cubicBezTo>
                  <a:pt x="549804" y="206848"/>
                  <a:pt x="536619" y="212961"/>
                  <a:pt x="524448" y="219075"/>
                </a:cubicBezTo>
                <a:cubicBezTo>
                  <a:pt x="524440" y="219068"/>
                  <a:pt x="523166" y="217788"/>
                  <a:pt x="306387" y="0"/>
                </a:cubicBezTo>
                <a:close/>
                <a:moveTo>
                  <a:pt x="214312" y="0"/>
                </a:moveTo>
                <a:lnTo>
                  <a:pt x="270129" y="0"/>
                </a:lnTo>
                <a:cubicBezTo>
                  <a:pt x="270143" y="14"/>
                  <a:pt x="271897" y="1773"/>
                  <a:pt x="498475" y="229082"/>
                </a:cubicBezTo>
                <a:cubicBezTo>
                  <a:pt x="484267" y="234173"/>
                  <a:pt x="470058" y="238246"/>
                  <a:pt x="454835" y="241300"/>
                </a:cubicBezTo>
                <a:cubicBezTo>
                  <a:pt x="454821" y="241286"/>
                  <a:pt x="453003" y="239461"/>
                  <a:pt x="214312" y="0"/>
                </a:cubicBezTo>
                <a:close/>
                <a:moveTo>
                  <a:pt x="119062" y="0"/>
                </a:moveTo>
                <a:lnTo>
                  <a:pt x="175851" y="0"/>
                </a:lnTo>
                <a:cubicBezTo>
                  <a:pt x="175869" y="18"/>
                  <a:pt x="177970" y="2122"/>
                  <a:pt x="422275" y="246763"/>
                </a:cubicBezTo>
                <a:cubicBezTo>
                  <a:pt x="405035" y="248794"/>
                  <a:pt x="387796" y="250825"/>
                  <a:pt x="370556" y="250825"/>
                </a:cubicBezTo>
                <a:cubicBezTo>
                  <a:pt x="370538" y="250807"/>
                  <a:pt x="368387" y="248662"/>
                  <a:pt x="119062" y="0"/>
                </a:cubicBezTo>
                <a:close/>
                <a:moveTo>
                  <a:pt x="25400" y="0"/>
                </a:moveTo>
                <a:lnTo>
                  <a:pt x="82402" y="0"/>
                </a:lnTo>
                <a:cubicBezTo>
                  <a:pt x="82421" y="19"/>
                  <a:pt x="84583" y="2180"/>
                  <a:pt x="331788" y="249238"/>
                </a:cubicBezTo>
                <a:cubicBezTo>
                  <a:pt x="308376" y="247204"/>
                  <a:pt x="285982" y="243134"/>
                  <a:pt x="263588" y="237031"/>
                </a:cubicBezTo>
                <a:cubicBezTo>
                  <a:pt x="263571" y="237013"/>
                  <a:pt x="261544" y="234996"/>
                  <a:pt x="2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47" name="Freeform 27"/>
          <p:cNvSpPr/>
          <p:nvPr/>
        </p:nvSpPr>
        <p:spPr bwMode="auto">
          <a:xfrm>
            <a:off x="5847895" y="2557151"/>
            <a:ext cx="1044124" cy="713333"/>
          </a:xfrm>
          <a:custGeom>
            <a:avLst/>
            <a:gdLst/>
            <a:ahLst/>
            <a:cxnLst/>
            <a:rect l="l" t="t" r="r" b="b"/>
            <a:pathLst>
              <a:path w="801687" h="542926">
                <a:moveTo>
                  <a:pt x="33337" y="304800"/>
                </a:moveTo>
                <a:cubicBezTo>
                  <a:pt x="33337" y="304800"/>
                  <a:pt x="33337" y="304800"/>
                  <a:pt x="241300" y="509588"/>
                </a:cubicBezTo>
                <a:cubicBezTo>
                  <a:pt x="148532" y="469236"/>
                  <a:pt x="74114" y="395593"/>
                  <a:pt x="33337" y="304800"/>
                </a:cubicBezTo>
                <a:close/>
                <a:moveTo>
                  <a:pt x="1587" y="177800"/>
                </a:moveTo>
                <a:cubicBezTo>
                  <a:pt x="1612" y="177825"/>
                  <a:pt x="4578" y="180791"/>
                  <a:pt x="365125" y="541338"/>
                </a:cubicBezTo>
                <a:cubicBezTo>
                  <a:pt x="341769" y="539307"/>
                  <a:pt x="318413" y="535245"/>
                  <a:pt x="296073" y="529153"/>
                </a:cubicBezTo>
                <a:cubicBezTo>
                  <a:pt x="296050" y="529129"/>
                  <a:pt x="293484" y="526564"/>
                  <a:pt x="13772" y="246852"/>
                </a:cubicBezTo>
                <a:close/>
                <a:moveTo>
                  <a:pt x="5080" y="87313"/>
                </a:moveTo>
                <a:cubicBezTo>
                  <a:pt x="5096" y="87329"/>
                  <a:pt x="7784" y="90014"/>
                  <a:pt x="457200" y="538867"/>
                </a:cubicBezTo>
                <a:cubicBezTo>
                  <a:pt x="439928" y="540897"/>
                  <a:pt x="422656" y="542926"/>
                  <a:pt x="404368" y="542926"/>
                </a:cubicBezTo>
                <a:cubicBezTo>
                  <a:pt x="404342" y="542899"/>
                  <a:pt x="401106" y="539669"/>
                  <a:pt x="0" y="139064"/>
                </a:cubicBezTo>
                <a:close/>
                <a:moveTo>
                  <a:pt x="21718" y="11113"/>
                </a:moveTo>
                <a:cubicBezTo>
                  <a:pt x="21735" y="11130"/>
                  <a:pt x="24643" y="14037"/>
                  <a:pt x="531813" y="521208"/>
                </a:cubicBezTo>
                <a:cubicBezTo>
                  <a:pt x="517587" y="526288"/>
                  <a:pt x="502346" y="530353"/>
                  <a:pt x="488120" y="533401"/>
                </a:cubicBezTo>
                <a:cubicBezTo>
                  <a:pt x="488103" y="533385"/>
                  <a:pt x="485360" y="530641"/>
                  <a:pt x="9525" y="54806"/>
                </a:cubicBezTo>
                <a:close/>
                <a:moveTo>
                  <a:pt x="703262" y="0"/>
                </a:moveTo>
                <a:cubicBezTo>
                  <a:pt x="703271" y="0"/>
                  <a:pt x="703966" y="0"/>
                  <a:pt x="758994" y="0"/>
                </a:cubicBezTo>
                <a:cubicBezTo>
                  <a:pt x="759002" y="8"/>
                  <a:pt x="759448" y="454"/>
                  <a:pt x="783313" y="24319"/>
                </a:cubicBezTo>
                <a:cubicBezTo>
                  <a:pt x="790406" y="46612"/>
                  <a:pt x="795472" y="70931"/>
                  <a:pt x="798512" y="95250"/>
                </a:cubicBezTo>
                <a:cubicBezTo>
                  <a:pt x="798504" y="95242"/>
                  <a:pt x="797619" y="94356"/>
                  <a:pt x="703262" y="0"/>
                </a:cubicBezTo>
                <a:close/>
                <a:moveTo>
                  <a:pt x="608012" y="0"/>
                </a:moveTo>
                <a:cubicBezTo>
                  <a:pt x="608018" y="0"/>
                  <a:pt x="608606" y="0"/>
                  <a:pt x="665095" y="0"/>
                </a:cubicBezTo>
                <a:lnTo>
                  <a:pt x="801687" y="135083"/>
                </a:lnTo>
                <a:cubicBezTo>
                  <a:pt x="801687" y="138130"/>
                  <a:pt x="801687" y="140161"/>
                  <a:pt x="801687" y="143208"/>
                </a:cubicBezTo>
                <a:cubicBezTo>
                  <a:pt x="801687" y="158443"/>
                  <a:pt x="800668" y="173678"/>
                  <a:pt x="798629" y="188913"/>
                </a:cubicBezTo>
                <a:cubicBezTo>
                  <a:pt x="798622" y="188906"/>
                  <a:pt x="797491" y="187785"/>
                  <a:pt x="608012" y="0"/>
                </a:cubicBezTo>
                <a:close/>
                <a:moveTo>
                  <a:pt x="514350" y="0"/>
                </a:moveTo>
                <a:lnTo>
                  <a:pt x="571130" y="0"/>
                </a:lnTo>
                <a:cubicBezTo>
                  <a:pt x="571148" y="19"/>
                  <a:pt x="573182" y="2060"/>
                  <a:pt x="792163" y="221911"/>
                </a:cubicBezTo>
                <a:cubicBezTo>
                  <a:pt x="789121" y="237180"/>
                  <a:pt x="785066" y="251431"/>
                  <a:pt x="781010" y="266700"/>
                </a:cubicBezTo>
                <a:cubicBezTo>
                  <a:pt x="780987" y="266677"/>
                  <a:pt x="778517" y="264206"/>
                  <a:pt x="514350" y="0"/>
                </a:cubicBezTo>
                <a:close/>
                <a:moveTo>
                  <a:pt x="420687" y="0"/>
                </a:moveTo>
                <a:lnTo>
                  <a:pt x="477635" y="0"/>
                </a:lnTo>
                <a:cubicBezTo>
                  <a:pt x="477660" y="26"/>
                  <a:pt x="480380" y="2740"/>
                  <a:pt x="771525" y="293232"/>
                </a:cubicBezTo>
                <a:cubicBezTo>
                  <a:pt x="766441" y="306422"/>
                  <a:pt x="760339" y="318598"/>
                  <a:pt x="753221" y="331788"/>
                </a:cubicBezTo>
                <a:cubicBezTo>
                  <a:pt x="753197" y="331763"/>
                  <a:pt x="750349" y="328923"/>
                  <a:pt x="420687" y="0"/>
                </a:cubicBezTo>
                <a:close/>
                <a:moveTo>
                  <a:pt x="328612" y="0"/>
                </a:moveTo>
                <a:lnTo>
                  <a:pt x="385324" y="0"/>
                </a:lnTo>
                <a:cubicBezTo>
                  <a:pt x="385350" y="26"/>
                  <a:pt x="388358" y="3041"/>
                  <a:pt x="739775" y="355339"/>
                </a:cubicBezTo>
                <a:cubicBezTo>
                  <a:pt x="732686" y="367557"/>
                  <a:pt x="724584" y="378757"/>
                  <a:pt x="716483" y="388938"/>
                </a:cubicBezTo>
                <a:cubicBezTo>
                  <a:pt x="716454" y="388910"/>
                  <a:pt x="713145" y="385590"/>
                  <a:pt x="328612" y="0"/>
                </a:cubicBezTo>
                <a:close/>
                <a:moveTo>
                  <a:pt x="234950" y="0"/>
                </a:moveTo>
                <a:lnTo>
                  <a:pt x="291823" y="0"/>
                </a:lnTo>
                <a:cubicBezTo>
                  <a:pt x="291848" y="25"/>
                  <a:pt x="295020" y="3196"/>
                  <a:pt x="700088" y="408136"/>
                </a:cubicBezTo>
                <a:cubicBezTo>
                  <a:pt x="691964" y="418288"/>
                  <a:pt x="681808" y="427426"/>
                  <a:pt x="672667" y="436563"/>
                </a:cubicBezTo>
                <a:cubicBezTo>
                  <a:pt x="672640" y="436536"/>
                  <a:pt x="669180" y="433085"/>
                  <a:pt x="234950" y="0"/>
                </a:cubicBezTo>
                <a:close/>
                <a:moveTo>
                  <a:pt x="141287" y="0"/>
                </a:moveTo>
                <a:lnTo>
                  <a:pt x="198197" y="0"/>
                </a:lnTo>
                <a:cubicBezTo>
                  <a:pt x="198210" y="13"/>
                  <a:pt x="200612" y="2419"/>
                  <a:pt x="652462" y="454996"/>
                </a:cubicBezTo>
                <a:cubicBezTo>
                  <a:pt x="642300" y="464157"/>
                  <a:pt x="631121" y="471282"/>
                  <a:pt x="619942" y="479425"/>
                </a:cubicBezTo>
                <a:cubicBezTo>
                  <a:pt x="619927" y="479410"/>
                  <a:pt x="617263" y="476741"/>
                  <a:pt x="141287" y="0"/>
                </a:cubicBezTo>
                <a:close/>
                <a:moveTo>
                  <a:pt x="47625" y="0"/>
                </a:moveTo>
                <a:lnTo>
                  <a:pt x="104422" y="0"/>
                </a:lnTo>
                <a:cubicBezTo>
                  <a:pt x="104435" y="12"/>
                  <a:pt x="106871" y="2454"/>
                  <a:pt x="595313" y="491866"/>
                </a:cubicBezTo>
                <a:cubicBezTo>
                  <a:pt x="583142" y="498980"/>
                  <a:pt x="570972" y="505078"/>
                  <a:pt x="557786" y="511175"/>
                </a:cubicBezTo>
                <a:cubicBezTo>
                  <a:pt x="557772" y="511161"/>
                  <a:pt x="555090" y="508474"/>
                  <a:pt x="476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34676" y="1936697"/>
            <a:ext cx="3722517" cy="3184213"/>
            <a:chOff x="3211275" y="1435941"/>
            <a:chExt cx="2858179" cy="2423540"/>
          </a:xfrm>
        </p:grpSpPr>
        <p:sp>
          <p:nvSpPr>
            <p:cNvPr id="49" name="椭圆 48"/>
            <p:cNvSpPr/>
            <p:nvPr/>
          </p:nvSpPr>
          <p:spPr>
            <a:xfrm rot="668942">
              <a:off x="4113309" y="149434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20418987">
              <a:off x="3305587" y="2500181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6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668942">
              <a:off x="4730528" y="250780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211275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470060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47259" y="2492376"/>
              <a:ext cx="501650" cy="501650"/>
              <a:chOff x="1230521" y="1848010"/>
              <a:chExt cx="501650" cy="501650"/>
            </a:xfrm>
          </p:grpSpPr>
          <p:sp>
            <p:nvSpPr>
              <p:cNvPr id="58" name="Freeform 39"/>
              <p:cNvSpPr/>
              <p:nvPr/>
            </p:nvSpPr>
            <p:spPr bwMode="auto">
              <a:xfrm>
                <a:off x="1230521" y="1848010"/>
                <a:ext cx="501650" cy="501650"/>
              </a:xfrm>
              <a:custGeom>
                <a:avLst/>
                <a:gdLst>
                  <a:gd name="T0" fmla="*/ 105 w 495"/>
                  <a:gd name="T1" fmla="*/ 79 h 495"/>
                  <a:gd name="T2" fmla="*/ 416 w 495"/>
                  <a:gd name="T3" fmla="*/ 106 h 495"/>
                  <a:gd name="T4" fmla="*/ 389 w 495"/>
                  <a:gd name="T5" fmla="*/ 417 h 495"/>
                  <a:gd name="T6" fmla="*/ 78 w 495"/>
                  <a:gd name="T7" fmla="*/ 390 h 495"/>
                  <a:gd name="T8" fmla="*/ 105 w 495"/>
                  <a:gd name="T9" fmla="*/ 79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495">
                    <a:moveTo>
                      <a:pt x="105" y="79"/>
                    </a:moveTo>
                    <a:cubicBezTo>
                      <a:pt x="199" y="0"/>
                      <a:pt x="338" y="12"/>
                      <a:pt x="416" y="106"/>
                    </a:cubicBezTo>
                    <a:cubicBezTo>
                      <a:pt x="495" y="199"/>
                      <a:pt x="483" y="338"/>
                      <a:pt x="389" y="417"/>
                    </a:cubicBezTo>
                    <a:cubicBezTo>
                      <a:pt x="296" y="495"/>
                      <a:pt x="157" y="483"/>
                      <a:pt x="78" y="390"/>
                    </a:cubicBezTo>
                    <a:cubicBezTo>
                      <a:pt x="0" y="296"/>
                      <a:pt x="12" y="157"/>
                      <a:pt x="105" y="7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1235284" y="1851979"/>
                <a:ext cx="492125" cy="493713"/>
              </a:xfrm>
              <a:custGeom>
                <a:avLst/>
                <a:gdLst>
                  <a:gd name="T0" fmla="*/ 77 w 485"/>
                  <a:gd name="T1" fmla="*/ 382 h 486"/>
                  <a:gd name="T2" fmla="*/ 103 w 485"/>
                  <a:gd name="T3" fmla="*/ 77 h 486"/>
                  <a:gd name="T4" fmla="*/ 408 w 485"/>
                  <a:gd name="T5" fmla="*/ 104 h 486"/>
                  <a:gd name="T6" fmla="*/ 382 w 485"/>
                  <a:gd name="T7" fmla="*/ 409 h 486"/>
                  <a:gd name="T8" fmla="*/ 77 w 485"/>
                  <a:gd name="T9" fmla="*/ 38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6">
                    <a:moveTo>
                      <a:pt x="77" y="382"/>
                    </a:moveTo>
                    <a:cubicBezTo>
                      <a:pt x="0" y="291"/>
                      <a:pt x="12" y="154"/>
                      <a:pt x="103" y="77"/>
                    </a:cubicBezTo>
                    <a:cubicBezTo>
                      <a:pt x="195" y="0"/>
                      <a:pt x="332" y="12"/>
                      <a:pt x="408" y="104"/>
                    </a:cubicBezTo>
                    <a:cubicBezTo>
                      <a:pt x="485" y="195"/>
                      <a:pt x="473" y="332"/>
                      <a:pt x="382" y="409"/>
                    </a:cubicBezTo>
                    <a:cubicBezTo>
                      <a:pt x="291" y="486"/>
                      <a:pt x="154" y="474"/>
                      <a:pt x="77" y="3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99000">
                    <a:schemeClr val="bg1">
                      <a:alpha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0" name="Freeform 41"/>
              <p:cNvSpPr/>
              <p:nvPr/>
            </p:nvSpPr>
            <p:spPr bwMode="auto">
              <a:xfrm>
                <a:off x="1375777" y="1992834"/>
                <a:ext cx="211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1137" h="212725">
                    <a:moveTo>
                      <a:pt x="0" y="193675"/>
                    </a:moveTo>
                    <a:lnTo>
                      <a:pt x="20638" y="211138"/>
                    </a:lnTo>
                    <a:lnTo>
                      <a:pt x="0" y="212725"/>
                    </a:lnTo>
                    <a:close/>
                    <a:moveTo>
                      <a:pt x="0" y="165100"/>
                    </a:moveTo>
                    <a:lnTo>
                      <a:pt x="47625" y="211138"/>
                    </a:lnTo>
                    <a:lnTo>
                      <a:pt x="36513" y="211138"/>
                    </a:lnTo>
                    <a:lnTo>
                      <a:pt x="0" y="176213"/>
                    </a:lnTo>
                    <a:close/>
                    <a:moveTo>
                      <a:pt x="0" y="136525"/>
                    </a:moveTo>
                    <a:lnTo>
                      <a:pt x="76200" y="211138"/>
                    </a:lnTo>
                    <a:lnTo>
                      <a:pt x="65088" y="211138"/>
                    </a:lnTo>
                    <a:lnTo>
                      <a:pt x="0" y="147638"/>
                    </a:lnTo>
                    <a:close/>
                    <a:moveTo>
                      <a:pt x="0" y="106362"/>
                    </a:moveTo>
                    <a:lnTo>
                      <a:pt x="104775" y="209550"/>
                    </a:lnTo>
                    <a:lnTo>
                      <a:pt x="93663" y="209550"/>
                    </a:lnTo>
                    <a:lnTo>
                      <a:pt x="0" y="119062"/>
                    </a:lnTo>
                    <a:close/>
                    <a:moveTo>
                      <a:pt x="3612" y="80962"/>
                    </a:moveTo>
                    <a:cubicBezTo>
                      <a:pt x="3624" y="80974"/>
                      <a:pt x="4812" y="82162"/>
                      <a:pt x="130175" y="207509"/>
                    </a:cubicBezTo>
                    <a:cubicBezTo>
                      <a:pt x="127138" y="208530"/>
                      <a:pt x="123088" y="209550"/>
                      <a:pt x="120050" y="209550"/>
                    </a:cubicBezTo>
                    <a:cubicBezTo>
                      <a:pt x="120039" y="209539"/>
                      <a:pt x="118923" y="208424"/>
                      <a:pt x="1587" y="91167"/>
                    </a:cubicBezTo>
                    <a:close/>
                    <a:moveTo>
                      <a:pt x="10989" y="60325"/>
                    </a:moveTo>
                    <a:cubicBezTo>
                      <a:pt x="11002" y="60337"/>
                      <a:pt x="12325" y="61646"/>
                      <a:pt x="152400" y="200160"/>
                    </a:cubicBezTo>
                    <a:cubicBezTo>
                      <a:pt x="149348" y="201173"/>
                      <a:pt x="146296" y="202187"/>
                      <a:pt x="144261" y="203200"/>
                    </a:cubicBezTo>
                    <a:cubicBezTo>
                      <a:pt x="144249" y="203188"/>
                      <a:pt x="142964" y="201918"/>
                      <a:pt x="7937" y="68431"/>
                    </a:cubicBezTo>
                    <a:close/>
                    <a:moveTo>
                      <a:pt x="22542" y="41275"/>
                    </a:moveTo>
                    <a:cubicBezTo>
                      <a:pt x="22556" y="41288"/>
                      <a:pt x="23948" y="42680"/>
                      <a:pt x="169862" y="188595"/>
                    </a:cubicBezTo>
                    <a:cubicBezTo>
                      <a:pt x="167830" y="190627"/>
                      <a:pt x="165798" y="192659"/>
                      <a:pt x="162750" y="193675"/>
                    </a:cubicBezTo>
                    <a:cubicBezTo>
                      <a:pt x="162737" y="193662"/>
                      <a:pt x="161360" y="192285"/>
                      <a:pt x="17462" y="48387"/>
                    </a:cubicBezTo>
                    <a:close/>
                    <a:moveTo>
                      <a:pt x="36241" y="26987"/>
                    </a:moveTo>
                    <a:cubicBezTo>
                      <a:pt x="36253" y="27000"/>
                      <a:pt x="37615" y="28375"/>
                      <a:pt x="184150" y="176421"/>
                    </a:cubicBezTo>
                    <a:cubicBezTo>
                      <a:pt x="182124" y="178468"/>
                      <a:pt x="180098" y="180515"/>
                      <a:pt x="178072" y="182562"/>
                    </a:cubicBezTo>
                    <a:cubicBezTo>
                      <a:pt x="178059" y="182549"/>
                      <a:pt x="176706" y="181173"/>
                      <a:pt x="30162" y="32105"/>
                    </a:cubicBezTo>
                    <a:close/>
                    <a:moveTo>
                      <a:pt x="53122" y="15875"/>
                    </a:moveTo>
                    <a:cubicBezTo>
                      <a:pt x="53131" y="15883"/>
                      <a:pt x="54222" y="16975"/>
                      <a:pt x="196850" y="159603"/>
                    </a:cubicBezTo>
                    <a:cubicBezTo>
                      <a:pt x="194826" y="161627"/>
                      <a:pt x="193814" y="163652"/>
                      <a:pt x="191789" y="166688"/>
                    </a:cubicBezTo>
                    <a:cubicBezTo>
                      <a:pt x="191781" y="166680"/>
                      <a:pt x="190676" y="165567"/>
                      <a:pt x="46037" y="19924"/>
                    </a:cubicBezTo>
                    <a:close/>
                    <a:moveTo>
                      <a:pt x="149225" y="9525"/>
                    </a:moveTo>
                    <a:cubicBezTo>
                      <a:pt x="172851" y="20607"/>
                      <a:pt x="191341" y="38741"/>
                      <a:pt x="201613" y="61913"/>
                    </a:cubicBezTo>
                    <a:cubicBezTo>
                      <a:pt x="201608" y="61908"/>
                      <a:pt x="201122" y="61422"/>
                      <a:pt x="149225" y="9525"/>
                    </a:cubicBezTo>
                    <a:close/>
                    <a:moveTo>
                      <a:pt x="71664" y="6350"/>
                    </a:moveTo>
                    <a:cubicBezTo>
                      <a:pt x="71676" y="6361"/>
                      <a:pt x="72898" y="7561"/>
                      <a:pt x="206375" y="138555"/>
                    </a:cubicBezTo>
                    <a:cubicBezTo>
                      <a:pt x="205355" y="141583"/>
                      <a:pt x="204334" y="144610"/>
                      <a:pt x="203313" y="147638"/>
                    </a:cubicBezTo>
                    <a:cubicBezTo>
                      <a:pt x="203302" y="147626"/>
                      <a:pt x="202033" y="146372"/>
                      <a:pt x="63500" y="9378"/>
                    </a:cubicBezTo>
                    <a:close/>
                    <a:moveTo>
                      <a:pt x="94379" y="1587"/>
                    </a:moveTo>
                    <a:cubicBezTo>
                      <a:pt x="94383" y="1591"/>
                      <a:pt x="95073" y="2263"/>
                      <a:pt x="211137" y="115345"/>
                    </a:cubicBezTo>
                    <a:cubicBezTo>
                      <a:pt x="211137" y="119372"/>
                      <a:pt x="210113" y="122392"/>
                      <a:pt x="210113" y="125412"/>
                    </a:cubicBezTo>
                    <a:cubicBezTo>
                      <a:pt x="210108" y="125408"/>
                      <a:pt x="209360" y="124678"/>
                      <a:pt x="84137" y="2594"/>
                    </a:cubicBezTo>
                    <a:close/>
                    <a:moveTo>
                      <a:pt x="112712" y="0"/>
                    </a:moveTo>
                    <a:cubicBezTo>
                      <a:pt x="116771" y="0"/>
                      <a:pt x="120830" y="1020"/>
                      <a:pt x="125903" y="2041"/>
                    </a:cubicBezTo>
                    <a:lnTo>
                      <a:pt x="210122" y="86746"/>
                    </a:lnTo>
                    <a:cubicBezTo>
                      <a:pt x="211137" y="90828"/>
                      <a:pt x="211137" y="95931"/>
                      <a:pt x="211137" y="100013"/>
                    </a:cubicBezTo>
                    <a:cubicBezTo>
                      <a:pt x="211137" y="100013"/>
                      <a:pt x="211137" y="100013"/>
                      <a:pt x="112712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3401062" y="1435941"/>
              <a:ext cx="2428238" cy="2282776"/>
              <a:chOff x="3430112" y="1493860"/>
              <a:chExt cx="2332038" cy="2192338"/>
            </a:xfrm>
          </p:grpSpPr>
          <p:sp>
            <p:nvSpPr>
              <p:cNvPr id="56" name="Freeform 59"/>
              <p:cNvSpPr>
                <a:spLocks noEditPoints="1"/>
              </p:cNvSpPr>
              <p:nvPr/>
            </p:nvSpPr>
            <p:spPr bwMode="auto">
              <a:xfrm>
                <a:off x="3430112" y="1493860"/>
                <a:ext cx="2332038" cy="2192338"/>
              </a:xfrm>
              <a:custGeom>
                <a:avLst/>
                <a:gdLst>
                  <a:gd name="T0" fmla="*/ 1758 w 2396"/>
                  <a:gd name="T1" fmla="*/ 975 h 2255"/>
                  <a:gd name="T2" fmla="*/ 1853 w 2396"/>
                  <a:gd name="T3" fmla="*/ 640 h 2255"/>
                  <a:gd name="T4" fmla="*/ 1213 w 2396"/>
                  <a:gd name="T5" fmla="*/ 0 h 2255"/>
                  <a:gd name="T6" fmla="*/ 573 w 2396"/>
                  <a:gd name="T7" fmla="*/ 640 h 2255"/>
                  <a:gd name="T8" fmla="*/ 657 w 2396"/>
                  <a:gd name="T9" fmla="*/ 956 h 2255"/>
                  <a:gd name="T10" fmla="*/ 640 w 2396"/>
                  <a:gd name="T11" fmla="*/ 956 h 2255"/>
                  <a:gd name="T12" fmla="*/ 0 w 2396"/>
                  <a:gd name="T13" fmla="*/ 1596 h 2255"/>
                  <a:gd name="T14" fmla="*/ 640 w 2396"/>
                  <a:gd name="T15" fmla="*/ 2236 h 2255"/>
                  <a:gd name="T16" fmla="*/ 1192 w 2396"/>
                  <a:gd name="T17" fmla="*/ 1919 h 2255"/>
                  <a:gd name="T18" fmla="*/ 1756 w 2396"/>
                  <a:gd name="T19" fmla="*/ 2255 h 2255"/>
                  <a:gd name="T20" fmla="*/ 2396 w 2396"/>
                  <a:gd name="T21" fmla="*/ 1615 h 2255"/>
                  <a:gd name="T22" fmla="*/ 1758 w 2396"/>
                  <a:gd name="T23" fmla="*/ 975 h 2255"/>
                  <a:gd name="T24" fmla="*/ 1756 w 2396"/>
                  <a:gd name="T25" fmla="*/ 2090 h 2255"/>
                  <a:gd name="T26" fmla="*/ 1280 w 2396"/>
                  <a:gd name="T27" fmla="*/ 1615 h 2255"/>
                  <a:gd name="T28" fmla="*/ 1280 w 2396"/>
                  <a:gd name="T29" fmla="*/ 1605 h 2255"/>
                  <a:gd name="T30" fmla="*/ 1280 w 2396"/>
                  <a:gd name="T31" fmla="*/ 1605 h 2255"/>
                  <a:gd name="T32" fmla="*/ 1116 w 2396"/>
                  <a:gd name="T33" fmla="*/ 1605 h 2255"/>
                  <a:gd name="T34" fmla="*/ 1115 w 2396"/>
                  <a:gd name="T35" fmla="*/ 1605 h 2255"/>
                  <a:gd name="T36" fmla="*/ 640 w 2396"/>
                  <a:gd name="T37" fmla="*/ 2072 h 2255"/>
                  <a:gd name="T38" fmla="*/ 164 w 2396"/>
                  <a:gd name="T39" fmla="*/ 1596 h 2255"/>
                  <a:gd name="T40" fmla="*/ 640 w 2396"/>
                  <a:gd name="T41" fmla="*/ 1120 h 2255"/>
                  <a:gd name="T42" fmla="*/ 875 w 2396"/>
                  <a:gd name="T43" fmla="*/ 1183 h 2255"/>
                  <a:gd name="T44" fmla="*/ 876 w 2396"/>
                  <a:gd name="T45" fmla="*/ 1184 h 2255"/>
                  <a:gd name="T46" fmla="*/ 908 w 2396"/>
                  <a:gd name="T47" fmla="*/ 1129 h 2255"/>
                  <a:gd name="T48" fmla="*/ 960 w 2396"/>
                  <a:gd name="T49" fmla="*/ 1042 h 2255"/>
                  <a:gd name="T50" fmla="*/ 959 w 2396"/>
                  <a:gd name="T51" fmla="*/ 1042 h 2255"/>
                  <a:gd name="T52" fmla="*/ 738 w 2396"/>
                  <a:gd name="T53" fmla="*/ 640 h 2255"/>
                  <a:gd name="T54" fmla="*/ 1213 w 2396"/>
                  <a:gd name="T55" fmla="*/ 164 h 2255"/>
                  <a:gd name="T56" fmla="*/ 1689 w 2396"/>
                  <a:gd name="T57" fmla="*/ 640 h 2255"/>
                  <a:gd name="T58" fmla="*/ 1445 w 2396"/>
                  <a:gd name="T59" fmla="*/ 1055 h 2255"/>
                  <a:gd name="T60" fmla="*/ 1445 w 2396"/>
                  <a:gd name="T61" fmla="*/ 1055 h 2255"/>
                  <a:gd name="T62" fmla="*/ 1445 w 2396"/>
                  <a:gd name="T63" fmla="*/ 1055 h 2255"/>
                  <a:gd name="T64" fmla="*/ 1525 w 2396"/>
                  <a:gd name="T65" fmla="*/ 1199 h 2255"/>
                  <a:gd name="T66" fmla="*/ 1756 w 2396"/>
                  <a:gd name="T67" fmla="*/ 1139 h 2255"/>
                  <a:gd name="T68" fmla="*/ 2231 w 2396"/>
                  <a:gd name="T69" fmla="*/ 1615 h 2255"/>
                  <a:gd name="T70" fmla="*/ 1756 w 2396"/>
                  <a:gd name="T71" fmla="*/ 2090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96" h="2255">
                    <a:moveTo>
                      <a:pt x="1758" y="975"/>
                    </a:moveTo>
                    <a:cubicBezTo>
                      <a:pt x="1819" y="877"/>
                      <a:pt x="1853" y="762"/>
                      <a:pt x="1853" y="640"/>
                    </a:cubicBezTo>
                    <a:cubicBezTo>
                      <a:pt x="1853" y="287"/>
                      <a:pt x="1566" y="0"/>
                      <a:pt x="1213" y="0"/>
                    </a:cubicBezTo>
                    <a:cubicBezTo>
                      <a:pt x="860" y="0"/>
                      <a:pt x="573" y="287"/>
                      <a:pt x="573" y="640"/>
                    </a:cubicBezTo>
                    <a:cubicBezTo>
                      <a:pt x="573" y="755"/>
                      <a:pt x="604" y="863"/>
                      <a:pt x="657" y="956"/>
                    </a:cubicBezTo>
                    <a:cubicBezTo>
                      <a:pt x="651" y="956"/>
                      <a:pt x="646" y="956"/>
                      <a:pt x="640" y="956"/>
                    </a:cubicBezTo>
                    <a:cubicBezTo>
                      <a:pt x="287" y="956"/>
                      <a:pt x="0" y="1243"/>
                      <a:pt x="0" y="1596"/>
                    </a:cubicBezTo>
                    <a:cubicBezTo>
                      <a:pt x="0" y="1949"/>
                      <a:pt x="287" y="2236"/>
                      <a:pt x="640" y="2236"/>
                    </a:cubicBezTo>
                    <a:cubicBezTo>
                      <a:pt x="875" y="2236"/>
                      <a:pt x="1081" y="2108"/>
                      <a:pt x="1192" y="1919"/>
                    </a:cubicBezTo>
                    <a:cubicBezTo>
                      <a:pt x="1301" y="2119"/>
                      <a:pt x="1513" y="2255"/>
                      <a:pt x="1756" y="2255"/>
                    </a:cubicBezTo>
                    <a:cubicBezTo>
                      <a:pt x="2109" y="2255"/>
                      <a:pt x="2396" y="1968"/>
                      <a:pt x="2396" y="1615"/>
                    </a:cubicBezTo>
                    <a:cubicBezTo>
                      <a:pt x="2396" y="1263"/>
                      <a:pt x="2110" y="976"/>
                      <a:pt x="1758" y="975"/>
                    </a:cubicBezTo>
                    <a:close/>
                    <a:moveTo>
                      <a:pt x="1756" y="2090"/>
                    </a:moveTo>
                    <a:cubicBezTo>
                      <a:pt x="1493" y="2090"/>
                      <a:pt x="1280" y="1877"/>
                      <a:pt x="1280" y="1615"/>
                    </a:cubicBezTo>
                    <a:cubicBezTo>
                      <a:pt x="1280" y="1612"/>
                      <a:pt x="1280" y="1609"/>
                      <a:pt x="1280" y="1605"/>
                    </a:cubicBezTo>
                    <a:cubicBezTo>
                      <a:pt x="1280" y="1605"/>
                      <a:pt x="1280" y="1605"/>
                      <a:pt x="1280" y="1605"/>
                    </a:cubicBezTo>
                    <a:cubicBezTo>
                      <a:pt x="1116" y="1605"/>
                      <a:pt x="1116" y="1605"/>
                      <a:pt x="1116" y="1605"/>
                    </a:cubicBezTo>
                    <a:cubicBezTo>
                      <a:pt x="1115" y="1605"/>
                      <a:pt x="1115" y="1605"/>
                      <a:pt x="1115" y="1605"/>
                    </a:cubicBezTo>
                    <a:cubicBezTo>
                      <a:pt x="1110" y="1863"/>
                      <a:pt x="899" y="2072"/>
                      <a:pt x="640" y="2072"/>
                    </a:cubicBezTo>
                    <a:cubicBezTo>
                      <a:pt x="378" y="2072"/>
                      <a:pt x="164" y="1858"/>
                      <a:pt x="164" y="1596"/>
                    </a:cubicBezTo>
                    <a:cubicBezTo>
                      <a:pt x="164" y="1334"/>
                      <a:pt x="378" y="1120"/>
                      <a:pt x="640" y="1120"/>
                    </a:cubicBezTo>
                    <a:cubicBezTo>
                      <a:pt x="725" y="1120"/>
                      <a:pt x="805" y="1143"/>
                      <a:pt x="875" y="1183"/>
                    </a:cubicBezTo>
                    <a:cubicBezTo>
                      <a:pt x="875" y="1183"/>
                      <a:pt x="876" y="1183"/>
                      <a:pt x="876" y="1184"/>
                    </a:cubicBezTo>
                    <a:cubicBezTo>
                      <a:pt x="908" y="1129"/>
                      <a:pt x="908" y="1129"/>
                      <a:pt x="908" y="1129"/>
                    </a:cubicBezTo>
                    <a:cubicBezTo>
                      <a:pt x="960" y="1042"/>
                      <a:pt x="960" y="1042"/>
                      <a:pt x="960" y="1042"/>
                    </a:cubicBezTo>
                    <a:cubicBezTo>
                      <a:pt x="960" y="1042"/>
                      <a:pt x="960" y="1042"/>
                      <a:pt x="959" y="1042"/>
                    </a:cubicBezTo>
                    <a:cubicBezTo>
                      <a:pt x="826" y="957"/>
                      <a:pt x="738" y="809"/>
                      <a:pt x="738" y="640"/>
                    </a:cubicBezTo>
                    <a:cubicBezTo>
                      <a:pt x="738" y="377"/>
                      <a:pt x="951" y="164"/>
                      <a:pt x="1213" y="164"/>
                    </a:cubicBezTo>
                    <a:cubicBezTo>
                      <a:pt x="1475" y="164"/>
                      <a:pt x="1689" y="377"/>
                      <a:pt x="1689" y="640"/>
                    </a:cubicBezTo>
                    <a:cubicBezTo>
                      <a:pt x="1689" y="818"/>
                      <a:pt x="1590" y="974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525" y="1199"/>
                      <a:pt x="1525" y="1199"/>
                      <a:pt x="1525" y="1199"/>
                    </a:cubicBezTo>
                    <a:cubicBezTo>
                      <a:pt x="1593" y="1161"/>
                      <a:pt x="1672" y="1139"/>
                      <a:pt x="1756" y="1139"/>
                    </a:cubicBezTo>
                    <a:cubicBezTo>
                      <a:pt x="2018" y="1139"/>
                      <a:pt x="2231" y="1352"/>
                      <a:pt x="2231" y="1615"/>
                    </a:cubicBezTo>
                    <a:cubicBezTo>
                      <a:pt x="2231" y="1877"/>
                      <a:pt x="2018" y="2090"/>
                      <a:pt x="1756" y="20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7" name="Freeform 60"/>
              <p:cNvSpPr>
                <a:spLocks noEditPoints="1"/>
              </p:cNvSpPr>
              <p:nvPr/>
            </p:nvSpPr>
            <p:spPr bwMode="auto">
              <a:xfrm>
                <a:off x="3450750" y="1512910"/>
                <a:ext cx="2290763" cy="2154238"/>
              </a:xfrm>
              <a:custGeom>
                <a:avLst/>
                <a:gdLst>
                  <a:gd name="T0" fmla="*/ 1735 w 2354"/>
                  <a:gd name="T1" fmla="*/ 2214 h 2214"/>
                  <a:gd name="T2" fmla="*/ 1190 w 2354"/>
                  <a:gd name="T3" fmla="*/ 1889 h 2214"/>
                  <a:gd name="T4" fmla="*/ 1172 w 2354"/>
                  <a:gd name="T5" fmla="*/ 1856 h 2214"/>
                  <a:gd name="T6" fmla="*/ 1154 w 2354"/>
                  <a:gd name="T7" fmla="*/ 1888 h 2214"/>
                  <a:gd name="T8" fmla="*/ 619 w 2354"/>
                  <a:gd name="T9" fmla="*/ 2195 h 2214"/>
                  <a:gd name="T10" fmla="*/ 0 w 2354"/>
                  <a:gd name="T11" fmla="*/ 1576 h 2214"/>
                  <a:gd name="T12" fmla="*/ 619 w 2354"/>
                  <a:gd name="T13" fmla="*/ 956 h 2214"/>
                  <a:gd name="T14" fmla="*/ 628 w 2354"/>
                  <a:gd name="T15" fmla="*/ 957 h 2214"/>
                  <a:gd name="T16" fmla="*/ 636 w 2354"/>
                  <a:gd name="T17" fmla="*/ 957 h 2214"/>
                  <a:gd name="T18" fmla="*/ 672 w 2354"/>
                  <a:gd name="T19" fmla="*/ 958 h 2214"/>
                  <a:gd name="T20" fmla="*/ 654 w 2354"/>
                  <a:gd name="T21" fmla="*/ 926 h 2214"/>
                  <a:gd name="T22" fmla="*/ 573 w 2354"/>
                  <a:gd name="T23" fmla="*/ 620 h 2214"/>
                  <a:gd name="T24" fmla="*/ 1192 w 2354"/>
                  <a:gd name="T25" fmla="*/ 0 h 2214"/>
                  <a:gd name="T26" fmla="*/ 1812 w 2354"/>
                  <a:gd name="T27" fmla="*/ 620 h 2214"/>
                  <a:gd name="T28" fmla="*/ 1720 w 2354"/>
                  <a:gd name="T29" fmla="*/ 944 h 2214"/>
                  <a:gd name="T30" fmla="*/ 1701 w 2354"/>
                  <a:gd name="T31" fmla="*/ 975 h 2214"/>
                  <a:gd name="T32" fmla="*/ 1737 w 2354"/>
                  <a:gd name="T33" fmla="*/ 975 h 2214"/>
                  <a:gd name="T34" fmla="*/ 2354 w 2354"/>
                  <a:gd name="T35" fmla="*/ 1595 h 2214"/>
                  <a:gd name="T36" fmla="*/ 1735 w 2354"/>
                  <a:gd name="T37" fmla="*/ 2214 h 2214"/>
                  <a:gd name="T38" fmla="*/ 1239 w 2354"/>
                  <a:gd name="T39" fmla="*/ 1606 h 2214"/>
                  <a:gd name="T40" fmla="*/ 1735 w 2354"/>
                  <a:gd name="T41" fmla="*/ 2091 h 2214"/>
                  <a:gd name="T42" fmla="*/ 2231 w 2354"/>
                  <a:gd name="T43" fmla="*/ 1595 h 2214"/>
                  <a:gd name="T44" fmla="*/ 1735 w 2354"/>
                  <a:gd name="T45" fmla="*/ 1098 h 2214"/>
                  <a:gd name="T46" fmla="*/ 1512 w 2354"/>
                  <a:gd name="T47" fmla="*/ 1151 h 2214"/>
                  <a:gd name="T48" fmla="*/ 1452 w 2354"/>
                  <a:gd name="T49" fmla="*/ 1042 h 2214"/>
                  <a:gd name="T50" fmla="*/ 1689 w 2354"/>
                  <a:gd name="T51" fmla="*/ 620 h 2214"/>
                  <a:gd name="T52" fmla="*/ 1192 w 2354"/>
                  <a:gd name="T53" fmla="*/ 123 h 2214"/>
                  <a:gd name="T54" fmla="*/ 696 w 2354"/>
                  <a:gd name="T55" fmla="*/ 620 h 2214"/>
                  <a:gd name="T56" fmla="*/ 911 w 2354"/>
                  <a:gd name="T57" fmla="*/ 1028 h 2214"/>
                  <a:gd name="T58" fmla="*/ 848 w 2354"/>
                  <a:gd name="T59" fmla="*/ 1136 h 2214"/>
                  <a:gd name="T60" fmla="*/ 619 w 2354"/>
                  <a:gd name="T61" fmla="*/ 1080 h 2214"/>
                  <a:gd name="T62" fmla="*/ 123 w 2354"/>
                  <a:gd name="T63" fmla="*/ 1576 h 2214"/>
                  <a:gd name="T64" fmla="*/ 619 w 2354"/>
                  <a:gd name="T65" fmla="*/ 2072 h 2214"/>
                  <a:gd name="T66" fmla="*/ 1114 w 2354"/>
                  <a:gd name="T67" fmla="*/ 1606 h 2214"/>
                  <a:gd name="T68" fmla="*/ 1239 w 2354"/>
                  <a:gd name="T69" fmla="*/ 1606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54" h="2214">
                    <a:moveTo>
                      <a:pt x="1735" y="2214"/>
                    </a:moveTo>
                    <a:cubicBezTo>
                      <a:pt x="1507" y="2214"/>
                      <a:pt x="1298" y="2089"/>
                      <a:pt x="1190" y="1889"/>
                    </a:cubicBezTo>
                    <a:cubicBezTo>
                      <a:pt x="1172" y="1856"/>
                      <a:pt x="1172" y="1856"/>
                      <a:pt x="1172" y="1856"/>
                    </a:cubicBezTo>
                    <a:cubicBezTo>
                      <a:pt x="1154" y="1888"/>
                      <a:pt x="1154" y="1888"/>
                      <a:pt x="1154" y="1888"/>
                    </a:cubicBezTo>
                    <a:cubicBezTo>
                      <a:pt x="1043" y="2078"/>
                      <a:pt x="838" y="2195"/>
                      <a:pt x="619" y="2195"/>
                    </a:cubicBezTo>
                    <a:cubicBezTo>
                      <a:pt x="277" y="2195"/>
                      <a:pt x="0" y="1918"/>
                      <a:pt x="0" y="1576"/>
                    </a:cubicBezTo>
                    <a:cubicBezTo>
                      <a:pt x="0" y="1234"/>
                      <a:pt x="277" y="956"/>
                      <a:pt x="619" y="956"/>
                    </a:cubicBezTo>
                    <a:cubicBezTo>
                      <a:pt x="622" y="956"/>
                      <a:pt x="625" y="957"/>
                      <a:pt x="628" y="957"/>
                    </a:cubicBezTo>
                    <a:cubicBezTo>
                      <a:pt x="636" y="957"/>
                      <a:pt x="636" y="957"/>
                      <a:pt x="636" y="957"/>
                    </a:cubicBezTo>
                    <a:cubicBezTo>
                      <a:pt x="672" y="958"/>
                      <a:pt x="672" y="958"/>
                      <a:pt x="672" y="958"/>
                    </a:cubicBezTo>
                    <a:cubicBezTo>
                      <a:pt x="654" y="926"/>
                      <a:pt x="654" y="926"/>
                      <a:pt x="654" y="926"/>
                    </a:cubicBezTo>
                    <a:cubicBezTo>
                      <a:pt x="601" y="833"/>
                      <a:pt x="573" y="727"/>
                      <a:pt x="573" y="620"/>
                    </a:cubicBezTo>
                    <a:cubicBezTo>
                      <a:pt x="573" y="278"/>
                      <a:pt x="851" y="0"/>
                      <a:pt x="1192" y="0"/>
                    </a:cubicBezTo>
                    <a:cubicBezTo>
                      <a:pt x="1534" y="0"/>
                      <a:pt x="1812" y="278"/>
                      <a:pt x="1812" y="620"/>
                    </a:cubicBezTo>
                    <a:cubicBezTo>
                      <a:pt x="1812" y="734"/>
                      <a:pt x="1780" y="846"/>
                      <a:pt x="1720" y="944"/>
                    </a:cubicBezTo>
                    <a:cubicBezTo>
                      <a:pt x="1701" y="975"/>
                      <a:pt x="1701" y="975"/>
                      <a:pt x="1701" y="975"/>
                    </a:cubicBezTo>
                    <a:cubicBezTo>
                      <a:pt x="1737" y="975"/>
                      <a:pt x="1737" y="975"/>
                      <a:pt x="1737" y="975"/>
                    </a:cubicBezTo>
                    <a:cubicBezTo>
                      <a:pt x="2078" y="976"/>
                      <a:pt x="2354" y="1254"/>
                      <a:pt x="2354" y="1595"/>
                    </a:cubicBezTo>
                    <a:cubicBezTo>
                      <a:pt x="2354" y="1936"/>
                      <a:pt x="2077" y="2214"/>
                      <a:pt x="1735" y="2214"/>
                    </a:cubicBezTo>
                    <a:close/>
                    <a:moveTo>
                      <a:pt x="1239" y="1606"/>
                    </a:moveTo>
                    <a:cubicBezTo>
                      <a:pt x="1245" y="1874"/>
                      <a:pt x="1465" y="2091"/>
                      <a:pt x="1735" y="2091"/>
                    </a:cubicBezTo>
                    <a:cubicBezTo>
                      <a:pt x="2009" y="2091"/>
                      <a:pt x="2231" y="1868"/>
                      <a:pt x="2231" y="1595"/>
                    </a:cubicBezTo>
                    <a:cubicBezTo>
                      <a:pt x="2231" y="1321"/>
                      <a:pt x="2009" y="1098"/>
                      <a:pt x="1735" y="1098"/>
                    </a:cubicBezTo>
                    <a:cubicBezTo>
                      <a:pt x="1658" y="1098"/>
                      <a:pt x="1581" y="1116"/>
                      <a:pt x="1512" y="1151"/>
                    </a:cubicBezTo>
                    <a:cubicBezTo>
                      <a:pt x="1452" y="1042"/>
                      <a:pt x="1452" y="1042"/>
                      <a:pt x="1452" y="1042"/>
                    </a:cubicBezTo>
                    <a:cubicBezTo>
                      <a:pt x="1598" y="952"/>
                      <a:pt x="1689" y="792"/>
                      <a:pt x="1689" y="620"/>
                    </a:cubicBezTo>
                    <a:cubicBezTo>
                      <a:pt x="1689" y="346"/>
                      <a:pt x="1466" y="123"/>
                      <a:pt x="1192" y="123"/>
                    </a:cubicBezTo>
                    <a:cubicBezTo>
                      <a:pt x="919" y="123"/>
                      <a:pt x="696" y="346"/>
                      <a:pt x="696" y="620"/>
                    </a:cubicBezTo>
                    <a:cubicBezTo>
                      <a:pt x="696" y="784"/>
                      <a:pt x="776" y="935"/>
                      <a:pt x="911" y="1028"/>
                    </a:cubicBezTo>
                    <a:cubicBezTo>
                      <a:pt x="848" y="1136"/>
                      <a:pt x="848" y="1136"/>
                      <a:pt x="848" y="1136"/>
                    </a:cubicBezTo>
                    <a:cubicBezTo>
                      <a:pt x="777" y="1099"/>
                      <a:pt x="699" y="1080"/>
                      <a:pt x="619" y="1080"/>
                    </a:cubicBezTo>
                    <a:cubicBezTo>
                      <a:pt x="345" y="1080"/>
                      <a:pt x="123" y="1302"/>
                      <a:pt x="123" y="1576"/>
                    </a:cubicBezTo>
                    <a:cubicBezTo>
                      <a:pt x="123" y="1850"/>
                      <a:pt x="345" y="2072"/>
                      <a:pt x="619" y="2072"/>
                    </a:cubicBezTo>
                    <a:cubicBezTo>
                      <a:pt x="881" y="2072"/>
                      <a:pt x="1099" y="1865"/>
                      <a:pt x="1114" y="1606"/>
                    </a:cubicBezTo>
                    <a:lnTo>
                      <a:pt x="1239" y="1606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chemeClr val="bg1">
                      <a:lumMod val="95000"/>
                    </a:schemeClr>
                  </a:gs>
                  <a:gs pos="63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042783" y="1718216"/>
            <a:ext cx="2973529" cy="1045219"/>
            <a:chOff x="5137022" y="1269653"/>
            <a:chExt cx="2283100" cy="795528"/>
          </a:xfrm>
        </p:grpSpPr>
        <p:sp>
          <p:nvSpPr>
            <p:cNvPr id="62" name="Freeform 87"/>
            <p:cNvSpPr/>
            <p:nvPr/>
          </p:nvSpPr>
          <p:spPr bwMode="auto">
            <a:xfrm>
              <a:off x="5195888" y="1350963"/>
              <a:ext cx="206375" cy="207962"/>
            </a:xfrm>
            <a:custGeom>
              <a:avLst/>
              <a:gdLst>
                <a:gd name="T0" fmla="*/ 7 w 186"/>
                <a:gd name="T1" fmla="*/ 186 h 186"/>
                <a:gd name="T2" fmla="*/ 0 w 186"/>
                <a:gd name="T3" fmla="*/ 179 h 186"/>
                <a:gd name="T4" fmla="*/ 0 w 186"/>
                <a:gd name="T5" fmla="*/ 3 h 186"/>
                <a:gd name="T6" fmla="*/ 1 w 186"/>
                <a:gd name="T7" fmla="*/ 0 h 186"/>
                <a:gd name="T8" fmla="*/ 3 w 186"/>
                <a:gd name="T9" fmla="*/ 2 h 186"/>
                <a:gd name="T10" fmla="*/ 184 w 186"/>
                <a:gd name="T11" fmla="*/ 183 h 186"/>
                <a:gd name="T12" fmla="*/ 186 w 186"/>
                <a:gd name="T13" fmla="*/ 185 h 186"/>
                <a:gd name="T14" fmla="*/ 183 w 186"/>
                <a:gd name="T15" fmla="*/ 186 h 186"/>
                <a:gd name="T16" fmla="*/ 7 w 186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86">
                  <a:moveTo>
                    <a:pt x="7" y="186"/>
                  </a:moveTo>
                  <a:cubicBezTo>
                    <a:pt x="3" y="186"/>
                    <a:pt x="0" y="183"/>
                    <a:pt x="0" y="1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6" y="184"/>
                    <a:pt x="186" y="185"/>
                    <a:pt x="186" y="185"/>
                  </a:cubicBezTo>
                  <a:cubicBezTo>
                    <a:pt x="186" y="185"/>
                    <a:pt x="185" y="186"/>
                    <a:pt x="183" y="186"/>
                  </a:cubicBezTo>
                  <a:lnTo>
                    <a:pt x="7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137022" y="1269653"/>
              <a:ext cx="2283100" cy="795528"/>
              <a:chOff x="6037940" y="1646843"/>
              <a:chExt cx="2283100" cy="795528"/>
            </a:xfrm>
          </p:grpSpPr>
          <p:sp>
            <p:nvSpPr>
              <p:cNvPr id="64" name="TextBox 160"/>
              <p:cNvSpPr txBox="1"/>
              <p:nvPr/>
            </p:nvSpPr>
            <p:spPr>
              <a:xfrm>
                <a:off x="603794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8064164" y="4154390"/>
            <a:ext cx="2899096" cy="1045219"/>
            <a:chOff x="5921247" y="3123853"/>
            <a:chExt cx="2225950" cy="795528"/>
          </a:xfrm>
        </p:grpSpPr>
        <p:sp>
          <p:nvSpPr>
            <p:cNvPr id="68" name="Freeform 85"/>
            <p:cNvSpPr/>
            <p:nvPr/>
          </p:nvSpPr>
          <p:spPr bwMode="auto">
            <a:xfrm>
              <a:off x="5998311" y="3213100"/>
              <a:ext cx="179388" cy="177800"/>
            </a:xfrm>
            <a:custGeom>
              <a:avLst/>
              <a:gdLst>
                <a:gd name="T0" fmla="*/ 0 w 161"/>
                <a:gd name="T1" fmla="*/ 5 h 160"/>
                <a:gd name="T2" fmla="*/ 5 w 161"/>
                <a:gd name="T3" fmla="*/ 0 h 160"/>
                <a:gd name="T4" fmla="*/ 158 w 161"/>
                <a:gd name="T5" fmla="*/ 0 h 160"/>
                <a:gd name="T6" fmla="*/ 161 w 161"/>
                <a:gd name="T7" fmla="*/ 0 h 160"/>
                <a:gd name="T8" fmla="*/ 159 w 161"/>
                <a:gd name="T9" fmla="*/ 2 h 160"/>
                <a:gd name="T10" fmla="*/ 2 w 161"/>
                <a:gd name="T11" fmla="*/ 159 h 160"/>
                <a:gd name="T12" fmla="*/ 0 w 161"/>
                <a:gd name="T13" fmla="*/ 160 h 160"/>
                <a:gd name="T14" fmla="*/ 0 w 161"/>
                <a:gd name="T15" fmla="*/ 158 h 160"/>
                <a:gd name="T16" fmla="*/ 0 w 161"/>
                <a:gd name="T17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60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1" y="0"/>
                    <a:pt x="161" y="0"/>
                  </a:cubicBezTo>
                  <a:cubicBezTo>
                    <a:pt x="161" y="1"/>
                    <a:pt x="160" y="1"/>
                    <a:pt x="159" y="2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60"/>
                    <a:pt x="1" y="160"/>
                    <a:pt x="0" y="160"/>
                  </a:cubicBezTo>
                  <a:cubicBezTo>
                    <a:pt x="0" y="160"/>
                    <a:pt x="0" y="160"/>
                    <a:pt x="0" y="15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921247" y="3123853"/>
              <a:ext cx="2225950" cy="795528"/>
              <a:chOff x="6095090" y="1646843"/>
              <a:chExt cx="2225950" cy="795528"/>
            </a:xfrm>
          </p:grpSpPr>
          <p:sp>
            <p:nvSpPr>
              <p:cNvPr id="70" name="TextBox 164"/>
              <p:cNvSpPr txBox="1"/>
              <p:nvPr/>
            </p:nvSpPr>
            <p:spPr>
              <a:xfrm>
                <a:off x="609509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2"/>
          <p:cNvGrpSpPr/>
          <p:nvPr/>
        </p:nvGrpSpPr>
        <p:grpSpPr>
          <a:xfrm>
            <a:off x="1807855" y="2637625"/>
            <a:ext cx="2992003" cy="1045219"/>
            <a:chOff x="1117600" y="1969423"/>
            <a:chExt cx="2297285" cy="795527"/>
          </a:xfrm>
        </p:grpSpPr>
        <p:sp>
          <p:nvSpPr>
            <p:cNvPr id="74" name="Freeform 86"/>
            <p:cNvSpPr/>
            <p:nvPr/>
          </p:nvSpPr>
          <p:spPr bwMode="auto">
            <a:xfrm>
              <a:off x="3154363" y="2544445"/>
              <a:ext cx="207963" cy="207962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17600" y="1969423"/>
              <a:ext cx="2297285" cy="795527"/>
              <a:chOff x="6445250" y="1646843"/>
              <a:chExt cx="2297285" cy="795527"/>
            </a:xfrm>
          </p:grpSpPr>
          <p:sp>
            <p:nvSpPr>
              <p:cNvPr id="76" name="TextBox 168"/>
              <p:cNvSpPr txBox="1"/>
              <p:nvPr/>
            </p:nvSpPr>
            <p:spPr>
              <a:xfrm>
                <a:off x="6670890" y="1903590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88834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tx2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tx2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/>
          <p:cNvGrpSpPr/>
          <p:nvPr/>
        </p:nvGrpSpPr>
        <p:grpSpPr>
          <a:xfrm>
            <a:off x="2517937" y="4201879"/>
            <a:ext cx="1041002" cy="310341"/>
            <a:chOff x="1019698" y="2986599"/>
            <a:chExt cx="799289" cy="236204"/>
          </a:xfrm>
        </p:grpSpPr>
        <p:sp>
          <p:nvSpPr>
            <p:cNvPr id="80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125802" y="2986599"/>
              <a:ext cx="693185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517936" y="4551182"/>
            <a:ext cx="1041002" cy="310341"/>
            <a:chOff x="1019698" y="2986599"/>
            <a:chExt cx="799290" cy="236204"/>
          </a:xfrm>
        </p:grpSpPr>
        <p:sp>
          <p:nvSpPr>
            <p:cNvPr id="83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517936" y="4900484"/>
            <a:ext cx="1041002" cy="310341"/>
            <a:chOff x="1019698" y="2986599"/>
            <a:chExt cx="799290" cy="236204"/>
          </a:xfrm>
        </p:grpSpPr>
        <p:sp>
          <p:nvSpPr>
            <p:cNvPr id="86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103" y="3678007"/>
            <a:ext cx="1313501" cy="2299965"/>
          </a:xfrm>
          <a:prstGeom prst="rect">
            <a:avLst/>
          </a:prstGeom>
          <a:effectLst>
            <a:reflection blurRad="12700" stA="34000" endPos="42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39344" y="1554495"/>
            <a:ext cx="6361113" cy="1442457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71194" y="1340766"/>
            <a:ext cx="4686301" cy="4635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1353628" y="3140964"/>
            <a:ext cx="1587056" cy="136815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2598646" y="2204862"/>
            <a:ext cx="1240698" cy="936104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2940684" y="3825040"/>
            <a:ext cx="898660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2598646" y="4509116"/>
            <a:ext cx="1240698" cy="936104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55368" y="1844823"/>
            <a:ext cx="6048673" cy="93253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839344" y="3354696"/>
            <a:ext cx="6361113" cy="1442457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71194" y="3140966"/>
            <a:ext cx="4686301" cy="463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5368" y="3645023"/>
            <a:ext cx="6048673" cy="65246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亮亮图文旗舰店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择只保留文字。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839344" y="5154896"/>
            <a:ext cx="6361113" cy="1442457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71194" y="4941167"/>
            <a:ext cx="4686301" cy="463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5368" y="5445223"/>
            <a:ext cx="6048673" cy="93253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9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9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9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19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19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1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0" grpId="1"/>
      <p:bldP spid="11" grpId="0" animBg="1"/>
      <p:bldP spid="12" grpId="0" animBg="1"/>
      <p:bldP spid="13" grpId="0"/>
      <p:bldP spid="13" grpId="1"/>
      <p:bldP spid="14" grpId="0" animBg="1"/>
      <p:bldP spid="15" grpId="0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9485" y="0"/>
            <a:ext cx="5742516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808567" y="984907"/>
            <a:ext cx="4887384" cy="4887384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/>
          </a:p>
        </p:txBody>
      </p:sp>
      <p:cxnSp>
        <p:nvCxnSpPr>
          <p:cNvPr id="4" name="直线连接符 3"/>
          <p:cNvCxnSpPr/>
          <p:nvPr/>
        </p:nvCxnSpPr>
        <p:spPr>
          <a:xfrm>
            <a:off x="1265767" y="3222224"/>
            <a:ext cx="3972984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72339" y="1564873"/>
            <a:ext cx="315983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4800" b="1" dirty="0">
                <a:solidFill>
                  <a:srgbClr val="DFDFD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目录</a:t>
            </a:r>
            <a:endParaRPr kumimoji="1" lang="en-US" altLang="zh-CN" sz="4800" b="1" dirty="0">
              <a:solidFill>
                <a:srgbClr val="DFDFD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kumimoji="1" lang="en-US" altLang="zh-CN" sz="4800" b="1" dirty="0">
                <a:solidFill>
                  <a:srgbClr val="DFDFD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CONTENT</a:t>
            </a:r>
            <a:endParaRPr kumimoji="1" lang="zh-CN" altLang="en-US" sz="4800" b="1" dirty="0">
              <a:solidFill>
                <a:srgbClr val="DFDFD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65767" y="3325940"/>
            <a:ext cx="3972984" cy="1694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</a:t>
            </a:r>
            <a:r>
              <a:rPr lang="zh-CN" altLang="en-US" sz="1335" dirty="0" smtClea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中亮亮图文旗舰店</a:t>
            </a:r>
            <a:r>
              <a:rPr lang="en-US" altLang="zh-CN" sz="1335" dirty="0" smtClea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https://liangliangtuwen.tmall.com</a:t>
            </a:r>
            <a:r>
              <a:rPr lang="zh-CN" altLang="en-US" sz="1335" dirty="0" smtClean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可</a:t>
            </a:r>
            <a:r>
              <a:rPr lang="zh-CN" altLang="en-US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以对字体、字号、颜色、行距等进行修改。建议正文</a:t>
            </a:r>
            <a:r>
              <a:rPr lang="en-US" altLang="zh-CN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335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  <a:endParaRPr kumimoji="1" lang="zh-CN" altLang="en-US" sz="1335" dirty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76585" y="1638957"/>
            <a:ext cx="4015316" cy="830997"/>
            <a:chOff x="5532438" y="1229218"/>
            <a:chExt cx="3011487" cy="623248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6227763" y="1324468"/>
              <a:ext cx="2316162" cy="357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ONE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 添加标题</a:t>
              </a:r>
              <a:endParaRPr kumimoji="1" lang="zh-CN" altLang="en-US" sz="2135" b="1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5532438" y="1229218"/>
              <a:ext cx="650659" cy="623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4800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01</a:t>
              </a:r>
              <a:endParaRPr kumimoji="1" lang="zh-CN" altLang="en-US" sz="48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76585" y="2506084"/>
            <a:ext cx="4015316" cy="830997"/>
            <a:chOff x="5532438" y="1880093"/>
            <a:chExt cx="3011487" cy="623248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6227763" y="1973755"/>
              <a:ext cx="2316162" cy="357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TWO  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添加标题</a:t>
              </a:r>
              <a:endParaRPr kumimoji="1" lang="zh-CN" altLang="en-US" sz="2135" b="1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5532438" y="1880093"/>
              <a:ext cx="650659" cy="623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48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02</a:t>
              </a:r>
              <a:endParaRPr kumimoji="1" lang="zh-CN" altLang="en-US" sz="48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76585" y="3373211"/>
            <a:ext cx="4015316" cy="830997"/>
            <a:chOff x="5532438" y="2530968"/>
            <a:chExt cx="3011487" cy="623248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227763" y="2624630"/>
              <a:ext cx="2316162" cy="357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THREE  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添加标题</a:t>
              </a:r>
              <a:endParaRPr kumimoji="1" lang="zh-CN" altLang="en-US" sz="2135" b="1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5532438" y="2530968"/>
              <a:ext cx="650659" cy="623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48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03</a:t>
              </a:r>
              <a:endParaRPr kumimoji="1" lang="zh-CN" altLang="en-US" sz="48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76585" y="4240339"/>
            <a:ext cx="4015316" cy="830997"/>
            <a:chOff x="5532438" y="3180255"/>
            <a:chExt cx="3011487" cy="623248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6227763" y="3275505"/>
              <a:ext cx="2316162" cy="357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PART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lang="en-US" altLang="zh-CN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FOUR  </a:t>
              </a:r>
              <a:r>
                <a:rPr lang="zh-CN" altLang="en-US" sz="2135" b="1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添加标题</a:t>
              </a:r>
              <a:endParaRPr kumimoji="1" lang="zh-CN" altLang="en-US" sz="2135" b="1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5532438" y="3180255"/>
              <a:ext cx="650659" cy="623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4800">
                  <a:solidFill>
                    <a:schemeClr val="bg1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04</a:t>
              </a:r>
              <a:endParaRPr kumimoji="1" lang="zh-CN" altLang="en-US" sz="480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955563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955563" y="2478546"/>
            <a:ext cx="313143" cy="59192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2357934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2758622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3155943" y="1141236"/>
            <a:ext cx="314824" cy="1929235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2357934" y="2075499"/>
            <a:ext cx="313143" cy="994972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758622" y="1658956"/>
            <a:ext cx="314824" cy="1411512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3155943" y="1385763"/>
            <a:ext cx="314824" cy="1684708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4113886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4514575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4916947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5319318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4113886" y="2783784"/>
            <a:ext cx="313143" cy="286687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4514575" y="2083928"/>
            <a:ext cx="314824" cy="98654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4916947" y="1385763"/>
            <a:ext cx="314824" cy="1684708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5319318" y="2330146"/>
            <a:ext cx="314824" cy="740327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6262110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/>
          <p:nvPr/>
        </p:nvSpPr>
        <p:spPr bwMode="auto">
          <a:xfrm>
            <a:off x="6664482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7066850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7467540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7467540" y="1377327"/>
            <a:ext cx="314824" cy="1693140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7066850" y="1691002"/>
            <a:ext cx="313143" cy="1379471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6664482" y="2083928"/>
            <a:ext cx="313143" cy="98654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6262110" y="2492039"/>
            <a:ext cx="314824" cy="57843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8526500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 bwMode="auto">
          <a:xfrm>
            <a:off x="8923821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"/>
          <p:cNvSpPr/>
          <p:nvPr/>
        </p:nvSpPr>
        <p:spPr bwMode="auto">
          <a:xfrm>
            <a:off x="9326190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"/>
          <p:cNvSpPr/>
          <p:nvPr/>
        </p:nvSpPr>
        <p:spPr bwMode="auto">
          <a:xfrm>
            <a:off x="9728561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"/>
          <p:cNvSpPr/>
          <p:nvPr/>
        </p:nvSpPr>
        <p:spPr bwMode="auto">
          <a:xfrm>
            <a:off x="9728561" y="1395882"/>
            <a:ext cx="313143" cy="1674591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9326190" y="1542596"/>
            <a:ext cx="313143" cy="1527872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8923821" y="2658988"/>
            <a:ext cx="314824" cy="41148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8526500" y="1895053"/>
            <a:ext cx="314824" cy="1175417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2305743" y="3392069"/>
            <a:ext cx="794641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494849" y="3577621"/>
            <a:ext cx="421481" cy="427569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473613" y="3392069"/>
            <a:ext cx="797326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6630810" y="3392069"/>
            <a:ext cx="794641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8869523" y="3392069"/>
            <a:ext cx="794641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6860501" y="3658290"/>
            <a:ext cx="330205" cy="26622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4643243" y="3593252"/>
            <a:ext cx="456383" cy="397989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9097712" y="3600635"/>
            <a:ext cx="338261" cy="376475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960" tIns="48479" rIns="96960" bIns="48479" numCol="1" anchor="t" anchorCtr="0" compatLnSpc="1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590591" y="4711295"/>
            <a:ext cx="2224942" cy="1598316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1976" y="4304345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3690" y="4711294"/>
            <a:ext cx="2224942" cy="1598316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5072" y="4344651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27441" y="4711295"/>
            <a:ext cx="2224942" cy="1298233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88827" y="4344651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64893" y="4711295"/>
            <a:ext cx="2224942" cy="1598316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26278" y="4344651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580491" y="167240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n w="12700">
                  <a:noFill/>
                  <a:prstDash val="solid"/>
                </a:ln>
                <a:solidFill>
                  <a:srgbClr val="2D2D2D"/>
                </a:solidFill>
                <a:latin typeface="+mj-ea"/>
                <a:ea typeface="+mj-ea"/>
              </a:rPr>
              <a:t>单击添加大标题</a:t>
            </a:r>
            <a:endParaRPr lang="zh-CN" altLang="en-US" sz="4800" b="1" dirty="0">
              <a:ln w="12700">
                <a:noFill/>
                <a:prstDash val="solid"/>
              </a:ln>
              <a:solidFill>
                <a:srgbClr val="2D2D2D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644" y="2474623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637490" y="837009"/>
            <a:ext cx="10919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6600" dirty="0" smtClean="0">
                <a:solidFill>
                  <a:srgbClr val="73737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03</a:t>
            </a:r>
            <a:endParaRPr lang="zh-CN" altLang="en-US" sz="6600" dirty="0">
              <a:solidFill>
                <a:srgbClr val="73737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431393" y="964865"/>
            <a:ext cx="0" cy="1987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0451" y="1947190"/>
            <a:ext cx="4880928" cy="901702"/>
            <a:chOff x="4939657" y="1947190"/>
            <a:chExt cx="4880928" cy="901702"/>
          </a:xfrm>
        </p:grpSpPr>
        <p:grpSp>
          <p:nvGrpSpPr>
            <p:cNvPr id="24583" name="组合 10"/>
            <p:cNvGrpSpPr/>
            <p:nvPr/>
          </p:nvGrpSpPr>
          <p:grpSpPr bwMode="auto">
            <a:xfrm>
              <a:off x="4939657" y="1947190"/>
              <a:ext cx="4880928" cy="901702"/>
              <a:chOff x="3477295" y="3554567"/>
              <a:chExt cx="4881094" cy="901523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477295" y="3554567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cs typeface="+mn-ea"/>
                  </a:rPr>
                  <a:t> </a:t>
                </a:r>
                <a:endParaRPr lang="zh-CN" altLang="en-US" sz="3600" dirty="0">
                  <a:cs typeface="+mn-ea"/>
                </a:endParaRPr>
              </a:p>
            </p:txBody>
          </p:sp>
        </p:grpSp>
        <p:sp>
          <p:nvSpPr>
            <p:cNvPr id="24587" name="文本框 22"/>
            <p:cNvSpPr txBox="1">
              <a:spLocks noChangeArrowheads="1"/>
            </p:cNvSpPr>
            <p:nvPr/>
          </p:nvSpPr>
          <p:spPr bwMode="auto">
            <a:xfrm>
              <a:off x="5266640" y="2121817"/>
              <a:ext cx="56349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ea typeface="+mn-ea"/>
                  <a:cs typeface="+mn-ea"/>
                </a:rPr>
                <a:t>1</a:t>
              </a:r>
              <a:endParaRPr lang="zh-CN" altLang="en-US" sz="3200">
                <a:solidFill>
                  <a:schemeClr val="bg1"/>
                </a:solidFill>
                <a:ea typeface="+mn-ea"/>
                <a:cs typeface="+mn-ea"/>
              </a:endParaRPr>
            </a:p>
          </p:txBody>
        </p:sp>
        <p:sp>
          <p:nvSpPr>
            <p:cNvPr id="24591" name="TextBox 10"/>
            <p:cNvSpPr txBox="1">
              <a:spLocks noChangeArrowheads="1"/>
            </p:cNvSpPr>
            <p:nvPr/>
          </p:nvSpPr>
          <p:spPr bwMode="auto">
            <a:xfrm>
              <a:off x="6004731" y="2059904"/>
              <a:ext cx="3606331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40451" y="4025230"/>
            <a:ext cx="4880928" cy="901701"/>
            <a:chOff x="4939657" y="4025229"/>
            <a:chExt cx="4880928" cy="901701"/>
          </a:xfrm>
        </p:grpSpPr>
        <p:grpSp>
          <p:nvGrpSpPr>
            <p:cNvPr id="24586" name="组合 19"/>
            <p:cNvGrpSpPr/>
            <p:nvPr/>
          </p:nvGrpSpPr>
          <p:grpSpPr bwMode="auto">
            <a:xfrm>
              <a:off x="4939657" y="4025229"/>
              <a:ext cx="4880928" cy="901701"/>
              <a:chOff x="3477295" y="3554569"/>
              <a:chExt cx="4881094" cy="901522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477295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4589" name="文本框 24"/>
            <p:cNvSpPr txBox="1">
              <a:spLocks noChangeArrowheads="1"/>
            </p:cNvSpPr>
            <p:nvPr/>
          </p:nvSpPr>
          <p:spPr bwMode="auto">
            <a:xfrm>
              <a:off x="5266640" y="4183979"/>
              <a:ext cx="56349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ea typeface="+mn-ea"/>
                  <a:cs typeface="+mn-ea"/>
                </a:rPr>
                <a:t>3</a:t>
              </a:r>
              <a:endParaRPr lang="zh-CN" altLang="en-US" sz="3200">
                <a:solidFill>
                  <a:schemeClr val="bg1"/>
                </a:solidFill>
                <a:ea typeface="+mn-ea"/>
                <a:cs typeface="+mn-ea"/>
              </a:endParaRPr>
            </a:p>
          </p:txBody>
        </p:sp>
        <p:sp>
          <p:nvSpPr>
            <p:cNvPr id="24592" name="TextBox 10"/>
            <p:cNvSpPr txBox="1">
              <a:spLocks noChangeArrowheads="1"/>
            </p:cNvSpPr>
            <p:nvPr/>
          </p:nvSpPr>
          <p:spPr bwMode="auto">
            <a:xfrm>
              <a:off x="6004731" y="4141118"/>
              <a:ext cx="3606331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35706" y="3017167"/>
            <a:ext cx="4880927" cy="901701"/>
            <a:chOff x="1934911" y="3017166"/>
            <a:chExt cx="4880927" cy="901701"/>
          </a:xfrm>
        </p:grpSpPr>
        <p:grpSp>
          <p:nvGrpSpPr>
            <p:cNvPr id="24584" name="组合 13"/>
            <p:cNvGrpSpPr/>
            <p:nvPr/>
          </p:nvGrpSpPr>
          <p:grpSpPr bwMode="auto">
            <a:xfrm rot="10800000">
              <a:off x="1934911" y="3017166"/>
              <a:ext cx="4880927" cy="901701"/>
              <a:chOff x="3477295" y="3554569"/>
              <a:chExt cx="4881094" cy="901522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4588" name="文本框 23"/>
            <p:cNvSpPr txBox="1">
              <a:spLocks noChangeArrowheads="1"/>
            </p:cNvSpPr>
            <p:nvPr/>
          </p:nvSpPr>
          <p:spPr bwMode="auto">
            <a:xfrm>
              <a:off x="6133302" y="3166393"/>
              <a:ext cx="561902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ea typeface="+mn-ea"/>
                  <a:cs typeface="+mn-ea"/>
                </a:rPr>
                <a:t>2</a:t>
              </a:r>
              <a:endParaRPr lang="zh-CN" altLang="en-US" sz="3200">
                <a:solidFill>
                  <a:schemeClr val="bg1"/>
                </a:solidFill>
                <a:ea typeface="+mn-ea"/>
                <a:cs typeface="+mn-ea"/>
              </a:endParaRPr>
            </a:p>
          </p:txBody>
        </p:sp>
        <p:sp>
          <p:nvSpPr>
            <p:cNvPr id="24593" name="TextBox 10"/>
            <p:cNvSpPr txBox="1">
              <a:spLocks noChangeArrowheads="1"/>
            </p:cNvSpPr>
            <p:nvPr/>
          </p:nvSpPr>
          <p:spPr bwMode="auto">
            <a:xfrm>
              <a:off x="2277766" y="3128293"/>
              <a:ext cx="3606331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35706" y="5047579"/>
            <a:ext cx="4880927" cy="901701"/>
            <a:chOff x="1934911" y="5047578"/>
            <a:chExt cx="4880927" cy="901701"/>
          </a:xfrm>
        </p:grpSpPr>
        <p:grpSp>
          <p:nvGrpSpPr>
            <p:cNvPr id="24585" name="组合 16"/>
            <p:cNvGrpSpPr/>
            <p:nvPr/>
          </p:nvGrpSpPr>
          <p:grpSpPr bwMode="auto">
            <a:xfrm rot="10800000">
              <a:off x="1934911" y="5047578"/>
              <a:ext cx="4880927" cy="901701"/>
              <a:chOff x="3477295" y="3554569"/>
              <a:chExt cx="4881094" cy="90152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4590" name="文本框 25"/>
            <p:cNvSpPr txBox="1">
              <a:spLocks noChangeArrowheads="1"/>
            </p:cNvSpPr>
            <p:nvPr/>
          </p:nvSpPr>
          <p:spPr bwMode="auto">
            <a:xfrm>
              <a:off x="6133302" y="5206329"/>
              <a:ext cx="56190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ea typeface="+mn-ea"/>
                  <a:cs typeface="+mn-ea"/>
                </a:rPr>
                <a:t>4</a:t>
              </a:r>
              <a:endParaRPr lang="zh-CN" altLang="en-US" sz="3200">
                <a:solidFill>
                  <a:schemeClr val="bg1"/>
                </a:solidFill>
                <a:ea typeface="+mn-ea"/>
                <a:cs typeface="+mn-ea"/>
              </a:endParaRPr>
            </a:p>
          </p:txBody>
        </p:sp>
        <p:sp>
          <p:nvSpPr>
            <p:cNvPr id="24594" name="TextBox 10"/>
            <p:cNvSpPr txBox="1">
              <a:spLocks noChangeArrowheads="1"/>
            </p:cNvSpPr>
            <p:nvPr/>
          </p:nvSpPr>
          <p:spPr bwMode="auto">
            <a:xfrm>
              <a:off x="2266655" y="5160293"/>
              <a:ext cx="3604744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>
            <a:off x="1726765" y="2588883"/>
            <a:ext cx="1439223" cy="1440000"/>
          </a:xfrm>
          <a:prstGeom prst="arc">
            <a:avLst>
              <a:gd name="adj1" fmla="val 3769744"/>
              <a:gd name="adj2" fmla="val 162189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1264229" y="2084851"/>
            <a:ext cx="2446743" cy="2448064"/>
          </a:xfrm>
          <a:prstGeom prst="arc">
            <a:avLst>
              <a:gd name="adj1" fmla="val 16190681"/>
              <a:gd name="adj2" fmla="val 3787939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5184228" y="2588883"/>
            <a:ext cx="1439223" cy="1440000"/>
          </a:xfrm>
          <a:prstGeom prst="arc">
            <a:avLst>
              <a:gd name="adj1" fmla="val 2427216"/>
              <a:gd name="adj2" fmla="val 162189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>
            <a:off x="4718363" y="2084851"/>
            <a:ext cx="2446743" cy="2448064"/>
          </a:xfrm>
          <a:prstGeom prst="arc">
            <a:avLst>
              <a:gd name="adj1" fmla="val 16190681"/>
              <a:gd name="adj2" fmla="val 240426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8631957" y="2588883"/>
            <a:ext cx="1439223" cy="1440000"/>
          </a:xfrm>
          <a:prstGeom prst="arc">
            <a:avLst>
              <a:gd name="adj1" fmla="val 5392793"/>
              <a:gd name="adj2" fmla="val 1619334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8168201" y="2084851"/>
            <a:ext cx="2446743" cy="2448064"/>
          </a:xfrm>
          <a:prstGeom prst="arc">
            <a:avLst>
              <a:gd name="adj1" fmla="val 16190681"/>
              <a:gd name="adj2" fmla="val 5400902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053"/>
          <p:cNvSpPr txBox="1"/>
          <p:nvPr/>
        </p:nvSpPr>
        <p:spPr>
          <a:xfrm>
            <a:off x="2593444" y="2694016"/>
            <a:ext cx="2235054" cy="830997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 Black" panose="020B0A04020102020204" charset="0"/>
              </a:rPr>
              <a:t>40.9%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Arial Black" panose="020B0A04020102020204" charset="0"/>
            </a:endParaRPr>
          </a:p>
        </p:txBody>
      </p:sp>
      <p:sp>
        <p:nvSpPr>
          <p:cNvPr id="9" name="文本框 107"/>
          <p:cNvSpPr txBox="1"/>
          <p:nvPr/>
        </p:nvSpPr>
        <p:spPr>
          <a:xfrm>
            <a:off x="6047580" y="2694016"/>
            <a:ext cx="2235054" cy="830997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Black" panose="020B0A04020102020204" charset="0"/>
              </a:rPr>
              <a:t>37.7%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 Black" panose="020B0A04020102020204" charset="0"/>
            </a:endParaRPr>
          </a:p>
        </p:txBody>
      </p:sp>
      <p:sp>
        <p:nvSpPr>
          <p:cNvPr id="10" name="文本框 108"/>
          <p:cNvSpPr txBox="1"/>
          <p:nvPr/>
        </p:nvSpPr>
        <p:spPr>
          <a:xfrm>
            <a:off x="9546575" y="2893387"/>
            <a:ext cx="1619902" cy="830997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 Black" panose="020B0A04020102020204" charset="0"/>
              </a:rPr>
              <a:t>50%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3"/>
              </a:solidFill>
              <a:latin typeface="Arial Black" panose="020B0A04020102020204" charset="0"/>
            </a:endParaRPr>
          </a:p>
        </p:txBody>
      </p:sp>
      <p:sp>
        <p:nvSpPr>
          <p:cNvPr id="22" name="文本框 37"/>
          <p:cNvSpPr txBox="1"/>
          <p:nvPr/>
        </p:nvSpPr>
        <p:spPr>
          <a:xfrm>
            <a:off x="1264229" y="5022545"/>
            <a:ext cx="3094566" cy="8125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4718363" y="5022545"/>
            <a:ext cx="3094566" cy="8125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7"/>
          <p:cNvSpPr txBox="1"/>
          <p:nvPr/>
        </p:nvSpPr>
        <p:spPr>
          <a:xfrm>
            <a:off x="8071911" y="5022545"/>
            <a:ext cx="3094566" cy="8125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1584087" y="4581130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5073887" y="4581130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8427435" y="4581130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右箭头 66"/>
          <p:cNvSpPr/>
          <p:nvPr/>
        </p:nvSpPr>
        <p:spPr>
          <a:xfrm>
            <a:off x="8609540" y="1885888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68" name="圆角右箭头 67"/>
          <p:cNvSpPr/>
          <p:nvPr/>
        </p:nvSpPr>
        <p:spPr>
          <a:xfrm>
            <a:off x="6239182" y="2430780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69" name="圆角右箭头 68"/>
          <p:cNvSpPr/>
          <p:nvPr/>
        </p:nvSpPr>
        <p:spPr>
          <a:xfrm>
            <a:off x="3868824" y="2991996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70" name="圆角右箭头 69"/>
          <p:cNvSpPr/>
          <p:nvPr/>
        </p:nvSpPr>
        <p:spPr>
          <a:xfrm>
            <a:off x="1494488" y="3579939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380386" y="5273613"/>
            <a:ext cx="95158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570151" y="5372941"/>
            <a:ext cx="7248114" cy="120031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容亮亮图文旗舰店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https://liangliangtuwen.tmall.com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尽，言简意赅叙述内容概要。点击添加文字内容，内容简要详尽，言简意赅叙述内容概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49914" y="3878776"/>
            <a:ext cx="595480" cy="6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37680" y="4463193"/>
            <a:ext cx="650554" cy="6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43530" y="3290667"/>
            <a:ext cx="650554" cy="6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96957" y="2730535"/>
            <a:ext cx="650554" cy="65063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295234" y="4863040"/>
            <a:ext cx="1271977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857887" y="4293786"/>
            <a:ext cx="1271977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36532" y="3734754"/>
            <a:ext cx="1271977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623267" y="3160386"/>
            <a:ext cx="1271977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</a:t>
            </a:r>
          </a:p>
        </p:txBody>
      </p:sp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79667" y="2464753"/>
            <a:ext cx="1176712" cy="12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2" grpId="0"/>
      <p:bldP spid="77" grpId="0"/>
      <p:bldP spid="78" grpId="0"/>
      <p:bldP spid="79" grpId="0"/>
      <p:bldP spid="80" grpId="0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泪滴形 50"/>
          <p:cNvSpPr/>
          <p:nvPr/>
        </p:nvSpPr>
        <p:spPr>
          <a:xfrm>
            <a:off x="6541039" y="2262718"/>
            <a:ext cx="1563240" cy="1563444"/>
          </a:xfrm>
          <a:prstGeom prst="teardrop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泪滴形 51"/>
          <p:cNvSpPr/>
          <p:nvPr/>
        </p:nvSpPr>
        <p:spPr>
          <a:xfrm>
            <a:off x="6541039" y="4442869"/>
            <a:ext cx="1563240" cy="1563444"/>
          </a:xfrm>
          <a:prstGeom prst="teardrop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3" name="泪滴形 52"/>
          <p:cNvSpPr/>
          <p:nvPr/>
        </p:nvSpPr>
        <p:spPr>
          <a:xfrm>
            <a:off x="2027003" y="4459805"/>
            <a:ext cx="1563240" cy="1563444"/>
          </a:xfrm>
          <a:prstGeom prst="teardrop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泪滴形 48"/>
          <p:cNvSpPr/>
          <p:nvPr/>
        </p:nvSpPr>
        <p:spPr>
          <a:xfrm>
            <a:off x="2027004" y="2279653"/>
            <a:ext cx="1563240" cy="1563444"/>
          </a:xfrm>
          <a:prstGeom prst="teardrop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69421" y="2391838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55384" y="4588203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69421" y="4571267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5643" y="2408771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8466348" y="4442990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54939" y="4837919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464829" y="4372185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3992144" y="4496862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0734" y="4891791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0624" y="4426057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8456677" y="2263475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45268" y="2658405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55158" y="2192670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3982473" y="2288318"/>
            <a:ext cx="0" cy="10016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71064" y="2683247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80954" y="2217513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49" grpId="0" animBg="1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04912" y="1988842"/>
            <a:ext cx="4808290" cy="3485439"/>
            <a:chOff x="2703440" y="1491630"/>
            <a:chExt cx="3606687" cy="2614079"/>
          </a:xfrm>
        </p:grpSpPr>
        <p:sp>
          <p:nvSpPr>
            <p:cNvPr id="2" name="椭圆 1"/>
            <p:cNvSpPr/>
            <p:nvPr/>
          </p:nvSpPr>
          <p:spPr>
            <a:xfrm>
              <a:off x="3762648" y="1535177"/>
              <a:ext cx="1481867" cy="171881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noFill/>
            <a:ln w="2032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3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TITLE</a:t>
              </a:r>
              <a:endParaRPr lang="en-US" sz="4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163533" y="3375662"/>
              <a:ext cx="692904" cy="1434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23730" y="3581869"/>
              <a:ext cx="572511" cy="14472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163533" y="3789356"/>
              <a:ext cx="692904" cy="1434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291612" y="3996843"/>
              <a:ext cx="436747" cy="10886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7" name="椭圆 32"/>
            <p:cNvSpPr>
              <a:spLocks noChangeArrowheads="1"/>
            </p:cNvSpPr>
            <p:nvPr/>
          </p:nvSpPr>
          <p:spPr bwMode="auto">
            <a:xfrm>
              <a:off x="2703440" y="1491630"/>
              <a:ext cx="391920" cy="391920"/>
            </a:xfrm>
            <a:prstGeom prst="ellipse">
              <a:avLst/>
            </a:prstGeom>
            <a:solidFill>
              <a:srgbClr val="FFFFFF"/>
            </a:solidFill>
            <a:ln w="57150" algn="ctr">
              <a:solidFill>
                <a:srgbClr val="BFBFBF"/>
              </a:solidFill>
              <a:rou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cs typeface="+mn-ea"/>
                </a:rPr>
                <a:t>01</a:t>
              </a:r>
            </a:p>
          </p:txBody>
        </p:sp>
        <p:cxnSp>
          <p:nvCxnSpPr>
            <p:cNvPr id="8" name="直接连接符 33"/>
            <p:cNvCxnSpPr>
              <a:cxnSpLocks noChangeShapeType="1"/>
            </p:cNvCxnSpPr>
            <p:nvPr/>
          </p:nvCxnSpPr>
          <p:spPr bwMode="auto">
            <a:xfrm>
              <a:off x="3152995" y="1737540"/>
              <a:ext cx="522560" cy="219014"/>
            </a:xfrm>
            <a:prstGeom prst="line">
              <a:avLst/>
            </a:prstGeom>
            <a:noFill/>
            <a:ln w="38100" algn="ctr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椭圆 34"/>
            <p:cNvSpPr>
              <a:spLocks noChangeArrowheads="1"/>
            </p:cNvSpPr>
            <p:nvPr/>
          </p:nvSpPr>
          <p:spPr bwMode="auto">
            <a:xfrm>
              <a:off x="5918207" y="1491630"/>
              <a:ext cx="391920" cy="391920"/>
            </a:xfrm>
            <a:prstGeom prst="ellipse">
              <a:avLst/>
            </a:prstGeom>
            <a:solidFill>
              <a:srgbClr val="FFFFFF"/>
            </a:solidFill>
            <a:ln w="57150" algn="ctr">
              <a:solidFill>
                <a:srgbClr val="BFBFBF"/>
              </a:solidFill>
              <a:rou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cs typeface="+mn-ea"/>
                </a:rPr>
                <a:t>02</a:t>
              </a:r>
            </a:p>
          </p:txBody>
        </p:sp>
        <p:cxnSp>
          <p:nvCxnSpPr>
            <p:cNvPr id="10" name="直接连接符 35"/>
            <p:cNvCxnSpPr>
              <a:cxnSpLocks noChangeShapeType="1"/>
            </p:cNvCxnSpPr>
            <p:nvPr/>
          </p:nvCxnSpPr>
          <p:spPr bwMode="auto">
            <a:xfrm rot="8309691">
              <a:off x="5341854" y="1726013"/>
              <a:ext cx="522560" cy="217733"/>
            </a:xfrm>
            <a:prstGeom prst="line">
              <a:avLst/>
            </a:prstGeom>
            <a:noFill/>
            <a:ln w="38100" algn="ctr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椭圆 36"/>
            <p:cNvSpPr>
              <a:spLocks noChangeArrowheads="1"/>
            </p:cNvSpPr>
            <p:nvPr/>
          </p:nvSpPr>
          <p:spPr bwMode="auto">
            <a:xfrm>
              <a:off x="3213192" y="3579307"/>
              <a:ext cx="391920" cy="391920"/>
            </a:xfrm>
            <a:prstGeom prst="ellipse">
              <a:avLst/>
            </a:prstGeom>
            <a:solidFill>
              <a:srgbClr val="FFFFFF"/>
            </a:solidFill>
            <a:ln w="57150" algn="ctr">
              <a:solidFill>
                <a:srgbClr val="BFBFBF"/>
              </a:solidFill>
              <a:rou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cs typeface="+mn-ea"/>
                </a:rPr>
                <a:t>03</a:t>
              </a:r>
            </a:p>
          </p:txBody>
        </p:sp>
        <p:cxnSp>
          <p:nvCxnSpPr>
            <p:cNvPr id="12" name="直接连接符 37"/>
            <p:cNvCxnSpPr>
              <a:cxnSpLocks noChangeShapeType="1"/>
            </p:cNvCxnSpPr>
            <p:nvPr/>
          </p:nvCxnSpPr>
          <p:spPr bwMode="auto">
            <a:xfrm rot="17818244">
              <a:off x="3534669" y="3321869"/>
              <a:ext cx="522560" cy="217733"/>
            </a:xfrm>
            <a:prstGeom prst="line">
              <a:avLst/>
            </a:prstGeom>
            <a:noFill/>
            <a:ln w="38100" algn="ctr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椭圆 38"/>
            <p:cNvSpPr>
              <a:spLocks noChangeArrowheads="1"/>
            </p:cNvSpPr>
            <p:nvPr/>
          </p:nvSpPr>
          <p:spPr bwMode="auto">
            <a:xfrm>
              <a:off x="5435351" y="3579307"/>
              <a:ext cx="391920" cy="391920"/>
            </a:xfrm>
            <a:prstGeom prst="ellipse">
              <a:avLst/>
            </a:prstGeom>
            <a:solidFill>
              <a:srgbClr val="FFFFFF"/>
            </a:solidFill>
            <a:ln w="57150" algn="ctr">
              <a:solidFill>
                <a:srgbClr val="BFBFBF"/>
              </a:solidFill>
              <a:rou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7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gency FB" panose="020B0503020202020204" pitchFamily="34" charset="0"/>
                  <a:cs typeface="+mn-ea"/>
                </a:rPr>
                <a:t>04</a:t>
              </a:r>
            </a:p>
          </p:txBody>
        </p:sp>
        <p:cxnSp>
          <p:nvCxnSpPr>
            <p:cNvPr id="14" name="直接连接符 39"/>
            <p:cNvCxnSpPr>
              <a:cxnSpLocks noChangeShapeType="1"/>
            </p:cNvCxnSpPr>
            <p:nvPr/>
          </p:nvCxnSpPr>
          <p:spPr bwMode="auto">
            <a:xfrm flipH="1" flipV="1">
              <a:off x="5006289" y="3246304"/>
              <a:ext cx="449555" cy="353496"/>
            </a:xfrm>
            <a:prstGeom prst="line">
              <a:avLst/>
            </a:prstGeom>
            <a:noFill/>
            <a:ln w="38100" algn="ctr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" name="组合 16"/>
          <p:cNvGrpSpPr/>
          <p:nvPr/>
        </p:nvGrpSpPr>
        <p:grpSpPr>
          <a:xfrm>
            <a:off x="892906" y="2663386"/>
            <a:ext cx="3558703" cy="1492811"/>
            <a:chOff x="669170" y="1997539"/>
            <a:chExt cx="2669375" cy="1119609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2357465" y="1997539"/>
              <a:ext cx="981080" cy="290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+mn-ea"/>
                  <a:cs typeface="+mn-ea"/>
                </a:rPr>
                <a:t>标题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9170" y="2216901"/>
              <a:ext cx="248382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36161" y="2663387"/>
            <a:ext cx="3724547" cy="1492812"/>
            <a:chOff x="5652260" y="1997539"/>
            <a:chExt cx="2793774" cy="1119609"/>
          </a:xfrm>
        </p:grpSpPr>
        <p:sp>
          <p:nvSpPr>
            <p:cNvPr id="24" name="TextBox 23"/>
            <p:cNvSpPr txBox="1"/>
            <p:nvPr/>
          </p:nvSpPr>
          <p:spPr>
            <a:xfrm flipH="1">
              <a:off x="5652260" y="1997539"/>
              <a:ext cx="981080" cy="290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标题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70951" y="2216901"/>
              <a:ext cx="2575083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2906" y="4884404"/>
            <a:ext cx="3558703" cy="1581363"/>
            <a:chOff x="669170" y="3663301"/>
            <a:chExt cx="2669375" cy="1186022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2357465" y="3663301"/>
              <a:ext cx="981080" cy="290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标题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170" y="3949076"/>
              <a:ext cx="248382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8167" y="4886816"/>
            <a:ext cx="3671735" cy="1492812"/>
            <a:chOff x="5706272" y="3665111"/>
            <a:chExt cx="2754160" cy="1119609"/>
          </a:xfrm>
        </p:grpSpPr>
        <p:sp>
          <p:nvSpPr>
            <p:cNvPr id="28" name="TextBox 27"/>
            <p:cNvSpPr txBox="1"/>
            <p:nvPr/>
          </p:nvSpPr>
          <p:spPr>
            <a:xfrm flipH="1">
              <a:off x="5706272" y="3665111"/>
              <a:ext cx="981080" cy="290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标题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5349" y="3884473"/>
              <a:ext cx="2575083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19770" y="2339322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770" y="3360621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770" y="4381919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770" y="5403217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480284" y="3052209"/>
            <a:ext cx="560476" cy="194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04305" y="2571056"/>
            <a:ext cx="560476" cy="2426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35752" y="2809344"/>
            <a:ext cx="560476" cy="2188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3260" y="3224640"/>
            <a:ext cx="560476" cy="177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80284" y="3455339"/>
            <a:ext cx="560476" cy="1542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4305" y="2915971"/>
            <a:ext cx="560476" cy="2081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5752" y="3213956"/>
            <a:ext cx="560476" cy="17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3260" y="3745193"/>
            <a:ext cx="560476" cy="1252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836" y="5078636"/>
            <a:ext cx="43174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10138" y="241554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277" y="192042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1108" y="2168328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1053" y="2582452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6%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441554" y="5192909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57761" y="5188554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85693" y="5185695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13624" y="5193103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1" grpId="0"/>
      <p:bldP spid="52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2723833" y="1448571"/>
            <a:ext cx="6495988" cy="1687620"/>
            <a:chOff x="2042545" y="1086428"/>
            <a:chExt cx="4872625" cy="1265715"/>
          </a:xfrm>
        </p:grpSpPr>
        <p:grpSp>
          <p:nvGrpSpPr>
            <p:cNvPr id="2" name="组合 1"/>
            <p:cNvGrpSpPr/>
            <p:nvPr/>
          </p:nvGrpSpPr>
          <p:grpSpPr>
            <a:xfrm>
              <a:off x="2042545" y="1462075"/>
              <a:ext cx="4872625" cy="890068"/>
              <a:chOff x="2054268" y="1627664"/>
              <a:chExt cx="4872625" cy="890068"/>
            </a:xfrm>
          </p:grpSpPr>
          <p:cxnSp>
            <p:nvCxnSpPr>
              <p:cNvPr id="3" name="直接连接符 2"/>
              <p:cNvCxnSpPr>
                <a:stCxn id="6" idx="2"/>
              </p:cNvCxnSpPr>
              <p:nvPr/>
            </p:nvCxnSpPr>
            <p:spPr>
              <a:xfrm>
                <a:off x="4556392" y="1627664"/>
                <a:ext cx="0" cy="72722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任意多边形 3"/>
              <p:cNvSpPr/>
              <p:nvPr/>
            </p:nvSpPr>
            <p:spPr>
              <a:xfrm>
                <a:off x="2054268" y="2354893"/>
                <a:ext cx="4872625" cy="162839"/>
              </a:xfrm>
              <a:custGeom>
                <a:avLst/>
                <a:gdLst>
                  <a:gd name="connsiteX0" fmla="*/ 0 w 4872625"/>
                  <a:gd name="connsiteY0" fmla="*/ 162839 h 162839"/>
                  <a:gd name="connsiteX1" fmla="*/ 100208 w 4872625"/>
                  <a:gd name="connsiteY1" fmla="*/ 0 h 162839"/>
                  <a:gd name="connsiteX2" fmla="*/ 4772416 w 4872625"/>
                  <a:gd name="connsiteY2" fmla="*/ 0 h 162839"/>
                  <a:gd name="connsiteX3" fmla="*/ 4872625 w 4872625"/>
                  <a:gd name="connsiteY3" fmla="*/ 162839 h 16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2625" h="162839">
                    <a:moveTo>
                      <a:pt x="0" y="162839"/>
                    </a:moveTo>
                    <a:lnTo>
                      <a:pt x="100208" y="0"/>
                    </a:lnTo>
                    <a:lnTo>
                      <a:pt x="4772416" y="0"/>
                    </a:lnTo>
                    <a:lnTo>
                      <a:pt x="4872625" y="162839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680573" y="1086428"/>
              <a:ext cx="1728192" cy="375647"/>
              <a:chOff x="3491880" y="1620039"/>
              <a:chExt cx="1728192" cy="37564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491880" y="1620039"/>
                <a:ext cx="1728192" cy="3756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21185" y="1653973"/>
                <a:ext cx="869582" cy="288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900" dirty="0">
                    <a:solidFill>
                      <a:schemeClr val="bg1"/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680573" y="1612522"/>
              <a:ext cx="1728192" cy="375647"/>
              <a:chOff x="3491880" y="1620039"/>
              <a:chExt cx="1728192" cy="37564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91880" y="1620039"/>
                <a:ext cx="1728192" cy="3756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21185" y="1653973"/>
                <a:ext cx="869582" cy="288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900" dirty="0">
                    <a:solidFill>
                      <a:schemeClr val="bg1"/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162169" y="3152113"/>
            <a:ext cx="1922435" cy="2787580"/>
            <a:chOff x="6121827" y="2364084"/>
            <a:chExt cx="1442014" cy="2090685"/>
          </a:xfrm>
        </p:grpSpPr>
        <p:grpSp>
          <p:nvGrpSpPr>
            <p:cNvPr id="33" name="组合 32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1" name="任意多边形 40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-1" fmla="*/ 0 w 1418492"/>
                <a:gd name="connsiteY0-2" fmla="*/ 1688123 h 1688123"/>
                <a:gd name="connsiteX1-3" fmla="*/ 1418492 w 1418492"/>
                <a:gd name="connsiteY1-4" fmla="*/ 0 h 1688123"/>
                <a:gd name="connsiteX2-5" fmla="*/ 4396 w 1418492"/>
                <a:gd name="connsiteY2-6" fmla="*/ 0 h 1688123"/>
                <a:gd name="connsiteX3-7" fmla="*/ 0 w 1418492"/>
                <a:gd name="connsiteY3-8" fmla="*/ 1688123 h 1688123"/>
                <a:gd name="connsiteX0-9" fmla="*/ 0 w 1437542"/>
                <a:gd name="connsiteY0-10" fmla="*/ 1690467 h 1690467"/>
                <a:gd name="connsiteX1-11" fmla="*/ 1437542 w 1437542"/>
                <a:gd name="connsiteY1-12" fmla="*/ 0 h 1690467"/>
                <a:gd name="connsiteX2-13" fmla="*/ 4396 w 1437542"/>
                <a:gd name="connsiteY2-14" fmla="*/ 2344 h 1690467"/>
                <a:gd name="connsiteX3-15" fmla="*/ 0 w 1437542"/>
                <a:gd name="connsiteY3-16" fmla="*/ 1690467 h 1690467"/>
                <a:gd name="connsiteX0-17" fmla="*/ 0 w 1435161"/>
                <a:gd name="connsiteY0-18" fmla="*/ 1690467 h 1690467"/>
                <a:gd name="connsiteX1-19" fmla="*/ 1435161 w 1435161"/>
                <a:gd name="connsiteY1-20" fmla="*/ 0 h 1690467"/>
                <a:gd name="connsiteX2-21" fmla="*/ 2015 w 1435161"/>
                <a:gd name="connsiteY2-22" fmla="*/ 2344 h 1690467"/>
                <a:gd name="connsiteX3-23" fmla="*/ 0 w 1435161"/>
                <a:gd name="connsiteY3-24" fmla="*/ 1690467 h 16904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875500" y="3152113"/>
            <a:ext cx="1922435" cy="2787580"/>
            <a:chOff x="6121827" y="2364084"/>
            <a:chExt cx="1442014" cy="2090685"/>
          </a:xfrm>
        </p:grpSpPr>
        <p:grpSp>
          <p:nvGrpSpPr>
            <p:cNvPr id="44" name="组合 43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5" name="任意多边形 44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-1" fmla="*/ 0 w 1418492"/>
                <a:gd name="connsiteY0-2" fmla="*/ 1688123 h 1688123"/>
                <a:gd name="connsiteX1-3" fmla="*/ 1418492 w 1418492"/>
                <a:gd name="connsiteY1-4" fmla="*/ 0 h 1688123"/>
                <a:gd name="connsiteX2-5" fmla="*/ 4396 w 1418492"/>
                <a:gd name="connsiteY2-6" fmla="*/ 0 h 1688123"/>
                <a:gd name="connsiteX3-7" fmla="*/ 0 w 1418492"/>
                <a:gd name="connsiteY3-8" fmla="*/ 1688123 h 1688123"/>
                <a:gd name="connsiteX0-9" fmla="*/ 0 w 1437542"/>
                <a:gd name="connsiteY0-10" fmla="*/ 1690467 h 1690467"/>
                <a:gd name="connsiteX1-11" fmla="*/ 1437542 w 1437542"/>
                <a:gd name="connsiteY1-12" fmla="*/ 0 h 1690467"/>
                <a:gd name="connsiteX2-13" fmla="*/ 4396 w 1437542"/>
                <a:gd name="connsiteY2-14" fmla="*/ 2344 h 1690467"/>
                <a:gd name="connsiteX3-15" fmla="*/ 0 w 1437542"/>
                <a:gd name="connsiteY3-16" fmla="*/ 1690467 h 1690467"/>
                <a:gd name="connsiteX0-17" fmla="*/ 0 w 1435161"/>
                <a:gd name="connsiteY0-18" fmla="*/ 1690467 h 1690467"/>
                <a:gd name="connsiteX1-19" fmla="*/ 1435161 w 1435161"/>
                <a:gd name="connsiteY1-20" fmla="*/ 0 h 1690467"/>
                <a:gd name="connsiteX2-21" fmla="*/ 2015 w 1435161"/>
                <a:gd name="connsiteY2-22" fmla="*/ 2344 h 1690467"/>
                <a:gd name="connsiteX3-23" fmla="*/ 0 w 1435161"/>
                <a:gd name="connsiteY3-24" fmla="*/ 1690467 h 16904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198499" y="2884247"/>
              <a:ext cx="1280342" cy="1006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亮亮图文旗舰店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71057" y="3152113"/>
            <a:ext cx="1922435" cy="2787580"/>
            <a:chOff x="6121827" y="2364084"/>
            <a:chExt cx="1442014" cy="2090685"/>
          </a:xfrm>
        </p:grpSpPr>
        <p:grpSp>
          <p:nvGrpSpPr>
            <p:cNvPr id="52" name="组合 51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-1" fmla="*/ 0 w 1418492"/>
                <a:gd name="connsiteY0-2" fmla="*/ 1688123 h 1688123"/>
                <a:gd name="connsiteX1-3" fmla="*/ 1418492 w 1418492"/>
                <a:gd name="connsiteY1-4" fmla="*/ 0 h 1688123"/>
                <a:gd name="connsiteX2-5" fmla="*/ 4396 w 1418492"/>
                <a:gd name="connsiteY2-6" fmla="*/ 0 h 1688123"/>
                <a:gd name="connsiteX3-7" fmla="*/ 0 w 1418492"/>
                <a:gd name="connsiteY3-8" fmla="*/ 1688123 h 1688123"/>
                <a:gd name="connsiteX0-9" fmla="*/ 0 w 1437542"/>
                <a:gd name="connsiteY0-10" fmla="*/ 1690467 h 1690467"/>
                <a:gd name="connsiteX1-11" fmla="*/ 1437542 w 1437542"/>
                <a:gd name="connsiteY1-12" fmla="*/ 0 h 1690467"/>
                <a:gd name="connsiteX2-13" fmla="*/ 4396 w 1437542"/>
                <a:gd name="connsiteY2-14" fmla="*/ 2344 h 1690467"/>
                <a:gd name="connsiteX3-15" fmla="*/ 0 w 1437542"/>
                <a:gd name="connsiteY3-16" fmla="*/ 1690467 h 1690467"/>
                <a:gd name="connsiteX0-17" fmla="*/ 0 w 1435161"/>
                <a:gd name="connsiteY0-18" fmla="*/ 1690467 h 1690467"/>
                <a:gd name="connsiteX1-19" fmla="*/ 1435161 w 1435161"/>
                <a:gd name="connsiteY1-20" fmla="*/ 0 h 1690467"/>
                <a:gd name="connsiteX2-21" fmla="*/ 2015 w 1435161"/>
                <a:gd name="connsiteY2-22" fmla="*/ 2344 h 1690467"/>
                <a:gd name="connsiteX3-23" fmla="*/ 0 w 1435161"/>
                <a:gd name="connsiteY3-24" fmla="*/ 1690467 h 16904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066613" y="3152113"/>
            <a:ext cx="1922435" cy="2787580"/>
            <a:chOff x="6121827" y="2364084"/>
            <a:chExt cx="1442014" cy="2090685"/>
          </a:xfrm>
        </p:grpSpPr>
        <p:grpSp>
          <p:nvGrpSpPr>
            <p:cNvPr id="60" name="组合 59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61" name="任意多边形 60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-1" fmla="*/ 0 w 1418492"/>
                <a:gd name="connsiteY0-2" fmla="*/ 1688123 h 1688123"/>
                <a:gd name="connsiteX1-3" fmla="*/ 1418492 w 1418492"/>
                <a:gd name="connsiteY1-4" fmla="*/ 0 h 1688123"/>
                <a:gd name="connsiteX2-5" fmla="*/ 4396 w 1418492"/>
                <a:gd name="connsiteY2-6" fmla="*/ 0 h 1688123"/>
                <a:gd name="connsiteX3-7" fmla="*/ 0 w 1418492"/>
                <a:gd name="connsiteY3-8" fmla="*/ 1688123 h 1688123"/>
                <a:gd name="connsiteX0-9" fmla="*/ 0 w 1437542"/>
                <a:gd name="connsiteY0-10" fmla="*/ 1690467 h 1690467"/>
                <a:gd name="connsiteX1-11" fmla="*/ 1437542 w 1437542"/>
                <a:gd name="connsiteY1-12" fmla="*/ 0 h 1690467"/>
                <a:gd name="connsiteX2-13" fmla="*/ 4396 w 1437542"/>
                <a:gd name="connsiteY2-14" fmla="*/ 2344 h 1690467"/>
                <a:gd name="connsiteX3-15" fmla="*/ 0 w 1437542"/>
                <a:gd name="connsiteY3-16" fmla="*/ 1690467 h 1690467"/>
                <a:gd name="connsiteX0-17" fmla="*/ 0 w 1435161"/>
                <a:gd name="connsiteY0-18" fmla="*/ 1690467 h 1690467"/>
                <a:gd name="connsiteX1-19" fmla="*/ 1435161 w 1435161"/>
                <a:gd name="connsiteY1-20" fmla="*/ 0 h 1690467"/>
                <a:gd name="connsiteX2-21" fmla="*/ 2015 w 1435161"/>
                <a:gd name="connsiteY2-22" fmla="*/ 2344 h 1690467"/>
                <a:gd name="connsiteX3-23" fmla="*/ 0 w 1435161"/>
                <a:gd name="connsiteY3-24" fmla="*/ 1690467 h 16904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580491" y="167240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n w="12700">
                  <a:noFill/>
                  <a:prstDash val="solid"/>
                </a:ln>
                <a:solidFill>
                  <a:srgbClr val="2D2D2D"/>
                </a:solidFill>
                <a:latin typeface="+mj-ea"/>
                <a:ea typeface="+mj-ea"/>
              </a:rPr>
              <a:t>单击添加大标题</a:t>
            </a:r>
            <a:endParaRPr lang="zh-CN" altLang="en-US" sz="4800" b="1" dirty="0">
              <a:ln w="12700">
                <a:noFill/>
                <a:prstDash val="solid"/>
              </a:ln>
              <a:solidFill>
                <a:srgbClr val="2D2D2D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644" y="2474623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637490" y="837009"/>
            <a:ext cx="10919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6600" dirty="0" smtClean="0">
                <a:solidFill>
                  <a:srgbClr val="73737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04</a:t>
            </a:r>
            <a:endParaRPr lang="zh-CN" altLang="en-US" sz="6600" dirty="0">
              <a:solidFill>
                <a:srgbClr val="73737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431393" y="964865"/>
            <a:ext cx="0" cy="1987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580491" y="167240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n w="12700">
                  <a:noFill/>
                  <a:prstDash val="solid"/>
                </a:ln>
                <a:solidFill>
                  <a:srgbClr val="2D2D2D"/>
                </a:solidFill>
                <a:latin typeface="+mj-ea"/>
                <a:ea typeface="+mj-ea"/>
              </a:rPr>
              <a:t>单击添加大标题</a:t>
            </a:r>
            <a:endParaRPr lang="zh-CN" altLang="en-US" sz="4800" b="1" dirty="0">
              <a:ln w="12700">
                <a:noFill/>
                <a:prstDash val="solid"/>
              </a:ln>
              <a:solidFill>
                <a:srgbClr val="2D2D2D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644" y="2474623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637490" y="837009"/>
            <a:ext cx="10919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6600" dirty="0" smtClean="0">
                <a:solidFill>
                  <a:srgbClr val="73737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01</a:t>
            </a:r>
            <a:endParaRPr lang="zh-CN" altLang="en-US" sz="6600" dirty="0">
              <a:solidFill>
                <a:srgbClr val="73737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431393" y="964865"/>
            <a:ext cx="0" cy="1987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29127" y="4473198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6" name="矩形 5"/>
          <p:cNvSpPr/>
          <p:nvPr/>
        </p:nvSpPr>
        <p:spPr>
          <a:xfrm>
            <a:off x="1063257" y="4964363"/>
            <a:ext cx="318162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此亮亮图文旗舰店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7627" y="2134123"/>
            <a:ext cx="2207153" cy="2207440"/>
            <a:chOff x="956246" y="1749518"/>
            <a:chExt cx="1640904" cy="16409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191" t="2182" r="26665" b="43544"/>
            <a:stretch>
              <a:fillRect/>
            </a:stretch>
          </p:blipFill>
          <p:spPr>
            <a:xfrm>
              <a:off x="990478" y="1783750"/>
              <a:ext cx="1572440" cy="1572440"/>
            </a:xfrm>
            <a:prstGeom prst="ellipse">
              <a:avLst/>
            </a:prstGeom>
            <a:ln w="6350">
              <a:solidFill>
                <a:schemeClr val="accent2"/>
              </a:solidFill>
            </a:ln>
          </p:spPr>
        </p:pic>
        <p:sp>
          <p:nvSpPr>
            <p:cNvPr id="9" name="椭圆 8"/>
            <p:cNvSpPr/>
            <p:nvPr/>
          </p:nvSpPr>
          <p:spPr>
            <a:xfrm>
              <a:off x="956246" y="1749518"/>
              <a:ext cx="1640904" cy="1640904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454674" y="4451765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11" name="矩形 10"/>
          <p:cNvSpPr/>
          <p:nvPr/>
        </p:nvSpPr>
        <p:spPr>
          <a:xfrm>
            <a:off x="4688804" y="4942930"/>
            <a:ext cx="318162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点击在此输入简要文字介绍，文字内容尽量概括精炼，不用多余的修饰文字，言简意赅说明内容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83174" y="2112690"/>
            <a:ext cx="2207153" cy="2207440"/>
            <a:chOff x="956246" y="1749518"/>
            <a:chExt cx="1640904" cy="16409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191" t="2182" r="26665" b="43544"/>
            <a:stretch>
              <a:fillRect/>
            </a:stretch>
          </p:blipFill>
          <p:spPr>
            <a:xfrm>
              <a:off x="990478" y="1783750"/>
              <a:ext cx="1572440" cy="1572440"/>
            </a:xfrm>
            <a:prstGeom prst="ellipse">
              <a:avLst/>
            </a:prstGeom>
            <a:ln w="6350">
              <a:solidFill>
                <a:schemeClr val="accent3"/>
              </a:solidFill>
            </a:ln>
          </p:spPr>
        </p:pic>
        <p:sp>
          <p:nvSpPr>
            <p:cNvPr id="14" name="椭圆 13"/>
            <p:cNvSpPr/>
            <p:nvPr/>
          </p:nvSpPr>
          <p:spPr>
            <a:xfrm>
              <a:off x="956246" y="1749518"/>
              <a:ext cx="1640904" cy="1640904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080221" y="4451765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添加姓名</a:t>
            </a:r>
          </a:p>
        </p:txBody>
      </p:sp>
      <p:sp>
        <p:nvSpPr>
          <p:cNvPr id="19" name="矩形 18"/>
          <p:cNvSpPr/>
          <p:nvPr/>
        </p:nvSpPr>
        <p:spPr>
          <a:xfrm>
            <a:off x="8314351" y="4942930"/>
            <a:ext cx="318162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点击在此输入简要文字介绍，文字内容尽量概括精炼，不用多余的修饰文字，言简意赅说明内容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08721" y="2112690"/>
            <a:ext cx="2207153" cy="2207440"/>
            <a:chOff x="956246" y="1749518"/>
            <a:chExt cx="1640904" cy="164090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191" t="2182" r="26665" b="43544"/>
            <a:stretch>
              <a:fillRect/>
            </a:stretch>
          </p:blipFill>
          <p:spPr>
            <a:xfrm>
              <a:off x="990478" y="1783750"/>
              <a:ext cx="1572440" cy="1572440"/>
            </a:xfrm>
            <a:prstGeom prst="ellipse">
              <a:avLst/>
            </a:prstGeom>
            <a:ln w="6350">
              <a:solidFill>
                <a:schemeClr val="accent4"/>
              </a:solidFill>
            </a:ln>
          </p:spPr>
        </p:pic>
        <p:sp>
          <p:nvSpPr>
            <p:cNvPr id="22" name="椭圆 21"/>
            <p:cNvSpPr/>
            <p:nvPr/>
          </p:nvSpPr>
          <p:spPr>
            <a:xfrm>
              <a:off x="956246" y="1749518"/>
              <a:ext cx="1640904" cy="1640904"/>
            </a:xfrm>
            <a:prstGeom prst="ellipse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833928" y="4335484"/>
            <a:ext cx="1142851" cy="1143000"/>
            <a:chOff x="1724480" y="2208674"/>
            <a:chExt cx="1143000" cy="1143000"/>
          </a:xfrm>
        </p:grpSpPr>
        <p:sp>
          <p:nvSpPr>
            <p:cNvPr id="38" name="椭圆 37"/>
            <p:cNvSpPr/>
            <p:nvPr/>
          </p:nvSpPr>
          <p:spPr>
            <a:xfrm>
              <a:off x="1724480" y="2208674"/>
              <a:ext cx="1143000" cy="114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41908" y="2503227"/>
              <a:ext cx="709852" cy="547083"/>
              <a:chOff x="2624138" y="539750"/>
              <a:chExt cx="996950" cy="768350"/>
            </a:xfrm>
            <a:solidFill>
              <a:schemeClr val="bg1"/>
            </a:solidFill>
          </p:grpSpPr>
          <p:sp>
            <p:nvSpPr>
              <p:cNvPr id="40" name="Freeform 23"/>
              <p:cNvSpPr>
                <a:spLocks noEditPoints="1"/>
              </p:cNvSpPr>
              <p:nvPr/>
            </p:nvSpPr>
            <p:spPr bwMode="auto">
              <a:xfrm>
                <a:off x="2624138" y="625475"/>
                <a:ext cx="860425" cy="682625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Freeform 24"/>
              <p:cNvSpPr>
                <a:spLocks noEditPoints="1"/>
              </p:cNvSpPr>
              <p:nvPr/>
            </p:nvSpPr>
            <p:spPr bwMode="auto">
              <a:xfrm>
                <a:off x="2817813" y="927100"/>
                <a:ext cx="336550" cy="3016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3268663" y="654050"/>
                <a:ext cx="179387" cy="1936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3233738" y="539750"/>
                <a:ext cx="387350" cy="3587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62923" y="2240659"/>
            <a:ext cx="1142851" cy="1143000"/>
            <a:chOff x="1633495" y="4267379"/>
            <a:chExt cx="1143000" cy="1143000"/>
          </a:xfrm>
        </p:grpSpPr>
        <p:sp>
          <p:nvSpPr>
            <p:cNvPr id="45" name="椭圆 44"/>
            <p:cNvSpPr/>
            <p:nvPr/>
          </p:nvSpPr>
          <p:spPr>
            <a:xfrm>
              <a:off x="1633495" y="4267379"/>
              <a:ext cx="1143000" cy="114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894410" y="4550559"/>
              <a:ext cx="707637" cy="576639"/>
              <a:chOff x="7342981" y="642937"/>
              <a:chExt cx="917575" cy="747713"/>
            </a:xfrm>
            <a:solidFill>
              <a:schemeClr val="bg1"/>
            </a:solidFill>
          </p:grpSpPr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7342981" y="642937"/>
                <a:ext cx="652462" cy="59690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7708106" y="887412"/>
                <a:ext cx="552450" cy="503238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316749" y="4428413"/>
            <a:ext cx="1142851" cy="1143000"/>
            <a:chOff x="3120588" y="4631241"/>
            <a:chExt cx="1143000" cy="1143000"/>
          </a:xfrm>
        </p:grpSpPr>
        <p:sp>
          <p:nvSpPr>
            <p:cNvPr id="50" name="椭圆 49"/>
            <p:cNvSpPr/>
            <p:nvPr/>
          </p:nvSpPr>
          <p:spPr>
            <a:xfrm>
              <a:off x="3120588" y="4631241"/>
              <a:ext cx="1143000" cy="1143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Freeform 39"/>
            <p:cNvSpPr>
              <a:spLocks noEditPoints="1"/>
            </p:cNvSpPr>
            <p:nvPr/>
          </p:nvSpPr>
          <p:spPr bwMode="auto">
            <a:xfrm>
              <a:off x="3341682" y="4900613"/>
              <a:ext cx="683882" cy="608774"/>
            </a:xfrm>
            <a:custGeom>
              <a:avLst/>
              <a:gdLst>
                <a:gd name="T0" fmla="*/ 115 w 115"/>
                <a:gd name="T1" fmla="*/ 37 h 102"/>
                <a:gd name="T2" fmla="*/ 114 w 115"/>
                <a:gd name="T3" fmla="*/ 36 h 102"/>
                <a:gd name="T4" fmla="*/ 101 w 115"/>
                <a:gd name="T5" fmla="*/ 36 h 102"/>
                <a:gd name="T6" fmla="*/ 79 w 115"/>
                <a:gd name="T7" fmla="*/ 36 h 102"/>
                <a:gd name="T8" fmla="*/ 74 w 115"/>
                <a:gd name="T9" fmla="*/ 27 h 102"/>
                <a:gd name="T10" fmla="*/ 60 w 115"/>
                <a:gd name="T11" fmla="*/ 0 h 102"/>
                <a:gd name="T12" fmla="*/ 58 w 115"/>
                <a:gd name="T13" fmla="*/ 0 h 102"/>
                <a:gd name="T14" fmla="*/ 45 w 115"/>
                <a:gd name="T15" fmla="*/ 27 h 102"/>
                <a:gd name="T16" fmla="*/ 40 w 115"/>
                <a:gd name="T17" fmla="*/ 36 h 102"/>
                <a:gd name="T18" fmla="*/ 18 w 115"/>
                <a:gd name="T19" fmla="*/ 36 h 102"/>
                <a:gd name="T20" fmla="*/ 0 w 115"/>
                <a:gd name="T21" fmla="*/ 36 h 102"/>
                <a:gd name="T22" fmla="*/ 0 w 115"/>
                <a:gd name="T23" fmla="*/ 37 h 102"/>
                <a:gd name="T24" fmla="*/ 7 w 115"/>
                <a:gd name="T25" fmla="*/ 42 h 102"/>
                <a:gd name="T26" fmla="*/ 27 w 115"/>
                <a:gd name="T27" fmla="*/ 60 h 102"/>
                <a:gd name="T28" fmla="*/ 23 w 115"/>
                <a:gd name="T29" fmla="*/ 100 h 102"/>
                <a:gd name="T30" fmla="*/ 26 w 115"/>
                <a:gd name="T31" fmla="*/ 102 h 102"/>
                <a:gd name="T32" fmla="*/ 59 w 115"/>
                <a:gd name="T33" fmla="*/ 81 h 102"/>
                <a:gd name="T34" fmla="*/ 92 w 115"/>
                <a:gd name="T35" fmla="*/ 102 h 102"/>
                <a:gd name="T36" fmla="*/ 95 w 115"/>
                <a:gd name="T37" fmla="*/ 100 h 102"/>
                <a:gd name="T38" fmla="*/ 88 w 115"/>
                <a:gd name="T39" fmla="*/ 60 h 102"/>
                <a:gd name="T40" fmla="*/ 107 w 115"/>
                <a:gd name="T41" fmla="*/ 43 h 102"/>
                <a:gd name="T42" fmla="*/ 115 w 115"/>
                <a:gd name="T43" fmla="*/ 37 h 102"/>
                <a:gd name="T44" fmla="*/ 31 w 115"/>
                <a:gd name="T45" fmla="*/ 76 h 102"/>
                <a:gd name="T46" fmla="*/ 68 w 115"/>
                <a:gd name="T47" fmla="*/ 46 h 102"/>
                <a:gd name="T48" fmla="*/ 33 w 115"/>
                <a:gd name="T49" fmla="*/ 40 h 102"/>
                <a:gd name="T50" fmla="*/ 86 w 115"/>
                <a:gd name="T51" fmla="*/ 40 h 102"/>
                <a:gd name="T52" fmla="*/ 54 w 115"/>
                <a:gd name="T53" fmla="*/ 69 h 102"/>
                <a:gd name="T54" fmla="*/ 87 w 115"/>
                <a:gd name="T55" fmla="*/ 76 h 102"/>
                <a:gd name="T56" fmla="*/ 31 w 115"/>
                <a:gd name="T57" fmla="*/ 7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830449" y="4428413"/>
            <a:ext cx="1117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</a:p>
        </p:txBody>
      </p:sp>
      <p:sp>
        <p:nvSpPr>
          <p:cNvPr id="53" name="矩形 52"/>
          <p:cNvSpPr/>
          <p:nvPr/>
        </p:nvSpPr>
        <p:spPr>
          <a:xfrm>
            <a:off x="2359169" y="2240659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</a:p>
        </p:txBody>
      </p:sp>
      <p:sp>
        <p:nvSpPr>
          <p:cNvPr id="54" name="矩形 53"/>
          <p:cNvSpPr/>
          <p:nvPr/>
        </p:nvSpPr>
        <p:spPr>
          <a:xfrm>
            <a:off x="2359169" y="4428413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</a:p>
        </p:txBody>
      </p:sp>
      <p:sp>
        <p:nvSpPr>
          <p:cNvPr id="55" name="矩形 54"/>
          <p:cNvSpPr/>
          <p:nvPr/>
        </p:nvSpPr>
        <p:spPr>
          <a:xfrm>
            <a:off x="7823022" y="2281934"/>
            <a:ext cx="1466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6316749" y="2235297"/>
            <a:ext cx="1142851" cy="1143000"/>
            <a:chOff x="3171979" y="2601186"/>
            <a:chExt cx="1143000" cy="1143000"/>
          </a:xfrm>
        </p:grpSpPr>
        <p:sp>
          <p:nvSpPr>
            <p:cNvPr id="57" name="椭圆 56"/>
            <p:cNvSpPr/>
            <p:nvPr/>
          </p:nvSpPr>
          <p:spPr>
            <a:xfrm>
              <a:off x="3171979" y="2601186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3415646" y="2854325"/>
              <a:ext cx="655362" cy="629408"/>
              <a:chOff x="654050" y="2686050"/>
              <a:chExt cx="801688" cy="769938"/>
            </a:xfrm>
            <a:solidFill>
              <a:schemeClr val="bg1"/>
            </a:solidFill>
          </p:grpSpPr>
          <p:sp>
            <p:nvSpPr>
              <p:cNvPr id="59" name="Freeform 43"/>
              <p:cNvSpPr/>
              <p:nvPr/>
            </p:nvSpPr>
            <p:spPr bwMode="auto">
              <a:xfrm>
                <a:off x="654050" y="2716213"/>
                <a:ext cx="430212" cy="344488"/>
              </a:xfrm>
              <a:custGeom>
                <a:avLst/>
                <a:gdLst>
                  <a:gd name="T0" fmla="*/ 27 w 60"/>
                  <a:gd name="T1" fmla="*/ 47 h 48"/>
                  <a:gd name="T2" fmla="*/ 33 w 60"/>
                  <a:gd name="T3" fmla="*/ 46 h 48"/>
                  <a:gd name="T4" fmla="*/ 56 w 60"/>
                  <a:gd name="T5" fmla="*/ 44 h 48"/>
                  <a:gd name="T6" fmla="*/ 60 w 60"/>
                  <a:gd name="T7" fmla="*/ 45 h 48"/>
                  <a:gd name="T8" fmla="*/ 60 w 60"/>
                  <a:gd name="T9" fmla="*/ 44 h 48"/>
                  <a:gd name="T10" fmla="*/ 55 w 60"/>
                  <a:gd name="T11" fmla="*/ 20 h 48"/>
                  <a:gd name="T12" fmla="*/ 50 w 60"/>
                  <a:gd name="T13" fmla="*/ 7 h 48"/>
                  <a:gd name="T14" fmla="*/ 42 w 60"/>
                  <a:gd name="T15" fmla="*/ 2 h 48"/>
                  <a:gd name="T16" fmla="*/ 25 w 60"/>
                  <a:gd name="T17" fmla="*/ 6 h 48"/>
                  <a:gd name="T18" fmla="*/ 19 w 60"/>
                  <a:gd name="T19" fmla="*/ 23 h 48"/>
                  <a:gd name="T20" fmla="*/ 17 w 60"/>
                  <a:gd name="T21" fmla="*/ 23 h 48"/>
                  <a:gd name="T22" fmla="*/ 5 w 60"/>
                  <a:gd name="T23" fmla="*/ 39 h 48"/>
                  <a:gd name="T24" fmla="*/ 14 w 60"/>
                  <a:gd name="T25" fmla="*/ 47 h 48"/>
                  <a:gd name="T26" fmla="*/ 27 w 60"/>
                  <a:gd name="T2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8">
                    <a:moveTo>
                      <a:pt x="27" y="47"/>
                    </a:moveTo>
                    <a:cubicBezTo>
                      <a:pt x="30" y="46"/>
                      <a:pt x="32" y="46"/>
                      <a:pt x="33" y="46"/>
                    </a:cubicBezTo>
                    <a:cubicBezTo>
                      <a:pt x="43" y="44"/>
                      <a:pt x="52" y="44"/>
                      <a:pt x="56" y="44"/>
                    </a:cubicBezTo>
                    <a:cubicBezTo>
                      <a:pt x="57" y="44"/>
                      <a:pt x="60" y="44"/>
                      <a:pt x="60" y="45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8"/>
                      <a:pt x="57" y="28"/>
                      <a:pt x="55" y="20"/>
                    </a:cubicBezTo>
                    <a:cubicBezTo>
                      <a:pt x="54" y="13"/>
                      <a:pt x="51" y="8"/>
                      <a:pt x="50" y="7"/>
                    </a:cubicBezTo>
                    <a:cubicBezTo>
                      <a:pt x="47" y="3"/>
                      <a:pt x="42" y="2"/>
                      <a:pt x="42" y="2"/>
                    </a:cubicBezTo>
                    <a:cubicBezTo>
                      <a:pt x="33" y="0"/>
                      <a:pt x="25" y="6"/>
                      <a:pt x="25" y="6"/>
                    </a:cubicBezTo>
                    <a:cubicBezTo>
                      <a:pt x="15" y="12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7" y="23"/>
                    </a:cubicBezTo>
                    <a:cubicBezTo>
                      <a:pt x="0" y="23"/>
                      <a:pt x="5" y="39"/>
                      <a:pt x="5" y="39"/>
                    </a:cubicBezTo>
                    <a:cubicBezTo>
                      <a:pt x="7" y="44"/>
                      <a:pt x="11" y="47"/>
                      <a:pt x="14" y="47"/>
                    </a:cubicBezTo>
                    <a:cubicBezTo>
                      <a:pt x="18" y="48"/>
                      <a:pt x="24" y="47"/>
                      <a:pt x="2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Freeform 44"/>
              <p:cNvSpPr/>
              <p:nvPr/>
            </p:nvSpPr>
            <p:spPr bwMode="auto">
              <a:xfrm>
                <a:off x="1076325" y="2686050"/>
                <a:ext cx="336550" cy="352425"/>
              </a:xfrm>
              <a:custGeom>
                <a:avLst/>
                <a:gdLst>
                  <a:gd name="T0" fmla="*/ 1 w 47"/>
                  <a:gd name="T1" fmla="*/ 48 h 49"/>
                  <a:gd name="T2" fmla="*/ 1 w 47"/>
                  <a:gd name="T3" fmla="*/ 49 h 49"/>
                  <a:gd name="T4" fmla="*/ 25 w 47"/>
                  <a:gd name="T5" fmla="*/ 44 h 49"/>
                  <a:gd name="T6" fmla="*/ 38 w 47"/>
                  <a:gd name="T7" fmla="*/ 40 h 49"/>
                  <a:gd name="T8" fmla="*/ 43 w 47"/>
                  <a:gd name="T9" fmla="*/ 34 h 49"/>
                  <a:gd name="T10" fmla="*/ 42 w 47"/>
                  <a:gd name="T11" fmla="*/ 17 h 49"/>
                  <a:gd name="T12" fmla="*/ 28 w 47"/>
                  <a:gd name="T13" fmla="*/ 12 h 49"/>
                  <a:gd name="T14" fmla="*/ 25 w 47"/>
                  <a:gd name="T15" fmla="*/ 14 h 49"/>
                  <a:gd name="T16" fmla="*/ 25 w 47"/>
                  <a:gd name="T17" fmla="*/ 9 h 49"/>
                  <a:gd name="T18" fmla="*/ 11 w 47"/>
                  <a:gd name="T19" fmla="*/ 2 h 49"/>
                  <a:gd name="T20" fmla="*/ 2 w 47"/>
                  <a:gd name="T21" fmla="*/ 8 h 49"/>
                  <a:gd name="T22" fmla="*/ 0 w 47"/>
                  <a:gd name="T23" fmla="*/ 18 h 49"/>
                  <a:gd name="T24" fmla="*/ 1 w 47"/>
                  <a:gd name="T25" fmla="*/ 46 h 49"/>
                  <a:gd name="T26" fmla="*/ 1 w 47"/>
                  <a:gd name="T2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9">
                    <a:moveTo>
                      <a:pt x="1" y="48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9" y="46"/>
                      <a:pt x="12" y="45"/>
                      <a:pt x="25" y="44"/>
                    </a:cubicBezTo>
                    <a:cubicBezTo>
                      <a:pt x="32" y="43"/>
                      <a:pt x="37" y="41"/>
                      <a:pt x="38" y="40"/>
                    </a:cubicBezTo>
                    <a:cubicBezTo>
                      <a:pt x="41" y="37"/>
                      <a:pt x="43" y="34"/>
                      <a:pt x="43" y="34"/>
                    </a:cubicBezTo>
                    <a:cubicBezTo>
                      <a:pt x="47" y="25"/>
                      <a:pt x="43" y="18"/>
                      <a:pt x="42" y="17"/>
                    </a:cubicBezTo>
                    <a:cubicBezTo>
                      <a:pt x="36" y="8"/>
                      <a:pt x="28" y="12"/>
                      <a:pt x="28" y="12"/>
                    </a:cubicBezTo>
                    <a:cubicBezTo>
                      <a:pt x="28" y="13"/>
                      <a:pt x="26" y="13"/>
                      <a:pt x="25" y="14"/>
                    </a:cubicBezTo>
                    <a:cubicBezTo>
                      <a:pt x="25" y="13"/>
                      <a:pt x="25" y="10"/>
                      <a:pt x="25" y="9"/>
                    </a:cubicBezTo>
                    <a:cubicBezTo>
                      <a:pt x="23" y="0"/>
                      <a:pt x="13" y="1"/>
                      <a:pt x="11" y="2"/>
                    </a:cubicBezTo>
                    <a:cubicBezTo>
                      <a:pt x="5" y="3"/>
                      <a:pt x="3" y="6"/>
                      <a:pt x="2" y="8"/>
                    </a:cubicBezTo>
                    <a:cubicBezTo>
                      <a:pt x="0" y="12"/>
                      <a:pt x="0" y="14"/>
                      <a:pt x="0" y="18"/>
                    </a:cubicBezTo>
                    <a:cubicBezTo>
                      <a:pt x="0" y="27"/>
                      <a:pt x="0" y="36"/>
                      <a:pt x="1" y="46"/>
                    </a:cubicBezTo>
                    <a:cubicBezTo>
                      <a:pt x="1" y="47"/>
                      <a:pt x="1" y="48"/>
                      <a:pt x="1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1" name="Freeform 45"/>
              <p:cNvSpPr/>
              <p:nvPr/>
            </p:nvSpPr>
            <p:spPr bwMode="auto">
              <a:xfrm>
                <a:off x="747713" y="3046413"/>
                <a:ext cx="365125" cy="409575"/>
              </a:xfrm>
              <a:custGeom>
                <a:avLst/>
                <a:gdLst>
                  <a:gd name="T0" fmla="*/ 45 w 51"/>
                  <a:gd name="T1" fmla="*/ 0 h 57"/>
                  <a:gd name="T2" fmla="*/ 41 w 51"/>
                  <a:gd name="T3" fmla="*/ 0 h 57"/>
                  <a:gd name="T4" fmla="*/ 14 w 51"/>
                  <a:gd name="T5" fmla="*/ 7 h 57"/>
                  <a:gd name="T6" fmla="*/ 5 w 51"/>
                  <a:gd name="T7" fmla="*/ 14 h 57"/>
                  <a:gd name="T8" fmla="*/ 1 w 51"/>
                  <a:gd name="T9" fmla="*/ 25 h 57"/>
                  <a:gd name="T10" fmla="*/ 14 w 51"/>
                  <a:gd name="T11" fmla="*/ 41 h 57"/>
                  <a:gd name="T12" fmla="*/ 19 w 51"/>
                  <a:gd name="T13" fmla="*/ 41 h 57"/>
                  <a:gd name="T14" fmla="*/ 19 w 51"/>
                  <a:gd name="T15" fmla="*/ 43 h 57"/>
                  <a:gd name="T16" fmla="*/ 27 w 51"/>
                  <a:gd name="T17" fmla="*/ 54 h 57"/>
                  <a:gd name="T18" fmla="*/ 48 w 51"/>
                  <a:gd name="T19" fmla="*/ 48 h 57"/>
                  <a:gd name="T20" fmla="*/ 51 w 51"/>
                  <a:gd name="T21" fmla="*/ 39 h 57"/>
                  <a:gd name="T22" fmla="*/ 50 w 51"/>
                  <a:gd name="T23" fmla="*/ 24 h 57"/>
                  <a:gd name="T24" fmla="*/ 45 w 51"/>
                  <a:gd name="T2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57">
                    <a:moveTo>
                      <a:pt x="45" y="0"/>
                    </a:moveTo>
                    <a:cubicBezTo>
                      <a:pt x="45" y="0"/>
                      <a:pt x="42" y="0"/>
                      <a:pt x="41" y="0"/>
                    </a:cubicBezTo>
                    <a:cubicBezTo>
                      <a:pt x="30" y="1"/>
                      <a:pt x="21" y="4"/>
                      <a:pt x="14" y="7"/>
                    </a:cubicBezTo>
                    <a:cubicBezTo>
                      <a:pt x="11" y="9"/>
                      <a:pt x="7" y="11"/>
                      <a:pt x="5" y="14"/>
                    </a:cubicBezTo>
                    <a:cubicBezTo>
                      <a:pt x="4" y="16"/>
                      <a:pt x="1" y="19"/>
                      <a:pt x="1" y="25"/>
                    </a:cubicBezTo>
                    <a:cubicBezTo>
                      <a:pt x="1" y="27"/>
                      <a:pt x="0" y="40"/>
                      <a:pt x="14" y="41"/>
                    </a:cubicBezTo>
                    <a:cubicBezTo>
                      <a:pt x="15" y="41"/>
                      <a:pt x="19" y="41"/>
                      <a:pt x="19" y="41"/>
                    </a:cubicBezTo>
                    <a:cubicBezTo>
                      <a:pt x="19" y="41"/>
                      <a:pt x="19" y="42"/>
                      <a:pt x="19" y="43"/>
                    </a:cubicBezTo>
                    <a:cubicBezTo>
                      <a:pt x="19" y="43"/>
                      <a:pt x="20" y="51"/>
                      <a:pt x="27" y="54"/>
                    </a:cubicBezTo>
                    <a:cubicBezTo>
                      <a:pt x="30" y="56"/>
                      <a:pt x="42" y="57"/>
                      <a:pt x="48" y="48"/>
                    </a:cubicBezTo>
                    <a:cubicBezTo>
                      <a:pt x="49" y="48"/>
                      <a:pt x="51" y="43"/>
                      <a:pt x="51" y="39"/>
                    </a:cubicBezTo>
                    <a:cubicBezTo>
                      <a:pt x="51" y="38"/>
                      <a:pt x="51" y="32"/>
                      <a:pt x="50" y="24"/>
                    </a:cubicBezTo>
                    <a:cubicBezTo>
                      <a:pt x="47" y="14"/>
                      <a:pt x="45" y="8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2" name="Freeform 46"/>
              <p:cNvSpPr/>
              <p:nvPr/>
            </p:nvSpPr>
            <p:spPr bwMode="auto">
              <a:xfrm>
                <a:off x="1084263" y="3024188"/>
                <a:ext cx="371475" cy="323850"/>
              </a:xfrm>
              <a:custGeom>
                <a:avLst/>
                <a:gdLst>
                  <a:gd name="T0" fmla="*/ 45 w 52"/>
                  <a:gd name="T1" fmla="*/ 4 h 45"/>
                  <a:gd name="T2" fmla="*/ 38 w 52"/>
                  <a:gd name="T3" fmla="*/ 1 h 45"/>
                  <a:gd name="T4" fmla="*/ 24 w 52"/>
                  <a:gd name="T5" fmla="*/ 0 h 45"/>
                  <a:gd name="T6" fmla="*/ 0 w 52"/>
                  <a:gd name="T7" fmla="*/ 3 h 45"/>
                  <a:gd name="T8" fmla="*/ 1 w 52"/>
                  <a:gd name="T9" fmla="*/ 6 h 45"/>
                  <a:gd name="T10" fmla="*/ 10 w 52"/>
                  <a:gd name="T11" fmla="*/ 33 h 45"/>
                  <a:gd name="T12" fmla="*/ 14 w 52"/>
                  <a:gd name="T13" fmla="*/ 41 h 45"/>
                  <a:gd name="T14" fmla="*/ 24 w 52"/>
                  <a:gd name="T15" fmla="*/ 45 h 45"/>
                  <a:gd name="T16" fmla="*/ 37 w 52"/>
                  <a:gd name="T17" fmla="*/ 34 h 45"/>
                  <a:gd name="T18" fmla="*/ 36 w 52"/>
                  <a:gd name="T19" fmla="*/ 28 h 45"/>
                  <a:gd name="T20" fmla="*/ 36 w 52"/>
                  <a:gd name="T21" fmla="*/ 28 h 45"/>
                  <a:gd name="T22" fmla="*/ 39 w 52"/>
                  <a:gd name="T23" fmla="*/ 28 h 45"/>
                  <a:gd name="T24" fmla="*/ 51 w 52"/>
                  <a:gd name="T25" fmla="*/ 20 h 45"/>
                  <a:gd name="T26" fmla="*/ 45 w 52"/>
                  <a:gd name="T27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5">
                    <a:moveTo>
                      <a:pt x="45" y="4"/>
                    </a:moveTo>
                    <a:cubicBezTo>
                      <a:pt x="45" y="4"/>
                      <a:pt x="43" y="3"/>
                      <a:pt x="38" y="1"/>
                    </a:cubicBezTo>
                    <a:cubicBezTo>
                      <a:pt x="37" y="1"/>
                      <a:pt x="32" y="0"/>
                      <a:pt x="24" y="0"/>
                    </a:cubicBezTo>
                    <a:cubicBezTo>
                      <a:pt x="13" y="1"/>
                      <a:pt x="8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5"/>
                      <a:pt x="7" y="25"/>
                      <a:pt x="10" y="33"/>
                    </a:cubicBezTo>
                    <a:cubicBezTo>
                      <a:pt x="11" y="36"/>
                      <a:pt x="12" y="38"/>
                      <a:pt x="14" y="41"/>
                    </a:cubicBezTo>
                    <a:cubicBezTo>
                      <a:pt x="16" y="43"/>
                      <a:pt x="19" y="45"/>
                      <a:pt x="24" y="45"/>
                    </a:cubicBezTo>
                    <a:cubicBezTo>
                      <a:pt x="27" y="45"/>
                      <a:pt x="38" y="43"/>
                      <a:pt x="37" y="34"/>
                    </a:cubicBezTo>
                    <a:cubicBezTo>
                      <a:pt x="37" y="33"/>
                      <a:pt x="36" y="28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8"/>
                      <a:pt x="39" y="28"/>
                      <a:pt x="39" y="28"/>
                    </a:cubicBezTo>
                    <a:cubicBezTo>
                      <a:pt x="40" y="28"/>
                      <a:pt x="48" y="29"/>
                      <a:pt x="51" y="20"/>
                    </a:cubicBezTo>
                    <a:cubicBezTo>
                      <a:pt x="52" y="18"/>
                      <a:pt x="52" y="8"/>
                      <a:pt x="4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2366122" y="2605172"/>
            <a:ext cx="36635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点击在此输入简要文字介绍，内容尽量概括精炼，不用多余的修饰文字，言简意赅说明内容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352726" y="4780371"/>
            <a:ext cx="36479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点击在此输入简要文字介绍，内容尽量概括精炼，不用多余的修饰文字，言简意赅说明内容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13253" y="2583354"/>
            <a:ext cx="369307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点击在此输入简要文字介绍，内容尽量概括精炼，不用多余的修饰文字，言简意赅说明内容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799857" y="4758553"/>
            <a:ext cx="370647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点击在此输入简要文字介绍，内容尽量概括精炼，不用多余的修饰文字，言简意赅说明内容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8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8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700"/>
                            </p:stCondLst>
                            <p:childTnLst>
                              <p:par>
                                <p:cTn id="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700"/>
                            </p:stCondLst>
                            <p:childTnLst>
                              <p:par>
                                <p:cTn id="1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63" grpId="0"/>
      <p:bldP spid="64" grpId="0"/>
      <p:bldP spid="65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162689" y="5278438"/>
            <a:ext cx="814440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162689" y="6356350"/>
            <a:ext cx="81444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92"/>
          <p:cNvSpPr txBox="1"/>
          <p:nvPr/>
        </p:nvSpPr>
        <p:spPr bwMode="auto">
          <a:xfrm>
            <a:off x="4721406" y="4786313"/>
            <a:ext cx="295395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latin typeface="+mn-ea"/>
                <a:ea typeface="+mn-ea"/>
                <a:cs typeface="+mn-ea"/>
              </a:rPr>
              <a:t>点击此处添加标题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145228" y="5445224"/>
            <a:ext cx="813487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Freeform 196"/>
          <p:cNvSpPr/>
          <p:nvPr/>
        </p:nvSpPr>
        <p:spPr bwMode="auto">
          <a:xfrm>
            <a:off x="1562691" y="1901827"/>
            <a:ext cx="2146021" cy="2722563"/>
          </a:xfrm>
          <a:custGeom>
            <a:avLst/>
            <a:gdLst>
              <a:gd name="T0" fmla="*/ 2147483647 w 416"/>
              <a:gd name="T1" fmla="*/ 0 h 528"/>
              <a:gd name="T2" fmla="*/ 2147483647 w 416"/>
              <a:gd name="T3" fmla="*/ 0 h 528"/>
              <a:gd name="T4" fmla="*/ 0 w 416"/>
              <a:gd name="T5" fmla="*/ 2147483647 h 528"/>
              <a:gd name="T6" fmla="*/ 0 w 416"/>
              <a:gd name="T7" fmla="*/ 2147483647 h 528"/>
              <a:gd name="T8" fmla="*/ 2147483647 w 416"/>
              <a:gd name="T9" fmla="*/ 2147483647 h 528"/>
              <a:gd name="T10" fmla="*/ 2147483647 w 416"/>
              <a:gd name="T11" fmla="*/ 2147483647 h 528"/>
              <a:gd name="T12" fmla="*/ 2147483647 w 416"/>
              <a:gd name="T13" fmla="*/ 2147483647 h 528"/>
              <a:gd name="T14" fmla="*/ 2147483647 w 416"/>
              <a:gd name="T15" fmla="*/ 2147483647 h 528"/>
              <a:gd name="T16" fmla="*/ 2147483647 w 416"/>
              <a:gd name="T17" fmla="*/ 2147483647 h 528"/>
              <a:gd name="T18" fmla="*/ 2147483647 w 416"/>
              <a:gd name="T19" fmla="*/ 2147483647 h 528"/>
              <a:gd name="T20" fmla="*/ 2147483647 w 416"/>
              <a:gd name="T21" fmla="*/ 2147483647 h 528"/>
              <a:gd name="T22" fmla="*/ 2147483647 w 416"/>
              <a:gd name="T23" fmla="*/ 0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6" h="528">
                <a:moveTo>
                  <a:pt x="371" y="0"/>
                </a:move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1"/>
                  <a:pt x="0" y="45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7"/>
                  <a:pt x="20" y="417"/>
                  <a:pt x="44" y="417"/>
                </a:cubicBezTo>
                <a:cubicBezTo>
                  <a:pt x="160" y="417"/>
                  <a:pt x="160" y="417"/>
                  <a:pt x="160" y="417"/>
                </a:cubicBezTo>
                <a:cubicBezTo>
                  <a:pt x="208" y="528"/>
                  <a:pt x="208" y="528"/>
                  <a:pt x="208" y="528"/>
                </a:cubicBezTo>
                <a:cubicBezTo>
                  <a:pt x="257" y="417"/>
                  <a:pt x="257" y="417"/>
                  <a:pt x="257" y="417"/>
                </a:cubicBezTo>
                <a:cubicBezTo>
                  <a:pt x="371" y="417"/>
                  <a:pt x="371" y="417"/>
                  <a:pt x="371" y="417"/>
                </a:cubicBezTo>
                <a:cubicBezTo>
                  <a:pt x="396" y="417"/>
                  <a:pt x="416" y="397"/>
                  <a:pt x="416" y="372"/>
                </a:cubicBezTo>
                <a:cubicBezTo>
                  <a:pt x="416" y="45"/>
                  <a:pt x="416" y="45"/>
                  <a:pt x="416" y="45"/>
                </a:cubicBezTo>
                <a:cubicBezTo>
                  <a:pt x="416" y="21"/>
                  <a:pt x="396" y="0"/>
                  <a:pt x="3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8" name="Freeform 197"/>
          <p:cNvSpPr/>
          <p:nvPr/>
        </p:nvSpPr>
        <p:spPr bwMode="auto">
          <a:xfrm>
            <a:off x="3946806" y="1901827"/>
            <a:ext cx="2144434" cy="2722563"/>
          </a:xfrm>
          <a:custGeom>
            <a:avLst/>
            <a:gdLst>
              <a:gd name="T0" fmla="*/ 2147483647 w 416"/>
              <a:gd name="T1" fmla="*/ 0 h 528"/>
              <a:gd name="T2" fmla="*/ 2147483647 w 416"/>
              <a:gd name="T3" fmla="*/ 0 h 528"/>
              <a:gd name="T4" fmla="*/ 0 w 416"/>
              <a:gd name="T5" fmla="*/ 2147483647 h 528"/>
              <a:gd name="T6" fmla="*/ 0 w 416"/>
              <a:gd name="T7" fmla="*/ 2147483647 h 528"/>
              <a:gd name="T8" fmla="*/ 2147483647 w 416"/>
              <a:gd name="T9" fmla="*/ 2147483647 h 528"/>
              <a:gd name="T10" fmla="*/ 2147483647 w 416"/>
              <a:gd name="T11" fmla="*/ 2147483647 h 528"/>
              <a:gd name="T12" fmla="*/ 2147483647 w 416"/>
              <a:gd name="T13" fmla="*/ 2147483647 h 528"/>
              <a:gd name="T14" fmla="*/ 2147483647 w 416"/>
              <a:gd name="T15" fmla="*/ 2147483647 h 528"/>
              <a:gd name="T16" fmla="*/ 2147483647 w 416"/>
              <a:gd name="T17" fmla="*/ 2147483647 h 528"/>
              <a:gd name="T18" fmla="*/ 2147483647 w 416"/>
              <a:gd name="T19" fmla="*/ 2147483647 h 528"/>
              <a:gd name="T20" fmla="*/ 2147483647 w 416"/>
              <a:gd name="T21" fmla="*/ 2147483647 h 528"/>
              <a:gd name="T22" fmla="*/ 2147483647 w 416"/>
              <a:gd name="T23" fmla="*/ 0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6" h="528">
                <a:moveTo>
                  <a:pt x="372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5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7"/>
                  <a:pt x="20" y="417"/>
                  <a:pt x="45" y="417"/>
                </a:cubicBezTo>
                <a:cubicBezTo>
                  <a:pt x="160" y="417"/>
                  <a:pt x="160" y="417"/>
                  <a:pt x="160" y="417"/>
                </a:cubicBezTo>
                <a:cubicBezTo>
                  <a:pt x="208" y="528"/>
                  <a:pt x="208" y="528"/>
                  <a:pt x="208" y="528"/>
                </a:cubicBezTo>
                <a:cubicBezTo>
                  <a:pt x="257" y="417"/>
                  <a:pt x="257" y="417"/>
                  <a:pt x="257" y="417"/>
                </a:cubicBezTo>
                <a:cubicBezTo>
                  <a:pt x="372" y="417"/>
                  <a:pt x="372" y="417"/>
                  <a:pt x="372" y="417"/>
                </a:cubicBezTo>
                <a:cubicBezTo>
                  <a:pt x="396" y="417"/>
                  <a:pt x="416" y="397"/>
                  <a:pt x="416" y="372"/>
                </a:cubicBezTo>
                <a:cubicBezTo>
                  <a:pt x="416" y="45"/>
                  <a:pt x="416" y="45"/>
                  <a:pt x="416" y="45"/>
                </a:cubicBezTo>
                <a:cubicBezTo>
                  <a:pt x="416" y="21"/>
                  <a:pt x="396" y="0"/>
                  <a:pt x="3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9" name="Freeform 198"/>
          <p:cNvSpPr/>
          <p:nvPr/>
        </p:nvSpPr>
        <p:spPr bwMode="auto">
          <a:xfrm>
            <a:off x="6329333" y="1901827"/>
            <a:ext cx="2150782" cy="2722563"/>
          </a:xfrm>
          <a:custGeom>
            <a:avLst/>
            <a:gdLst>
              <a:gd name="T0" fmla="*/ 2147483647 w 417"/>
              <a:gd name="T1" fmla="*/ 0 h 528"/>
              <a:gd name="T2" fmla="*/ 2147483647 w 417"/>
              <a:gd name="T3" fmla="*/ 0 h 528"/>
              <a:gd name="T4" fmla="*/ 0 w 417"/>
              <a:gd name="T5" fmla="*/ 2147483647 h 528"/>
              <a:gd name="T6" fmla="*/ 0 w 417"/>
              <a:gd name="T7" fmla="*/ 2147483647 h 528"/>
              <a:gd name="T8" fmla="*/ 2147483647 w 417"/>
              <a:gd name="T9" fmla="*/ 2147483647 h 528"/>
              <a:gd name="T10" fmla="*/ 2147483647 w 417"/>
              <a:gd name="T11" fmla="*/ 2147483647 h 528"/>
              <a:gd name="T12" fmla="*/ 2147483647 w 417"/>
              <a:gd name="T13" fmla="*/ 2147483647 h 528"/>
              <a:gd name="T14" fmla="*/ 2147483647 w 417"/>
              <a:gd name="T15" fmla="*/ 2147483647 h 528"/>
              <a:gd name="T16" fmla="*/ 2147483647 w 417"/>
              <a:gd name="T17" fmla="*/ 2147483647 h 528"/>
              <a:gd name="T18" fmla="*/ 2147483647 w 417"/>
              <a:gd name="T19" fmla="*/ 2147483647 h 528"/>
              <a:gd name="T20" fmla="*/ 2147483647 w 417"/>
              <a:gd name="T21" fmla="*/ 2147483647 h 528"/>
              <a:gd name="T22" fmla="*/ 2147483647 w 417"/>
              <a:gd name="T23" fmla="*/ 0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7" h="528">
                <a:moveTo>
                  <a:pt x="372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5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7"/>
                  <a:pt x="20" y="417"/>
                  <a:pt x="45" y="417"/>
                </a:cubicBezTo>
                <a:cubicBezTo>
                  <a:pt x="160" y="417"/>
                  <a:pt x="160" y="417"/>
                  <a:pt x="160" y="417"/>
                </a:cubicBezTo>
                <a:cubicBezTo>
                  <a:pt x="208" y="528"/>
                  <a:pt x="208" y="528"/>
                  <a:pt x="208" y="528"/>
                </a:cubicBezTo>
                <a:cubicBezTo>
                  <a:pt x="258" y="417"/>
                  <a:pt x="258" y="417"/>
                  <a:pt x="258" y="417"/>
                </a:cubicBezTo>
                <a:cubicBezTo>
                  <a:pt x="372" y="417"/>
                  <a:pt x="372" y="417"/>
                  <a:pt x="372" y="417"/>
                </a:cubicBezTo>
                <a:cubicBezTo>
                  <a:pt x="397" y="417"/>
                  <a:pt x="417" y="397"/>
                  <a:pt x="417" y="372"/>
                </a:cubicBezTo>
                <a:cubicBezTo>
                  <a:pt x="417" y="45"/>
                  <a:pt x="417" y="45"/>
                  <a:pt x="417" y="45"/>
                </a:cubicBezTo>
                <a:cubicBezTo>
                  <a:pt x="417" y="21"/>
                  <a:pt x="397" y="0"/>
                  <a:pt x="3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0" name="Freeform 199"/>
          <p:cNvSpPr/>
          <p:nvPr/>
        </p:nvSpPr>
        <p:spPr bwMode="auto">
          <a:xfrm>
            <a:off x="8718210" y="1901827"/>
            <a:ext cx="2144434" cy="2722563"/>
          </a:xfrm>
          <a:custGeom>
            <a:avLst/>
            <a:gdLst>
              <a:gd name="T0" fmla="*/ 2147483647 w 416"/>
              <a:gd name="T1" fmla="*/ 0 h 528"/>
              <a:gd name="T2" fmla="*/ 2147483647 w 416"/>
              <a:gd name="T3" fmla="*/ 0 h 528"/>
              <a:gd name="T4" fmla="*/ 0 w 416"/>
              <a:gd name="T5" fmla="*/ 2147483647 h 528"/>
              <a:gd name="T6" fmla="*/ 0 w 416"/>
              <a:gd name="T7" fmla="*/ 2147483647 h 528"/>
              <a:gd name="T8" fmla="*/ 2147483647 w 416"/>
              <a:gd name="T9" fmla="*/ 2147483647 h 528"/>
              <a:gd name="T10" fmla="*/ 2147483647 w 416"/>
              <a:gd name="T11" fmla="*/ 2147483647 h 528"/>
              <a:gd name="T12" fmla="*/ 2147483647 w 416"/>
              <a:gd name="T13" fmla="*/ 2147483647 h 528"/>
              <a:gd name="T14" fmla="*/ 2147483647 w 416"/>
              <a:gd name="T15" fmla="*/ 2147483647 h 528"/>
              <a:gd name="T16" fmla="*/ 2147483647 w 416"/>
              <a:gd name="T17" fmla="*/ 2147483647 h 528"/>
              <a:gd name="T18" fmla="*/ 2147483647 w 416"/>
              <a:gd name="T19" fmla="*/ 2147483647 h 528"/>
              <a:gd name="T20" fmla="*/ 2147483647 w 416"/>
              <a:gd name="T21" fmla="*/ 2147483647 h 528"/>
              <a:gd name="T22" fmla="*/ 2147483647 w 416"/>
              <a:gd name="T23" fmla="*/ 0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6" h="528">
                <a:moveTo>
                  <a:pt x="371" y="0"/>
                </a:move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1"/>
                  <a:pt x="0" y="45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7"/>
                  <a:pt x="20" y="417"/>
                  <a:pt x="44" y="417"/>
                </a:cubicBezTo>
                <a:cubicBezTo>
                  <a:pt x="160" y="417"/>
                  <a:pt x="160" y="417"/>
                  <a:pt x="160" y="417"/>
                </a:cubicBezTo>
                <a:cubicBezTo>
                  <a:pt x="208" y="528"/>
                  <a:pt x="208" y="528"/>
                  <a:pt x="208" y="528"/>
                </a:cubicBezTo>
                <a:cubicBezTo>
                  <a:pt x="258" y="417"/>
                  <a:pt x="258" y="417"/>
                  <a:pt x="258" y="417"/>
                </a:cubicBezTo>
                <a:cubicBezTo>
                  <a:pt x="371" y="417"/>
                  <a:pt x="371" y="417"/>
                  <a:pt x="371" y="417"/>
                </a:cubicBezTo>
                <a:cubicBezTo>
                  <a:pt x="396" y="417"/>
                  <a:pt x="416" y="397"/>
                  <a:pt x="416" y="372"/>
                </a:cubicBezTo>
                <a:cubicBezTo>
                  <a:pt x="416" y="45"/>
                  <a:pt x="416" y="45"/>
                  <a:pt x="416" y="45"/>
                </a:cubicBezTo>
                <a:cubicBezTo>
                  <a:pt x="416" y="21"/>
                  <a:pt x="396" y="0"/>
                  <a:pt x="3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900785" y="2220913"/>
            <a:ext cx="1423802" cy="341312"/>
            <a:chOff x="2091976" y="2472789"/>
            <a:chExt cx="1245537" cy="298586"/>
          </a:xfrm>
        </p:grpSpPr>
        <p:sp>
          <p:nvSpPr>
            <p:cNvPr id="12" name="TextBox 821"/>
            <p:cNvSpPr txBox="1"/>
            <p:nvPr/>
          </p:nvSpPr>
          <p:spPr bwMode="auto">
            <a:xfrm>
              <a:off x="2172512" y="2475567"/>
              <a:ext cx="1027534" cy="295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600" dirty="0">
                  <a:solidFill>
                    <a:schemeClr val="bg1"/>
                  </a:solidFill>
                  <a:ea typeface="+mn-ea"/>
                  <a:cs typeface="+mn-ea"/>
                </a:rPr>
                <a:t>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091976" y="2472789"/>
              <a:ext cx="123859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098918" y="2751932"/>
              <a:ext cx="123859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0"/>
          <a:stretch>
            <a:fillRect/>
          </a:stretch>
        </p:blipFill>
        <p:spPr bwMode="auto">
          <a:xfrm>
            <a:off x="1854753" y="2746377"/>
            <a:ext cx="1536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68"/>
          <a:stretch>
            <a:fillRect/>
          </a:stretch>
        </p:blipFill>
        <p:spPr bwMode="auto">
          <a:xfrm>
            <a:off x="4257915" y="2757488"/>
            <a:ext cx="152380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 bwMode="auto">
          <a:xfrm>
            <a:off x="4278551" y="2220913"/>
            <a:ext cx="1422215" cy="341312"/>
            <a:chOff x="2091976" y="2472789"/>
            <a:chExt cx="1245537" cy="298587"/>
          </a:xfrm>
        </p:grpSpPr>
        <p:sp>
          <p:nvSpPr>
            <p:cNvPr id="18" name="TextBox 821"/>
            <p:cNvSpPr txBox="1"/>
            <p:nvPr/>
          </p:nvSpPr>
          <p:spPr bwMode="auto">
            <a:xfrm>
              <a:off x="2172602" y="2475567"/>
              <a:ext cx="1157960" cy="295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600" dirty="0">
                  <a:solidFill>
                    <a:schemeClr val="bg1"/>
                  </a:solidFill>
                  <a:ea typeface="+mn-ea"/>
                  <a:cs typeface="+mn-ea"/>
                </a:rPr>
                <a:t>添加标题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091976" y="2472789"/>
              <a:ext cx="123858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098926" y="2751933"/>
              <a:ext cx="123858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93"/>
          <a:stretch>
            <a:fillRect/>
          </a:stretch>
        </p:blipFill>
        <p:spPr bwMode="auto">
          <a:xfrm>
            <a:off x="6642029" y="2757488"/>
            <a:ext cx="152380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 bwMode="auto">
          <a:xfrm>
            <a:off x="6653141" y="2228852"/>
            <a:ext cx="1423802" cy="341313"/>
            <a:chOff x="2091976" y="2472789"/>
            <a:chExt cx="1245537" cy="298586"/>
          </a:xfrm>
        </p:grpSpPr>
        <p:sp>
          <p:nvSpPr>
            <p:cNvPr id="24" name="TextBox 821"/>
            <p:cNvSpPr txBox="1"/>
            <p:nvPr/>
          </p:nvSpPr>
          <p:spPr bwMode="auto">
            <a:xfrm>
              <a:off x="2172512" y="2475567"/>
              <a:ext cx="1048362" cy="295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600" dirty="0">
                  <a:solidFill>
                    <a:schemeClr val="bg1"/>
                  </a:solidFill>
                  <a:ea typeface="+mn-ea"/>
                  <a:cs typeface="+mn-ea"/>
                </a:rPr>
                <a:t>添加标题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091976" y="2472789"/>
              <a:ext cx="123859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098918" y="2751932"/>
              <a:ext cx="123859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74"/>
          <a:stretch>
            <a:fillRect/>
          </a:stretch>
        </p:blipFill>
        <p:spPr bwMode="auto">
          <a:xfrm>
            <a:off x="9027732" y="2757488"/>
            <a:ext cx="152380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 bwMode="auto">
          <a:xfrm>
            <a:off x="9048367" y="2259013"/>
            <a:ext cx="1423803" cy="341312"/>
            <a:chOff x="2091976" y="2472789"/>
            <a:chExt cx="1245537" cy="298586"/>
          </a:xfrm>
        </p:grpSpPr>
        <p:sp>
          <p:nvSpPr>
            <p:cNvPr id="29" name="TextBox 821"/>
            <p:cNvSpPr txBox="1"/>
            <p:nvPr/>
          </p:nvSpPr>
          <p:spPr bwMode="auto">
            <a:xfrm>
              <a:off x="2172512" y="2475567"/>
              <a:ext cx="1020591" cy="295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200" spc="30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600" dirty="0">
                  <a:solidFill>
                    <a:schemeClr val="bg1"/>
                  </a:solidFill>
                  <a:ea typeface="+mn-ea"/>
                  <a:cs typeface="+mn-ea"/>
                </a:rPr>
                <a:t>添加标题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091976" y="2472789"/>
              <a:ext cx="123859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098919" y="2751932"/>
              <a:ext cx="123859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>
            <a:spLocks noChangeArrowheads="1"/>
          </p:cNvSpPr>
          <p:nvPr/>
        </p:nvSpPr>
        <p:spPr bwMode="auto">
          <a:xfrm>
            <a:off x="2523006" y="2368550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六边形 41"/>
          <p:cNvSpPr>
            <a:spLocks noChangeArrowheads="1"/>
          </p:cNvSpPr>
          <p:nvPr/>
        </p:nvSpPr>
        <p:spPr bwMode="auto">
          <a:xfrm>
            <a:off x="4196478" y="3251201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六边形 42"/>
          <p:cNvSpPr>
            <a:spLocks noChangeArrowheads="1"/>
          </p:cNvSpPr>
          <p:nvPr/>
        </p:nvSpPr>
        <p:spPr bwMode="auto">
          <a:xfrm>
            <a:off x="5869950" y="2368550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六边形 43"/>
          <p:cNvSpPr>
            <a:spLocks noChangeArrowheads="1"/>
          </p:cNvSpPr>
          <p:nvPr/>
        </p:nvSpPr>
        <p:spPr bwMode="auto">
          <a:xfrm>
            <a:off x="7543422" y="3251201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六边形 101"/>
          <p:cNvSpPr>
            <a:spLocks noChangeArrowheads="1"/>
          </p:cNvSpPr>
          <p:nvPr/>
        </p:nvSpPr>
        <p:spPr bwMode="auto">
          <a:xfrm>
            <a:off x="849997" y="3251201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tx2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六边形 102"/>
          <p:cNvSpPr>
            <a:spLocks noChangeArrowheads="1"/>
          </p:cNvSpPr>
          <p:nvPr/>
        </p:nvSpPr>
        <p:spPr bwMode="auto">
          <a:xfrm>
            <a:off x="9216620" y="2393951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accent5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103"/>
          <p:cNvSpPr>
            <a:spLocks noChangeArrowheads="1"/>
          </p:cNvSpPr>
          <p:nvPr/>
        </p:nvSpPr>
        <p:spPr bwMode="auto">
          <a:xfrm>
            <a:off x="2751672" y="2979740"/>
            <a:ext cx="1569643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文本框 104"/>
          <p:cNvSpPr>
            <a:spLocks noChangeArrowheads="1"/>
          </p:cNvSpPr>
          <p:nvPr/>
        </p:nvSpPr>
        <p:spPr bwMode="auto">
          <a:xfrm>
            <a:off x="4494520" y="3924301"/>
            <a:ext cx="1569643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105"/>
          <p:cNvSpPr>
            <a:spLocks noChangeArrowheads="1"/>
          </p:cNvSpPr>
          <p:nvPr/>
        </p:nvSpPr>
        <p:spPr bwMode="auto">
          <a:xfrm>
            <a:off x="6105621" y="3040065"/>
            <a:ext cx="1569643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文本框 106"/>
          <p:cNvSpPr>
            <a:spLocks noChangeArrowheads="1"/>
          </p:cNvSpPr>
          <p:nvPr/>
        </p:nvSpPr>
        <p:spPr bwMode="auto">
          <a:xfrm>
            <a:off x="7723074" y="3867152"/>
            <a:ext cx="1569643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Freeform 2345"/>
          <p:cNvSpPr>
            <a:spLocks noEditPoints="1" noChangeArrowheads="1"/>
          </p:cNvSpPr>
          <p:nvPr/>
        </p:nvSpPr>
        <p:spPr bwMode="auto">
          <a:xfrm>
            <a:off x="1588088" y="3675064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Freeform 2345"/>
          <p:cNvSpPr>
            <a:spLocks noEditPoints="1" noChangeArrowheads="1"/>
          </p:cNvSpPr>
          <p:nvPr/>
        </p:nvSpPr>
        <p:spPr bwMode="auto">
          <a:xfrm>
            <a:off x="9930902" y="2779715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2358261" y="138789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7"/>
          <p:cNvSpPr txBox="1"/>
          <p:nvPr/>
        </p:nvSpPr>
        <p:spPr>
          <a:xfrm>
            <a:off x="5621603" y="138789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7"/>
          <p:cNvSpPr txBox="1"/>
          <p:nvPr/>
        </p:nvSpPr>
        <p:spPr>
          <a:xfrm>
            <a:off x="4273921" y="5157193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7"/>
          <p:cNvSpPr txBox="1"/>
          <p:nvPr/>
        </p:nvSpPr>
        <p:spPr>
          <a:xfrm>
            <a:off x="7537263" y="5157193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26819" y="1784707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409897" y="1767495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0"/>
          <p:cNvSpPr txBox="1"/>
          <p:nvPr/>
        </p:nvSpPr>
        <p:spPr>
          <a:xfrm>
            <a:off x="2402598" y="4443630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1"/>
          <p:cNvSpPr txBox="1"/>
          <p:nvPr/>
        </p:nvSpPr>
        <p:spPr>
          <a:xfrm>
            <a:off x="3430299" y="4430726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4355040" y="4430726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3"/>
          <p:cNvSpPr txBox="1"/>
          <p:nvPr/>
        </p:nvSpPr>
        <p:spPr>
          <a:xfrm>
            <a:off x="5080840" y="4406672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4"/>
          <p:cNvSpPr txBox="1"/>
          <p:nvPr/>
        </p:nvSpPr>
        <p:spPr>
          <a:xfrm>
            <a:off x="7247718" y="4430205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5"/>
          <p:cNvSpPr txBox="1"/>
          <p:nvPr/>
        </p:nvSpPr>
        <p:spPr>
          <a:xfrm>
            <a:off x="8275419" y="4417300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6"/>
          <p:cNvSpPr txBox="1"/>
          <p:nvPr/>
        </p:nvSpPr>
        <p:spPr>
          <a:xfrm>
            <a:off x="9200160" y="4417300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7"/>
          <p:cNvSpPr txBox="1"/>
          <p:nvPr/>
        </p:nvSpPr>
        <p:spPr>
          <a:xfrm>
            <a:off x="9925960" y="4393246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8693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31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2892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73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15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5948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57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0147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748406" y="5100072"/>
            <a:ext cx="9520586" cy="117475"/>
          </a:xfrm>
          <a:custGeom>
            <a:avLst/>
            <a:gdLst>
              <a:gd name="T0" fmla="*/ 0 w 5998"/>
              <a:gd name="T1" fmla="*/ 0 h 74"/>
              <a:gd name="T2" fmla="*/ 5998 w 5998"/>
              <a:gd name="T3" fmla="*/ 0 h 74"/>
              <a:gd name="T4" fmla="*/ 5998 w 5998"/>
              <a:gd name="T5" fmla="*/ 74 h 74"/>
              <a:gd name="T6" fmla="*/ 0 w 5998"/>
              <a:gd name="T7" fmla="*/ 74 h 74"/>
              <a:gd name="T8" fmla="*/ 0 w 5998"/>
              <a:gd name="T9" fmla="*/ 0 h 74"/>
              <a:gd name="T10" fmla="*/ 0 w 5998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8" h="74">
                <a:moveTo>
                  <a:pt x="0" y="0"/>
                </a:moveTo>
                <a:lnTo>
                  <a:pt x="5998" y="0"/>
                </a:lnTo>
                <a:lnTo>
                  <a:pt x="5998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503964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610312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49996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088082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186492" y="5011171"/>
            <a:ext cx="293650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235703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673789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772201" y="5011171"/>
            <a:ext cx="282538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819820" y="5060384"/>
            <a:ext cx="187301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248383" y="4912747"/>
            <a:ext cx="490475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6356318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396003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7834089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7932501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7981709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9410272" y="4912747"/>
            <a:ext cx="488887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516619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9556304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0994390" y="4912747"/>
            <a:ext cx="490475" cy="492125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1092802" y="5011171"/>
            <a:ext cx="284126" cy="2857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1142009" y="5060384"/>
            <a:ext cx="195237" cy="1968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4" name="Freeform 27"/>
          <p:cNvSpPr/>
          <p:nvPr/>
        </p:nvSpPr>
        <p:spPr bwMode="auto">
          <a:xfrm>
            <a:off x="1972215" y="3368111"/>
            <a:ext cx="2701574" cy="1033463"/>
          </a:xfrm>
          <a:custGeom>
            <a:avLst/>
            <a:gdLst>
              <a:gd name="T0" fmla="*/ 0 w 1702"/>
              <a:gd name="T1" fmla="*/ 651 h 651"/>
              <a:gd name="T2" fmla="*/ 1702 w 1702"/>
              <a:gd name="T3" fmla="*/ 651 h 651"/>
              <a:gd name="T4" fmla="*/ 1702 w 1702"/>
              <a:gd name="T5" fmla="*/ 0 h 651"/>
              <a:gd name="T6" fmla="*/ 0 w 1702"/>
              <a:gd name="T7" fmla="*/ 0 h 651"/>
              <a:gd name="T8" fmla="*/ 0 w 1702"/>
              <a:gd name="T9" fmla="*/ 651 h 651"/>
              <a:gd name="T10" fmla="*/ 0 w 1702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2" h="651">
                <a:moveTo>
                  <a:pt x="0" y="651"/>
                </a:moveTo>
                <a:lnTo>
                  <a:pt x="1702" y="651"/>
                </a:lnTo>
                <a:lnTo>
                  <a:pt x="1702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5" name="Freeform 28"/>
          <p:cNvSpPr/>
          <p:nvPr/>
        </p:nvSpPr>
        <p:spPr bwMode="auto">
          <a:xfrm>
            <a:off x="9624555" y="3830070"/>
            <a:ext cx="58731" cy="1328739"/>
          </a:xfrm>
          <a:custGeom>
            <a:avLst/>
            <a:gdLst>
              <a:gd name="T0" fmla="*/ 37 w 37"/>
              <a:gd name="T1" fmla="*/ 837 h 837"/>
              <a:gd name="T2" fmla="*/ 0 w 37"/>
              <a:gd name="T3" fmla="*/ 837 h 837"/>
              <a:gd name="T4" fmla="*/ 0 w 37"/>
              <a:gd name="T5" fmla="*/ 0 h 837"/>
              <a:gd name="T6" fmla="*/ 37 w 37"/>
              <a:gd name="T7" fmla="*/ 0 h 837"/>
              <a:gd name="T8" fmla="*/ 37 w 37"/>
              <a:gd name="T9" fmla="*/ 837 h 837"/>
              <a:gd name="T10" fmla="*/ 37 w 37"/>
              <a:gd name="T11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37">
                <a:moveTo>
                  <a:pt x="37" y="837"/>
                </a:moveTo>
                <a:lnTo>
                  <a:pt x="0" y="837"/>
                </a:lnTo>
                <a:lnTo>
                  <a:pt x="0" y="0"/>
                </a:lnTo>
                <a:lnTo>
                  <a:pt x="37" y="0"/>
                </a:lnTo>
                <a:lnTo>
                  <a:pt x="37" y="837"/>
                </a:lnTo>
                <a:lnTo>
                  <a:pt x="37" y="8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8284880" y="3368111"/>
            <a:ext cx="2709510" cy="1033463"/>
          </a:xfrm>
          <a:custGeom>
            <a:avLst/>
            <a:gdLst>
              <a:gd name="T0" fmla="*/ 0 w 1707"/>
              <a:gd name="T1" fmla="*/ 651 h 651"/>
              <a:gd name="T2" fmla="*/ 1707 w 1707"/>
              <a:gd name="T3" fmla="*/ 651 h 651"/>
              <a:gd name="T4" fmla="*/ 1707 w 1707"/>
              <a:gd name="T5" fmla="*/ 0 h 651"/>
              <a:gd name="T6" fmla="*/ 0 w 1707"/>
              <a:gd name="T7" fmla="*/ 0 h 651"/>
              <a:gd name="T8" fmla="*/ 0 w 1707"/>
              <a:gd name="T9" fmla="*/ 651 h 651"/>
              <a:gd name="T10" fmla="*/ 0 w 1707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1">
                <a:moveTo>
                  <a:pt x="0" y="651"/>
                </a:moveTo>
                <a:lnTo>
                  <a:pt x="1707" y="651"/>
                </a:lnTo>
                <a:lnTo>
                  <a:pt x="1707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7" name="Freeform 30"/>
          <p:cNvSpPr/>
          <p:nvPr/>
        </p:nvSpPr>
        <p:spPr bwMode="auto">
          <a:xfrm>
            <a:off x="5143627" y="3368111"/>
            <a:ext cx="2699987" cy="1033463"/>
          </a:xfrm>
          <a:custGeom>
            <a:avLst/>
            <a:gdLst>
              <a:gd name="T0" fmla="*/ 0 w 1701"/>
              <a:gd name="T1" fmla="*/ 651 h 651"/>
              <a:gd name="T2" fmla="*/ 1701 w 1701"/>
              <a:gd name="T3" fmla="*/ 651 h 651"/>
              <a:gd name="T4" fmla="*/ 1701 w 1701"/>
              <a:gd name="T5" fmla="*/ 0 h 651"/>
              <a:gd name="T6" fmla="*/ 0 w 1701"/>
              <a:gd name="T7" fmla="*/ 0 h 651"/>
              <a:gd name="T8" fmla="*/ 0 w 1701"/>
              <a:gd name="T9" fmla="*/ 651 h 651"/>
              <a:gd name="T10" fmla="*/ 0 w 1701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1" h="651">
                <a:moveTo>
                  <a:pt x="0" y="651"/>
                </a:moveTo>
                <a:lnTo>
                  <a:pt x="1701" y="651"/>
                </a:lnTo>
                <a:lnTo>
                  <a:pt x="1701" y="0"/>
                </a:lnTo>
                <a:lnTo>
                  <a:pt x="0" y="0"/>
                </a:lnTo>
                <a:lnTo>
                  <a:pt x="0" y="651"/>
                </a:lnTo>
                <a:lnTo>
                  <a:pt x="0" y="6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8" name="Freeform 31"/>
          <p:cNvSpPr/>
          <p:nvPr/>
        </p:nvSpPr>
        <p:spPr bwMode="auto">
          <a:xfrm>
            <a:off x="1503963" y="1912371"/>
            <a:ext cx="2709510" cy="1042988"/>
          </a:xfrm>
          <a:custGeom>
            <a:avLst/>
            <a:gdLst>
              <a:gd name="T0" fmla="*/ 0 w 1707"/>
              <a:gd name="T1" fmla="*/ 657 h 657"/>
              <a:gd name="T2" fmla="*/ 1707 w 1707"/>
              <a:gd name="T3" fmla="*/ 657 h 657"/>
              <a:gd name="T4" fmla="*/ 1707 w 1707"/>
              <a:gd name="T5" fmla="*/ 0 h 657"/>
              <a:gd name="T6" fmla="*/ 0 w 1707"/>
              <a:gd name="T7" fmla="*/ 0 h 657"/>
              <a:gd name="T8" fmla="*/ 0 w 1707"/>
              <a:gd name="T9" fmla="*/ 657 h 657"/>
              <a:gd name="T10" fmla="*/ 0 w 1707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7">
                <a:moveTo>
                  <a:pt x="0" y="657"/>
                </a:moveTo>
                <a:lnTo>
                  <a:pt x="1707" y="657"/>
                </a:lnTo>
                <a:lnTo>
                  <a:pt x="1707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"/>
          <p:cNvSpPr/>
          <p:nvPr/>
        </p:nvSpPr>
        <p:spPr bwMode="auto">
          <a:xfrm>
            <a:off x="7864248" y="1912371"/>
            <a:ext cx="2709510" cy="1042988"/>
          </a:xfrm>
          <a:custGeom>
            <a:avLst/>
            <a:gdLst>
              <a:gd name="T0" fmla="*/ 0 w 1707"/>
              <a:gd name="T1" fmla="*/ 657 h 657"/>
              <a:gd name="T2" fmla="*/ 1707 w 1707"/>
              <a:gd name="T3" fmla="*/ 657 h 657"/>
              <a:gd name="T4" fmla="*/ 1707 w 1707"/>
              <a:gd name="T5" fmla="*/ 0 h 657"/>
              <a:gd name="T6" fmla="*/ 0 w 1707"/>
              <a:gd name="T7" fmla="*/ 0 h 657"/>
              <a:gd name="T8" fmla="*/ 0 w 1707"/>
              <a:gd name="T9" fmla="*/ 657 h 657"/>
              <a:gd name="T10" fmla="*/ 0 w 1707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7" h="657">
                <a:moveTo>
                  <a:pt x="0" y="657"/>
                </a:moveTo>
                <a:lnTo>
                  <a:pt x="1707" y="657"/>
                </a:lnTo>
                <a:lnTo>
                  <a:pt x="1707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0" name="Freeform 33"/>
          <p:cNvSpPr/>
          <p:nvPr/>
        </p:nvSpPr>
        <p:spPr bwMode="auto">
          <a:xfrm>
            <a:off x="4692835" y="1912371"/>
            <a:ext cx="2711098" cy="1042988"/>
          </a:xfrm>
          <a:custGeom>
            <a:avLst/>
            <a:gdLst>
              <a:gd name="T0" fmla="*/ 0 w 1708"/>
              <a:gd name="T1" fmla="*/ 657 h 657"/>
              <a:gd name="T2" fmla="*/ 1708 w 1708"/>
              <a:gd name="T3" fmla="*/ 657 h 657"/>
              <a:gd name="T4" fmla="*/ 1708 w 1708"/>
              <a:gd name="T5" fmla="*/ 0 h 657"/>
              <a:gd name="T6" fmla="*/ 0 w 1708"/>
              <a:gd name="T7" fmla="*/ 0 h 657"/>
              <a:gd name="T8" fmla="*/ 0 w 1708"/>
              <a:gd name="T9" fmla="*/ 657 h 657"/>
              <a:gd name="T10" fmla="*/ 0 w 1708"/>
              <a:gd name="T11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8" h="657">
                <a:moveTo>
                  <a:pt x="0" y="657"/>
                </a:moveTo>
                <a:lnTo>
                  <a:pt x="1708" y="657"/>
                </a:lnTo>
                <a:lnTo>
                  <a:pt x="1708" y="0"/>
                </a:lnTo>
                <a:lnTo>
                  <a:pt x="0" y="0"/>
                </a:lnTo>
                <a:lnTo>
                  <a:pt x="0" y="657"/>
                </a:lnTo>
                <a:lnTo>
                  <a:pt x="0" y="6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1" name="Freeform 34"/>
          <p:cNvSpPr/>
          <p:nvPr/>
        </p:nvSpPr>
        <p:spPr bwMode="auto">
          <a:xfrm>
            <a:off x="8049960" y="2650558"/>
            <a:ext cx="58731" cy="2508251"/>
          </a:xfrm>
          <a:custGeom>
            <a:avLst/>
            <a:gdLst>
              <a:gd name="T0" fmla="*/ 37 w 37"/>
              <a:gd name="T1" fmla="*/ 1580 h 1580"/>
              <a:gd name="T2" fmla="*/ 0 w 37"/>
              <a:gd name="T3" fmla="*/ 1580 h 1580"/>
              <a:gd name="T4" fmla="*/ 0 w 37"/>
              <a:gd name="T5" fmla="*/ 0 h 1580"/>
              <a:gd name="T6" fmla="*/ 37 w 37"/>
              <a:gd name="T7" fmla="*/ 0 h 1580"/>
              <a:gd name="T8" fmla="*/ 37 w 37"/>
              <a:gd name="T9" fmla="*/ 1580 h 1580"/>
              <a:gd name="T10" fmla="*/ 37 w 37"/>
              <a:gd name="T11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580">
                <a:moveTo>
                  <a:pt x="37" y="1580"/>
                </a:moveTo>
                <a:lnTo>
                  <a:pt x="0" y="1580"/>
                </a:lnTo>
                <a:lnTo>
                  <a:pt x="0" y="0"/>
                </a:lnTo>
                <a:lnTo>
                  <a:pt x="37" y="0"/>
                </a:lnTo>
                <a:lnTo>
                  <a:pt x="37" y="1580"/>
                </a:lnTo>
                <a:lnTo>
                  <a:pt x="37" y="15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2" name="Freeform 35"/>
          <p:cNvSpPr/>
          <p:nvPr/>
        </p:nvSpPr>
        <p:spPr bwMode="auto">
          <a:xfrm>
            <a:off x="6464255" y="3830070"/>
            <a:ext cx="58731" cy="1328739"/>
          </a:xfrm>
          <a:custGeom>
            <a:avLst/>
            <a:gdLst>
              <a:gd name="T0" fmla="*/ 37 w 37"/>
              <a:gd name="T1" fmla="*/ 837 h 837"/>
              <a:gd name="T2" fmla="*/ 0 w 37"/>
              <a:gd name="T3" fmla="*/ 837 h 837"/>
              <a:gd name="T4" fmla="*/ 0 w 37"/>
              <a:gd name="T5" fmla="*/ 0 h 837"/>
              <a:gd name="T6" fmla="*/ 37 w 37"/>
              <a:gd name="T7" fmla="*/ 0 h 837"/>
              <a:gd name="T8" fmla="*/ 37 w 37"/>
              <a:gd name="T9" fmla="*/ 837 h 837"/>
              <a:gd name="T10" fmla="*/ 37 w 37"/>
              <a:gd name="T11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37">
                <a:moveTo>
                  <a:pt x="37" y="837"/>
                </a:moveTo>
                <a:lnTo>
                  <a:pt x="0" y="837"/>
                </a:lnTo>
                <a:lnTo>
                  <a:pt x="0" y="0"/>
                </a:lnTo>
                <a:lnTo>
                  <a:pt x="37" y="0"/>
                </a:lnTo>
                <a:lnTo>
                  <a:pt x="37" y="837"/>
                </a:lnTo>
                <a:lnTo>
                  <a:pt x="37" y="8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3" name="Freeform 36"/>
          <p:cNvSpPr/>
          <p:nvPr/>
        </p:nvSpPr>
        <p:spPr bwMode="auto">
          <a:xfrm>
            <a:off x="4878547" y="2472758"/>
            <a:ext cx="69842" cy="2686051"/>
          </a:xfrm>
          <a:custGeom>
            <a:avLst/>
            <a:gdLst>
              <a:gd name="T0" fmla="*/ 44 w 44"/>
              <a:gd name="T1" fmla="*/ 1692 h 1692"/>
              <a:gd name="T2" fmla="*/ 0 w 44"/>
              <a:gd name="T3" fmla="*/ 1692 h 1692"/>
              <a:gd name="T4" fmla="*/ 0 w 44"/>
              <a:gd name="T5" fmla="*/ 0 h 1692"/>
              <a:gd name="T6" fmla="*/ 44 w 44"/>
              <a:gd name="T7" fmla="*/ 0 h 1692"/>
              <a:gd name="T8" fmla="*/ 44 w 44"/>
              <a:gd name="T9" fmla="*/ 1692 h 1692"/>
              <a:gd name="T10" fmla="*/ 44 w 44"/>
              <a:gd name="T11" fmla="*/ 1692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1692">
                <a:moveTo>
                  <a:pt x="44" y="1692"/>
                </a:moveTo>
                <a:lnTo>
                  <a:pt x="0" y="1692"/>
                </a:lnTo>
                <a:lnTo>
                  <a:pt x="0" y="0"/>
                </a:lnTo>
                <a:lnTo>
                  <a:pt x="44" y="0"/>
                </a:lnTo>
                <a:lnTo>
                  <a:pt x="44" y="1692"/>
                </a:lnTo>
                <a:lnTo>
                  <a:pt x="44" y="1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"/>
          <p:cNvSpPr/>
          <p:nvPr/>
        </p:nvSpPr>
        <p:spPr bwMode="auto">
          <a:xfrm>
            <a:off x="3303953" y="3476059"/>
            <a:ext cx="58731" cy="1682751"/>
          </a:xfrm>
          <a:custGeom>
            <a:avLst/>
            <a:gdLst>
              <a:gd name="T0" fmla="*/ 37 w 37"/>
              <a:gd name="T1" fmla="*/ 1060 h 1060"/>
              <a:gd name="T2" fmla="*/ 0 w 37"/>
              <a:gd name="T3" fmla="*/ 1060 h 1060"/>
              <a:gd name="T4" fmla="*/ 0 w 37"/>
              <a:gd name="T5" fmla="*/ 0 h 1060"/>
              <a:gd name="T6" fmla="*/ 37 w 37"/>
              <a:gd name="T7" fmla="*/ 0 h 1060"/>
              <a:gd name="T8" fmla="*/ 37 w 37"/>
              <a:gd name="T9" fmla="*/ 1060 h 1060"/>
              <a:gd name="T10" fmla="*/ 37 w 37"/>
              <a:gd name="T11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060">
                <a:moveTo>
                  <a:pt x="37" y="1060"/>
                </a:moveTo>
                <a:lnTo>
                  <a:pt x="0" y="1060"/>
                </a:lnTo>
                <a:lnTo>
                  <a:pt x="0" y="0"/>
                </a:lnTo>
                <a:lnTo>
                  <a:pt x="37" y="0"/>
                </a:lnTo>
                <a:lnTo>
                  <a:pt x="37" y="1060"/>
                </a:lnTo>
                <a:lnTo>
                  <a:pt x="37" y="10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"/>
          <p:cNvSpPr/>
          <p:nvPr/>
        </p:nvSpPr>
        <p:spPr bwMode="auto">
          <a:xfrm>
            <a:off x="1718247" y="2118747"/>
            <a:ext cx="58731" cy="3040063"/>
          </a:xfrm>
          <a:custGeom>
            <a:avLst/>
            <a:gdLst>
              <a:gd name="T0" fmla="*/ 37 w 37"/>
              <a:gd name="T1" fmla="*/ 1915 h 1915"/>
              <a:gd name="T2" fmla="*/ 0 w 37"/>
              <a:gd name="T3" fmla="*/ 1915 h 1915"/>
              <a:gd name="T4" fmla="*/ 0 w 37"/>
              <a:gd name="T5" fmla="*/ 0 h 1915"/>
              <a:gd name="T6" fmla="*/ 37 w 37"/>
              <a:gd name="T7" fmla="*/ 0 h 1915"/>
              <a:gd name="T8" fmla="*/ 37 w 37"/>
              <a:gd name="T9" fmla="*/ 1915 h 1915"/>
              <a:gd name="T10" fmla="*/ 37 w 37"/>
              <a:gd name="T11" fmla="*/ 191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1915">
                <a:moveTo>
                  <a:pt x="37" y="1915"/>
                </a:moveTo>
                <a:lnTo>
                  <a:pt x="0" y="1915"/>
                </a:lnTo>
                <a:lnTo>
                  <a:pt x="0" y="0"/>
                </a:lnTo>
                <a:lnTo>
                  <a:pt x="37" y="0"/>
                </a:lnTo>
                <a:lnTo>
                  <a:pt x="37" y="1915"/>
                </a:lnTo>
                <a:lnTo>
                  <a:pt x="37" y="19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36" name="文本框 85"/>
          <p:cNvSpPr txBox="1"/>
          <p:nvPr/>
        </p:nvSpPr>
        <p:spPr>
          <a:xfrm>
            <a:off x="10890905" y="5465923"/>
            <a:ext cx="687991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2019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87"/>
          <p:cNvSpPr txBox="1"/>
          <p:nvPr/>
        </p:nvSpPr>
        <p:spPr>
          <a:xfrm>
            <a:off x="1374288" y="5465923"/>
            <a:ext cx="684785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88"/>
          <p:cNvSpPr txBox="1"/>
          <p:nvPr/>
        </p:nvSpPr>
        <p:spPr>
          <a:xfrm>
            <a:off x="2960391" y="5465923"/>
            <a:ext cx="676770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89"/>
          <p:cNvSpPr txBox="1"/>
          <p:nvPr/>
        </p:nvSpPr>
        <p:spPr>
          <a:xfrm>
            <a:off x="4546492" y="5465923"/>
            <a:ext cx="686388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2015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" name="文本框 91"/>
          <p:cNvSpPr txBox="1"/>
          <p:nvPr/>
        </p:nvSpPr>
        <p:spPr>
          <a:xfrm>
            <a:off x="6132595" y="5465923"/>
            <a:ext cx="687991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2016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文本框 92"/>
          <p:cNvSpPr txBox="1"/>
          <p:nvPr/>
        </p:nvSpPr>
        <p:spPr>
          <a:xfrm>
            <a:off x="7718698" y="5465923"/>
            <a:ext cx="649519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2017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文本框 93"/>
          <p:cNvSpPr txBox="1"/>
          <p:nvPr/>
        </p:nvSpPr>
        <p:spPr>
          <a:xfrm>
            <a:off x="9304801" y="5465923"/>
            <a:ext cx="686388" cy="4000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2018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" name="文本框 37"/>
          <p:cNvSpPr txBox="1"/>
          <p:nvPr/>
        </p:nvSpPr>
        <p:spPr>
          <a:xfrm>
            <a:off x="1619839" y="2014261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4876253" y="2014261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7970600" y="2014261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7"/>
          <p:cNvSpPr txBox="1"/>
          <p:nvPr/>
        </p:nvSpPr>
        <p:spPr>
          <a:xfrm>
            <a:off x="8414447" y="3476057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37"/>
          <p:cNvSpPr txBox="1"/>
          <p:nvPr/>
        </p:nvSpPr>
        <p:spPr>
          <a:xfrm>
            <a:off x="5242039" y="3476057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37"/>
          <p:cNvSpPr txBox="1"/>
          <p:nvPr/>
        </p:nvSpPr>
        <p:spPr>
          <a:xfrm>
            <a:off x="2076977" y="3476057"/>
            <a:ext cx="2563478" cy="7324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  <p:bldP spid="52" grpId="0"/>
      <p:bldP spid="53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4242026" y="4970241"/>
            <a:ext cx="5650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noFill/>
                  <a:prstDash val="solid"/>
                </a:ln>
                <a:solidFill>
                  <a:srgbClr val="2D2D2D"/>
                </a:solidFill>
                <a:latin typeface="+mj-ea"/>
                <a:ea typeface="+mj-ea"/>
              </a:rPr>
              <a:t>POWERPOINT</a:t>
            </a:r>
            <a:endParaRPr lang="zh-CN" altLang="en-US" sz="6000" b="1" dirty="0">
              <a:ln w="12700">
                <a:noFill/>
                <a:prstDash val="solid"/>
              </a:ln>
              <a:solidFill>
                <a:srgbClr val="2D2D2D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6179" y="5817430"/>
            <a:ext cx="529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  <a:r>
              <a:rPr lang="zh-CN" altLang="en-US" sz="1200" dirty="0" smtClean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200" smtClean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en-US" altLang="zh-CN" sz="1200" dirty="0">
              <a:solidFill>
                <a:srgbClr val="7373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4299025" y="4464630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4000" dirty="0" smtClean="0">
                <a:solidFill>
                  <a:srgbClr val="737373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谢谢观看</a:t>
            </a:r>
            <a:endParaRPr lang="zh-CN" altLang="en-US" sz="4000" dirty="0">
              <a:solidFill>
                <a:srgbClr val="737373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92928" y="4307672"/>
            <a:ext cx="0" cy="1987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0"/>
          <p:cNvGrpSpPr/>
          <p:nvPr/>
        </p:nvGrpSpPr>
        <p:grpSpPr bwMode="auto">
          <a:xfrm>
            <a:off x="4408159" y="1716157"/>
            <a:ext cx="1440559" cy="2395612"/>
            <a:chOff x="0" y="0"/>
            <a:chExt cx="1081794" cy="1800000"/>
          </a:xfrm>
          <a:solidFill>
            <a:schemeClr val="tx2"/>
          </a:solidFill>
        </p:grpSpPr>
        <p:sp>
          <p:nvSpPr>
            <p:cNvPr id="52" name="矩形 38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矩形 39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" name="矩形 40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Group 14"/>
          <p:cNvGrpSpPr/>
          <p:nvPr/>
        </p:nvGrpSpPr>
        <p:grpSpPr bwMode="auto">
          <a:xfrm flipH="1">
            <a:off x="6564774" y="1716157"/>
            <a:ext cx="1440559" cy="2395612"/>
            <a:chOff x="0" y="0"/>
            <a:chExt cx="1081794" cy="1800000"/>
          </a:xfrm>
          <a:solidFill>
            <a:schemeClr val="accent1"/>
          </a:solidFill>
        </p:grpSpPr>
        <p:sp>
          <p:nvSpPr>
            <p:cNvPr id="56" name="矩形 43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" name="矩形 44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" name="矩形 45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Group 18"/>
          <p:cNvGrpSpPr/>
          <p:nvPr/>
        </p:nvGrpSpPr>
        <p:grpSpPr bwMode="auto">
          <a:xfrm>
            <a:off x="1184915" y="2054227"/>
            <a:ext cx="3141254" cy="1551641"/>
            <a:chOff x="0" y="0"/>
            <a:chExt cx="2361131" cy="1166277"/>
          </a:xfrm>
        </p:grpSpPr>
        <p:grpSp>
          <p:nvGrpSpPr>
            <p:cNvPr id="16408" name="Group 19"/>
            <p:cNvGrpSpPr/>
            <p:nvPr/>
          </p:nvGrpSpPr>
          <p:grpSpPr bwMode="auto">
            <a:xfrm>
              <a:off x="1899403" y="0"/>
              <a:ext cx="360314" cy="360356"/>
              <a:chOff x="-510" y="0"/>
              <a:chExt cx="360314" cy="360356"/>
            </a:xfrm>
          </p:grpSpPr>
          <p:sp>
            <p:nvSpPr>
              <p:cNvPr id="62" name="矩形 56"/>
              <p:cNvSpPr>
                <a:spLocks noChangeArrowheads="1"/>
              </p:cNvSpPr>
              <p:nvPr/>
            </p:nvSpPr>
            <p:spPr bwMode="auto">
              <a:xfrm>
                <a:off x="-510" y="0"/>
                <a:ext cx="360314" cy="36035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305"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文本框 57"/>
              <p:cNvSpPr>
                <a:spLocks noChangeArrowheads="1"/>
              </p:cNvSpPr>
              <p:nvPr/>
            </p:nvSpPr>
            <p:spPr bwMode="auto">
              <a:xfrm>
                <a:off x="67497" y="0"/>
                <a:ext cx="260094" cy="316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130" dirty="0">
                    <a:solidFill>
                      <a:schemeClr val="bg1"/>
                    </a:solidFill>
                    <a:latin typeface="+mn-ea"/>
                    <a:cs typeface="+mn-ea"/>
                    <a:sym typeface="微软雅黑" panose="020B0503020204020204" pitchFamily="34" charset="-122"/>
                  </a:rPr>
                  <a:t>1</a:t>
                </a:r>
                <a:endParaRPr lang="zh-CN" altLang="en-US" sz="2130" dirty="0">
                  <a:solidFill>
                    <a:schemeClr val="bg1"/>
                  </a:solidFill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9" name="矩形 59"/>
            <p:cNvSpPr>
              <a:spLocks noChangeArrowheads="1"/>
            </p:cNvSpPr>
            <p:nvPr/>
          </p:nvSpPr>
          <p:spPr bwMode="auto">
            <a:xfrm>
              <a:off x="0" y="375103"/>
              <a:ext cx="2361131" cy="79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4" name="Group 23"/>
          <p:cNvGrpSpPr/>
          <p:nvPr/>
        </p:nvGrpSpPr>
        <p:grpSpPr bwMode="auto">
          <a:xfrm flipV="1">
            <a:off x="4416608" y="3566735"/>
            <a:ext cx="1440559" cy="2395612"/>
            <a:chOff x="0" y="0"/>
            <a:chExt cx="1081794" cy="1800000"/>
          </a:xfrm>
          <a:solidFill>
            <a:schemeClr val="accent3"/>
          </a:solidFill>
        </p:grpSpPr>
        <p:sp>
          <p:nvSpPr>
            <p:cNvPr id="65" name="矩形 61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" name="矩形 62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" name="矩形 63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" name="Group 27"/>
          <p:cNvGrpSpPr/>
          <p:nvPr/>
        </p:nvGrpSpPr>
        <p:grpSpPr bwMode="auto">
          <a:xfrm flipH="1" flipV="1">
            <a:off x="6573223" y="3566735"/>
            <a:ext cx="1440559" cy="2395612"/>
            <a:chOff x="0" y="0"/>
            <a:chExt cx="1081794" cy="1800000"/>
          </a:xfrm>
          <a:solidFill>
            <a:schemeClr val="accent2"/>
          </a:solidFill>
        </p:grpSpPr>
        <p:sp>
          <p:nvSpPr>
            <p:cNvPr id="69" name="矩形 65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" name="矩形 66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" name="矩形 67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2" name="Group 31"/>
          <p:cNvGrpSpPr/>
          <p:nvPr/>
        </p:nvGrpSpPr>
        <p:grpSpPr bwMode="auto">
          <a:xfrm>
            <a:off x="5005926" y="2652009"/>
            <a:ext cx="2395300" cy="2395612"/>
            <a:chOff x="0" y="0"/>
            <a:chExt cx="1800000" cy="1800000"/>
          </a:xfrm>
          <a:solidFill>
            <a:srgbClr val="3CBDDA"/>
          </a:solidFill>
        </p:grpSpPr>
        <p:sp>
          <p:nvSpPr>
            <p:cNvPr id="73" name="椭圆 69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2305">
                <a:latin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" name="文本框 70"/>
            <p:cNvSpPr>
              <a:spLocks noChangeArrowheads="1"/>
            </p:cNvSpPr>
            <p:nvPr/>
          </p:nvSpPr>
          <p:spPr bwMode="auto">
            <a:xfrm>
              <a:off x="388268" y="583811"/>
              <a:ext cx="1023465" cy="7168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n-ea"/>
                  <a:cs typeface="+mn-ea"/>
                  <a:sym typeface="微软雅黑" panose="020B0503020204020204" pitchFamily="34" charset="-122"/>
                </a:rPr>
                <a:t>添加</a:t>
              </a:r>
              <a:endParaRPr lang="en-US" altLang="zh-CN" sz="2800" dirty="0">
                <a:solidFill>
                  <a:schemeClr val="bg1"/>
                </a:solidFill>
                <a:latin typeface="+mn-ea"/>
                <a:cs typeface="+mn-ea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n-ea"/>
                  <a:cs typeface="+mn-ea"/>
                  <a:sym typeface="微软雅黑" panose="020B0503020204020204" pitchFamily="34" charset="-122"/>
                </a:rPr>
                <a:t>文字</a:t>
              </a:r>
            </a:p>
          </p:txBody>
        </p:sp>
      </p:grpSp>
      <p:grpSp>
        <p:nvGrpSpPr>
          <p:cNvPr id="75" name="Group 34"/>
          <p:cNvGrpSpPr/>
          <p:nvPr/>
        </p:nvGrpSpPr>
        <p:grpSpPr bwMode="auto">
          <a:xfrm>
            <a:off x="1199202" y="4198939"/>
            <a:ext cx="3141253" cy="1551633"/>
            <a:chOff x="0" y="0"/>
            <a:chExt cx="2361131" cy="1166292"/>
          </a:xfrm>
        </p:grpSpPr>
        <p:grpSp>
          <p:nvGrpSpPr>
            <p:cNvPr id="16404" name="Group 35"/>
            <p:cNvGrpSpPr/>
            <p:nvPr/>
          </p:nvGrpSpPr>
          <p:grpSpPr bwMode="auto">
            <a:xfrm>
              <a:off x="1899404" y="0"/>
              <a:ext cx="360315" cy="360363"/>
              <a:chOff x="-509" y="0"/>
              <a:chExt cx="360315" cy="360363"/>
            </a:xfrm>
          </p:grpSpPr>
          <p:sp>
            <p:nvSpPr>
              <p:cNvPr id="78" name="矩形 75"/>
              <p:cNvSpPr>
                <a:spLocks noChangeArrowheads="1"/>
              </p:cNvSpPr>
              <p:nvPr/>
            </p:nvSpPr>
            <p:spPr bwMode="auto">
              <a:xfrm>
                <a:off x="-509" y="0"/>
                <a:ext cx="360315" cy="3603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305"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9" name="文本框 76"/>
              <p:cNvSpPr>
                <a:spLocks noChangeArrowheads="1"/>
              </p:cNvSpPr>
              <p:nvPr/>
            </p:nvSpPr>
            <p:spPr bwMode="auto">
              <a:xfrm>
                <a:off x="67497" y="0"/>
                <a:ext cx="260094" cy="31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130" dirty="0">
                    <a:solidFill>
                      <a:schemeClr val="bg1"/>
                    </a:solidFill>
                    <a:latin typeface="+mn-ea"/>
                    <a:cs typeface="+mn-ea"/>
                    <a:sym typeface="微软雅黑" panose="020B0503020204020204" pitchFamily="34" charset="-122"/>
                  </a:rPr>
                  <a:t>3</a:t>
                </a:r>
                <a:endParaRPr lang="zh-CN" altLang="en-US" sz="2130" dirty="0">
                  <a:solidFill>
                    <a:schemeClr val="bg1"/>
                  </a:solidFill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5" name="矩形 74"/>
            <p:cNvSpPr>
              <a:spLocks noChangeArrowheads="1"/>
            </p:cNvSpPr>
            <p:nvPr/>
          </p:nvSpPr>
          <p:spPr bwMode="auto">
            <a:xfrm>
              <a:off x="0" y="375103"/>
              <a:ext cx="2361131" cy="79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0" name="Group 39"/>
          <p:cNvGrpSpPr/>
          <p:nvPr/>
        </p:nvGrpSpPr>
        <p:grpSpPr bwMode="auto">
          <a:xfrm>
            <a:off x="8094404" y="2074864"/>
            <a:ext cx="3141253" cy="1552149"/>
            <a:chOff x="0" y="0"/>
            <a:chExt cx="2361131" cy="1165474"/>
          </a:xfrm>
        </p:grpSpPr>
        <p:grpSp>
          <p:nvGrpSpPr>
            <p:cNvPr id="16400" name="Group 40"/>
            <p:cNvGrpSpPr/>
            <p:nvPr/>
          </p:nvGrpSpPr>
          <p:grpSpPr bwMode="auto">
            <a:xfrm>
              <a:off x="100220" y="0"/>
              <a:ext cx="359122" cy="359989"/>
              <a:chOff x="532" y="0"/>
              <a:chExt cx="359122" cy="359989"/>
            </a:xfrm>
          </p:grpSpPr>
          <p:sp>
            <p:nvSpPr>
              <p:cNvPr id="83" name="矩形 80"/>
              <p:cNvSpPr>
                <a:spLocks noChangeArrowheads="1"/>
              </p:cNvSpPr>
              <p:nvPr/>
            </p:nvSpPr>
            <p:spPr bwMode="auto">
              <a:xfrm>
                <a:off x="532" y="0"/>
                <a:ext cx="359122" cy="3599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305"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4" name="文本框 81"/>
              <p:cNvSpPr>
                <a:spLocks noChangeArrowheads="1"/>
              </p:cNvSpPr>
              <p:nvPr/>
            </p:nvSpPr>
            <p:spPr bwMode="auto">
              <a:xfrm>
                <a:off x="50642" y="0"/>
                <a:ext cx="258901" cy="31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130" dirty="0">
                    <a:solidFill>
                      <a:schemeClr val="bg1"/>
                    </a:solidFill>
                    <a:latin typeface="+mn-ea"/>
                    <a:cs typeface="+mn-ea"/>
                    <a:sym typeface="微软雅黑" panose="020B0503020204020204" pitchFamily="34" charset="-122"/>
                  </a:rPr>
                  <a:t>2</a:t>
                </a:r>
                <a:endParaRPr lang="zh-CN" altLang="en-US" sz="2130" dirty="0">
                  <a:solidFill>
                    <a:schemeClr val="bg1"/>
                  </a:solidFill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1" name="矩形 79"/>
            <p:cNvSpPr>
              <a:spLocks noChangeArrowheads="1"/>
            </p:cNvSpPr>
            <p:nvPr/>
          </p:nvSpPr>
          <p:spPr bwMode="auto">
            <a:xfrm>
              <a:off x="0" y="375103"/>
              <a:ext cx="2361131" cy="79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5" name="Group 44"/>
          <p:cNvGrpSpPr/>
          <p:nvPr/>
        </p:nvGrpSpPr>
        <p:grpSpPr bwMode="auto">
          <a:xfrm>
            <a:off x="8108689" y="4195764"/>
            <a:ext cx="3141254" cy="1552153"/>
            <a:chOff x="0" y="0"/>
            <a:chExt cx="2361131" cy="1165466"/>
          </a:xfrm>
        </p:grpSpPr>
        <p:grpSp>
          <p:nvGrpSpPr>
            <p:cNvPr id="16396" name="Group 45"/>
            <p:cNvGrpSpPr/>
            <p:nvPr/>
          </p:nvGrpSpPr>
          <p:grpSpPr bwMode="auto">
            <a:xfrm>
              <a:off x="100220" y="0"/>
              <a:ext cx="359122" cy="359986"/>
              <a:chOff x="532" y="0"/>
              <a:chExt cx="359122" cy="359986"/>
            </a:xfrm>
          </p:grpSpPr>
          <p:sp>
            <p:nvSpPr>
              <p:cNvPr id="88" name="矩形 85"/>
              <p:cNvSpPr>
                <a:spLocks noChangeArrowheads="1"/>
              </p:cNvSpPr>
              <p:nvPr/>
            </p:nvSpPr>
            <p:spPr bwMode="auto">
              <a:xfrm>
                <a:off x="532" y="0"/>
                <a:ext cx="359122" cy="3599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2305"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9" name="文本框 86"/>
              <p:cNvSpPr>
                <a:spLocks noChangeArrowheads="1"/>
              </p:cNvSpPr>
              <p:nvPr/>
            </p:nvSpPr>
            <p:spPr bwMode="auto">
              <a:xfrm>
                <a:off x="39905" y="10728"/>
                <a:ext cx="258901" cy="315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130" dirty="0">
                    <a:solidFill>
                      <a:schemeClr val="bg1"/>
                    </a:solidFill>
                    <a:latin typeface="+mn-ea"/>
                    <a:cs typeface="+mn-ea"/>
                    <a:sym typeface="微软雅黑" panose="020B0503020204020204" pitchFamily="34" charset="-122"/>
                  </a:rPr>
                  <a:t>4</a:t>
                </a:r>
                <a:endParaRPr lang="zh-CN" altLang="en-US" sz="2130" dirty="0">
                  <a:solidFill>
                    <a:schemeClr val="bg1"/>
                  </a:solidFill>
                  <a:latin typeface="+mn-ea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397" name="矩形 84"/>
            <p:cNvSpPr>
              <a:spLocks noChangeArrowheads="1"/>
            </p:cNvSpPr>
            <p:nvPr/>
          </p:nvSpPr>
          <p:spPr bwMode="auto">
            <a:xfrm>
              <a:off x="0" y="375103"/>
              <a:ext cx="2361131" cy="79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07142" y="1981997"/>
            <a:ext cx="1615955" cy="646465"/>
            <a:chOff x="1206504" y="1981995"/>
            <a:chExt cx="1616165" cy="646465"/>
          </a:xfrm>
        </p:grpSpPr>
        <p:sp>
          <p:nvSpPr>
            <p:cNvPr id="48" name="任意多边形 47"/>
            <p:cNvSpPr/>
            <p:nvPr/>
          </p:nvSpPr>
          <p:spPr>
            <a:xfrm>
              <a:off x="1206504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563180" y="204721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91314" y="1981997"/>
            <a:ext cx="1615955" cy="646465"/>
            <a:chOff x="3891025" y="1981995"/>
            <a:chExt cx="1616165" cy="646465"/>
          </a:xfrm>
        </p:grpSpPr>
        <p:sp>
          <p:nvSpPr>
            <p:cNvPr id="49" name="任意多边形 48"/>
            <p:cNvSpPr/>
            <p:nvPr/>
          </p:nvSpPr>
          <p:spPr>
            <a:xfrm>
              <a:off x="3891025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236818" y="203603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75485" y="1981997"/>
            <a:ext cx="1615955" cy="646465"/>
            <a:chOff x="6575546" y="1981995"/>
            <a:chExt cx="1616165" cy="646465"/>
          </a:xfrm>
        </p:grpSpPr>
        <p:sp>
          <p:nvSpPr>
            <p:cNvPr id="51" name="任意多边形 50"/>
            <p:cNvSpPr/>
            <p:nvPr/>
          </p:nvSpPr>
          <p:spPr>
            <a:xfrm>
              <a:off x="6575546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921886" y="202484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59656" y="1981997"/>
            <a:ext cx="1615955" cy="646465"/>
            <a:chOff x="9260066" y="1981995"/>
            <a:chExt cx="1616165" cy="646465"/>
          </a:xfrm>
        </p:grpSpPr>
        <p:sp>
          <p:nvSpPr>
            <p:cNvPr id="50" name="任意多边形 49"/>
            <p:cNvSpPr/>
            <p:nvPr/>
          </p:nvSpPr>
          <p:spPr>
            <a:xfrm>
              <a:off x="9260066" y="1981995"/>
              <a:ext cx="1616165" cy="646465"/>
            </a:xfrm>
            <a:custGeom>
              <a:avLst/>
              <a:gdLst>
                <a:gd name="connsiteX0" fmla="*/ 0 w 2477353"/>
                <a:gd name="connsiteY0" fmla="*/ 0 h 990941"/>
                <a:gd name="connsiteX1" fmla="*/ 1981883 w 2477353"/>
                <a:gd name="connsiteY1" fmla="*/ 0 h 990941"/>
                <a:gd name="connsiteX2" fmla="*/ 2477353 w 2477353"/>
                <a:gd name="connsiteY2" fmla="*/ 495471 h 990941"/>
                <a:gd name="connsiteX3" fmla="*/ 1981883 w 2477353"/>
                <a:gd name="connsiteY3" fmla="*/ 990941 h 990941"/>
                <a:gd name="connsiteX4" fmla="*/ 0 w 2477353"/>
                <a:gd name="connsiteY4" fmla="*/ 990941 h 990941"/>
                <a:gd name="connsiteX5" fmla="*/ 495471 w 2477353"/>
                <a:gd name="connsiteY5" fmla="*/ 495471 h 990941"/>
                <a:gd name="connsiteX6" fmla="*/ 0 w 2477353"/>
                <a:gd name="connsiteY6" fmla="*/ 0 h 9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7353" h="990941">
                  <a:moveTo>
                    <a:pt x="0" y="0"/>
                  </a:moveTo>
                  <a:lnTo>
                    <a:pt x="1981883" y="0"/>
                  </a:lnTo>
                  <a:lnTo>
                    <a:pt x="2477353" y="495471"/>
                  </a:lnTo>
                  <a:lnTo>
                    <a:pt x="1981883" y="990941"/>
                  </a:lnTo>
                  <a:lnTo>
                    <a:pt x="0" y="990941"/>
                  </a:lnTo>
                  <a:lnTo>
                    <a:pt x="495471" y="495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492" tIns="56007" rIns="551477" bIns="56007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200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652674" y="20136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876670" y="5016499"/>
            <a:ext cx="21187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72676" y="5010901"/>
            <a:ext cx="21187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39783" y="5049678"/>
            <a:ext cx="21187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058588" y="5049678"/>
            <a:ext cx="21187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52652" y="2628420"/>
            <a:ext cx="2040946" cy="2175738"/>
            <a:chOff x="6352685" y="2628420"/>
            <a:chExt cx="2041212" cy="2175738"/>
          </a:xfrm>
          <a:solidFill>
            <a:schemeClr val="accent2"/>
          </a:solidFill>
        </p:grpSpPr>
        <p:grpSp>
          <p:nvGrpSpPr>
            <p:cNvPr id="60" name="组合 59"/>
            <p:cNvGrpSpPr/>
            <p:nvPr/>
          </p:nvGrpSpPr>
          <p:grpSpPr>
            <a:xfrm>
              <a:off x="6352685" y="2628420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61" name="等腰三角形 60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250"/>
            <p:cNvSpPr>
              <a:spLocks noEditPoints="1"/>
            </p:cNvSpPr>
            <p:nvPr/>
          </p:nvSpPr>
          <p:spPr bwMode="auto">
            <a:xfrm>
              <a:off x="7143529" y="3833331"/>
              <a:ext cx="480198" cy="599942"/>
            </a:xfrm>
            <a:custGeom>
              <a:avLst/>
              <a:gdLst>
                <a:gd name="T0" fmla="*/ 44 w 196"/>
                <a:gd name="T1" fmla="*/ 17 h 245"/>
                <a:gd name="T2" fmla="*/ 47 w 196"/>
                <a:gd name="T3" fmla="*/ 16 h 245"/>
                <a:gd name="T4" fmla="*/ 85 w 196"/>
                <a:gd name="T5" fmla="*/ 49 h 245"/>
                <a:gd name="T6" fmla="*/ 67 w 196"/>
                <a:gd name="T7" fmla="*/ 65 h 245"/>
                <a:gd name="T8" fmla="*/ 128 w 196"/>
                <a:gd name="T9" fmla="*/ 65 h 245"/>
                <a:gd name="T10" fmla="*/ 110 w 196"/>
                <a:gd name="T11" fmla="*/ 49 h 245"/>
                <a:gd name="T12" fmla="*/ 132 w 196"/>
                <a:gd name="T13" fmla="*/ 29 h 245"/>
                <a:gd name="T14" fmla="*/ 135 w 196"/>
                <a:gd name="T15" fmla="*/ 30 h 245"/>
                <a:gd name="T16" fmla="*/ 143 w 196"/>
                <a:gd name="T17" fmla="*/ 22 h 245"/>
                <a:gd name="T18" fmla="*/ 135 w 196"/>
                <a:gd name="T19" fmla="*/ 14 h 245"/>
                <a:gd name="T20" fmla="*/ 127 w 196"/>
                <a:gd name="T21" fmla="*/ 22 h 245"/>
                <a:gd name="T22" fmla="*/ 128 w 196"/>
                <a:gd name="T23" fmla="*/ 26 h 245"/>
                <a:gd name="T24" fmla="*/ 104 w 196"/>
                <a:gd name="T25" fmla="*/ 48 h 245"/>
                <a:gd name="T26" fmla="*/ 98 w 196"/>
                <a:gd name="T27" fmla="*/ 47 h 245"/>
                <a:gd name="T28" fmla="*/ 91 w 196"/>
                <a:gd name="T29" fmla="*/ 48 h 245"/>
                <a:gd name="T30" fmla="*/ 51 w 196"/>
                <a:gd name="T31" fmla="*/ 12 h 245"/>
                <a:gd name="T32" fmla="*/ 52 w 196"/>
                <a:gd name="T33" fmla="*/ 9 h 245"/>
                <a:gd name="T34" fmla="*/ 44 w 196"/>
                <a:gd name="T35" fmla="*/ 0 h 245"/>
                <a:gd name="T36" fmla="*/ 36 w 196"/>
                <a:gd name="T37" fmla="*/ 9 h 245"/>
                <a:gd name="T38" fmla="*/ 44 w 196"/>
                <a:gd name="T39" fmla="*/ 17 h 245"/>
                <a:gd name="T40" fmla="*/ 177 w 196"/>
                <a:gd name="T41" fmla="*/ 70 h 245"/>
                <a:gd name="T42" fmla="*/ 18 w 196"/>
                <a:gd name="T43" fmla="*/ 70 h 245"/>
                <a:gd name="T44" fmla="*/ 0 w 196"/>
                <a:gd name="T45" fmla="*/ 89 h 245"/>
                <a:gd name="T46" fmla="*/ 0 w 196"/>
                <a:gd name="T47" fmla="*/ 207 h 245"/>
                <a:gd name="T48" fmla="*/ 18 w 196"/>
                <a:gd name="T49" fmla="*/ 226 h 245"/>
                <a:gd name="T50" fmla="*/ 29 w 196"/>
                <a:gd name="T51" fmla="*/ 226 h 245"/>
                <a:gd name="T52" fmla="*/ 27 w 196"/>
                <a:gd name="T53" fmla="*/ 237 h 245"/>
                <a:gd name="T54" fmla="*/ 33 w 196"/>
                <a:gd name="T55" fmla="*/ 244 h 245"/>
                <a:gd name="T56" fmla="*/ 40 w 196"/>
                <a:gd name="T57" fmla="*/ 239 h 245"/>
                <a:gd name="T58" fmla="*/ 42 w 196"/>
                <a:gd name="T59" fmla="*/ 226 h 245"/>
                <a:gd name="T60" fmla="*/ 149 w 196"/>
                <a:gd name="T61" fmla="*/ 226 h 245"/>
                <a:gd name="T62" fmla="*/ 151 w 196"/>
                <a:gd name="T63" fmla="*/ 239 h 245"/>
                <a:gd name="T64" fmla="*/ 158 w 196"/>
                <a:gd name="T65" fmla="*/ 244 h 245"/>
                <a:gd name="T66" fmla="*/ 164 w 196"/>
                <a:gd name="T67" fmla="*/ 237 h 245"/>
                <a:gd name="T68" fmla="*/ 162 w 196"/>
                <a:gd name="T69" fmla="*/ 226 h 245"/>
                <a:gd name="T70" fmla="*/ 177 w 196"/>
                <a:gd name="T71" fmla="*/ 226 h 245"/>
                <a:gd name="T72" fmla="*/ 196 w 196"/>
                <a:gd name="T73" fmla="*/ 207 h 245"/>
                <a:gd name="T74" fmla="*/ 196 w 196"/>
                <a:gd name="T75" fmla="*/ 89 h 245"/>
                <a:gd name="T76" fmla="*/ 177 w 196"/>
                <a:gd name="T77" fmla="*/ 70 h 245"/>
                <a:gd name="T78" fmla="*/ 179 w 196"/>
                <a:gd name="T79" fmla="*/ 201 h 245"/>
                <a:gd name="T80" fmla="*/ 170 w 196"/>
                <a:gd name="T81" fmla="*/ 211 h 245"/>
                <a:gd name="T82" fmla="*/ 26 w 196"/>
                <a:gd name="T83" fmla="*/ 211 h 245"/>
                <a:gd name="T84" fmla="*/ 16 w 196"/>
                <a:gd name="T85" fmla="*/ 201 h 245"/>
                <a:gd name="T86" fmla="*/ 16 w 196"/>
                <a:gd name="T87" fmla="*/ 94 h 245"/>
                <a:gd name="T88" fmla="*/ 26 w 196"/>
                <a:gd name="T89" fmla="*/ 85 h 245"/>
                <a:gd name="T90" fmla="*/ 170 w 196"/>
                <a:gd name="T91" fmla="*/ 85 h 245"/>
                <a:gd name="T92" fmla="*/ 179 w 196"/>
                <a:gd name="T93" fmla="*/ 94 h 245"/>
                <a:gd name="T94" fmla="*/ 179 w 196"/>
                <a:gd name="T95" fmla="*/ 201 h 245"/>
                <a:gd name="T96" fmla="*/ 78 w 196"/>
                <a:gd name="T97" fmla="*/ 111 h 245"/>
                <a:gd name="T98" fmla="*/ 73 w 196"/>
                <a:gd name="T99" fmla="*/ 111 h 245"/>
                <a:gd name="T100" fmla="*/ 73 w 196"/>
                <a:gd name="T101" fmla="*/ 111 h 245"/>
                <a:gd name="T102" fmla="*/ 73 w 196"/>
                <a:gd name="T103" fmla="*/ 188 h 245"/>
                <a:gd name="T104" fmla="*/ 73 w 196"/>
                <a:gd name="T105" fmla="*/ 189 h 245"/>
                <a:gd name="T106" fmla="*/ 78 w 196"/>
                <a:gd name="T107" fmla="*/ 189 h 245"/>
                <a:gd name="T108" fmla="*/ 132 w 196"/>
                <a:gd name="T109" fmla="*/ 152 h 245"/>
                <a:gd name="T110" fmla="*/ 132 w 196"/>
                <a:gd name="T111" fmla="*/ 147 h 245"/>
                <a:gd name="T112" fmla="*/ 78 w 196"/>
                <a:gd name="T113" fmla="*/ 11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6" h="245">
                  <a:moveTo>
                    <a:pt x="44" y="17"/>
                  </a:moveTo>
                  <a:cubicBezTo>
                    <a:pt x="45" y="17"/>
                    <a:pt x="46" y="16"/>
                    <a:pt x="47" y="16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2"/>
                    <a:pt x="70" y="58"/>
                    <a:pt x="67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5" y="58"/>
                    <a:pt x="118" y="52"/>
                    <a:pt x="110" y="4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30"/>
                    <a:pt x="134" y="30"/>
                    <a:pt x="135" y="30"/>
                  </a:cubicBezTo>
                  <a:cubicBezTo>
                    <a:pt x="140" y="30"/>
                    <a:pt x="143" y="26"/>
                    <a:pt x="143" y="22"/>
                  </a:cubicBezTo>
                  <a:cubicBezTo>
                    <a:pt x="143" y="17"/>
                    <a:pt x="140" y="14"/>
                    <a:pt x="135" y="14"/>
                  </a:cubicBezTo>
                  <a:cubicBezTo>
                    <a:pt x="131" y="14"/>
                    <a:pt x="127" y="17"/>
                    <a:pt x="127" y="22"/>
                  </a:cubicBezTo>
                  <a:cubicBezTo>
                    <a:pt x="127" y="23"/>
                    <a:pt x="127" y="25"/>
                    <a:pt x="128" y="26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2" y="47"/>
                    <a:pt x="100" y="47"/>
                    <a:pt x="98" y="47"/>
                  </a:cubicBezTo>
                  <a:cubicBezTo>
                    <a:pt x="95" y="47"/>
                    <a:pt x="93" y="47"/>
                    <a:pt x="91" y="4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39" y="0"/>
                    <a:pt x="36" y="4"/>
                    <a:pt x="36" y="9"/>
                  </a:cubicBezTo>
                  <a:cubicBezTo>
                    <a:pt x="36" y="13"/>
                    <a:pt x="39" y="17"/>
                    <a:pt x="44" y="17"/>
                  </a:cubicBezTo>
                  <a:close/>
                  <a:moveTo>
                    <a:pt x="177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8" y="70"/>
                    <a:pt x="0" y="78"/>
                    <a:pt x="0" y="8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7"/>
                    <a:pt x="8" y="226"/>
                    <a:pt x="18" y="226"/>
                  </a:cubicBezTo>
                  <a:cubicBezTo>
                    <a:pt x="29" y="226"/>
                    <a:pt x="29" y="226"/>
                    <a:pt x="29" y="226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41"/>
                    <a:pt x="29" y="244"/>
                    <a:pt x="33" y="244"/>
                  </a:cubicBezTo>
                  <a:cubicBezTo>
                    <a:pt x="36" y="245"/>
                    <a:pt x="40" y="243"/>
                    <a:pt x="40" y="239"/>
                  </a:cubicBezTo>
                  <a:cubicBezTo>
                    <a:pt x="42" y="226"/>
                    <a:pt x="42" y="226"/>
                    <a:pt x="42" y="226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51" y="243"/>
                    <a:pt x="155" y="245"/>
                    <a:pt x="158" y="244"/>
                  </a:cubicBezTo>
                  <a:cubicBezTo>
                    <a:pt x="162" y="244"/>
                    <a:pt x="164" y="241"/>
                    <a:pt x="164" y="237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187" y="226"/>
                    <a:pt x="196" y="217"/>
                    <a:pt x="196" y="207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78"/>
                    <a:pt x="187" y="70"/>
                    <a:pt x="177" y="70"/>
                  </a:cubicBezTo>
                  <a:close/>
                  <a:moveTo>
                    <a:pt x="179" y="201"/>
                  </a:moveTo>
                  <a:cubicBezTo>
                    <a:pt x="179" y="207"/>
                    <a:pt x="175" y="211"/>
                    <a:pt x="170" y="211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1" y="211"/>
                    <a:pt x="16" y="207"/>
                    <a:pt x="16" y="201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89"/>
                    <a:pt x="21" y="85"/>
                    <a:pt x="26" y="85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5" y="85"/>
                    <a:pt x="179" y="89"/>
                    <a:pt x="179" y="94"/>
                  </a:cubicBezTo>
                  <a:lnTo>
                    <a:pt x="179" y="201"/>
                  </a:lnTo>
                  <a:close/>
                  <a:moveTo>
                    <a:pt x="78" y="111"/>
                  </a:moveTo>
                  <a:cubicBezTo>
                    <a:pt x="77" y="109"/>
                    <a:pt x="75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88"/>
                    <a:pt x="73" y="188"/>
                    <a:pt x="73" y="188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5" y="190"/>
                    <a:pt x="77" y="190"/>
                    <a:pt x="78" y="189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3" y="151"/>
                    <a:pt x="133" y="149"/>
                    <a:pt x="132" y="147"/>
                  </a:cubicBezTo>
                  <a:lnTo>
                    <a:pt x="78" y="11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03229" y="2613289"/>
            <a:ext cx="2040946" cy="2175738"/>
            <a:chOff x="3602904" y="2613289"/>
            <a:chExt cx="2041212" cy="2175738"/>
          </a:xfrm>
          <a:solidFill>
            <a:schemeClr val="accent3"/>
          </a:solidFill>
        </p:grpSpPr>
        <p:grpSp>
          <p:nvGrpSpPr>
            <p:cNvPr id="63" name="组合 62"/>
            <p:cNvGrpSpPr/>
            <p:nvPr/>
          </p:nvGrpSpPr>
          <p:grpSpPr>
            <a:xfrm>
              <a:off x="3602904" y="2613289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64" name="等腰三角形 63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4300582" y="3820791"/>
              <a:ext cx="614362" cy="615950"/>
              <a:chOff x="5332413" y="2111201"/>
              <a:chExt cx="614362" cy="615950"/>
            </a:xfrm>
            <a:grpFill/>
          </p:grpSpPr>
          <p:sp>
            <p:nvSpPr>
              <p:cNvPr id="74" name="Freeform 31"/>
              <p:cNvSpPr>
                <a:spLocks noEditPoints="1"/>
              </p:cNvSpPr>
              <p:nvPr/>
            </p:nvSpPr>
            <p:spPr bwMode="auto">
              <a:xfrm>
                <a:off x="5332413" y="2111201"/>
                <a:ext cx="614362" cy="615950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2"/>
              <p:cNvSpPr>
                <a:spLocks noEditPoints="1"/>
              </p:cNvSpPr>
              <p:nvPr/>
            </p:nvSpPr>
            <p:spPr bwMode="auto">
              <a:xfrm>
                <a:off x="5505450" y="2284239"/>
                <a:ext cx="268287" cy="269875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3"/>
              <p:cNvSpPr>
                <a:spLocks noEditPoints="1"/>
              </p:cNvSpPr>
              <p:nvPr/>
            </p:nvSpPr>
            <p:spPr bwMode="auto">
              <a:xfrm>
                <a:off x="5562600" y="2341389"/>
                <a:ext cx="153987" cy="153987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047158" y="2632886"/>
            <a:ext cx="2040946" cy="2175738"/>
            <a:chOff x="9047542" y="2632886"/>
            <a:chExt cx="2041212" cy="2175738"/>
          </a:xfrm>
          <a:solidFill>
            <a:schemeClr val="accent1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9047542" y="2632886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57" name="等腰三角形 56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26"/>
            <p:cNvSpPr>
              <a:spLocks noEditPoints="1"/>
            </p:cNvSpPr>
            <p:nvPr/>
          </p:nvSpPr>
          <p:spPr bwMode="auto">
            <a:xfrm>
              <a:off x="9777586" y="3979113"/>
              <a:ext cx="573088" cy="495300"/>
            </a:xfrm>
            <a:custGeom>
              <a:avLst/>
              <a:gdLst>
                <a:gd name="T0" fmla="*/ 117 w 153"/>
                <a:gd name="T1" fmla="*/ 58 h 132"/>
                <a:gd name="T2" fmla="*/ 111 w 153"/>
                <a:gd name="T3" fmla="*/ 58 h 132"/>
                <a:gd name="T4" fmla="*/ 103 w 153"/>
                <a:gd name="T5" fmla="*/ 66 h 132"/>
                <a:gd name="T6" fmla="*/ 103 w 153"/>
                <a:gd name="T7" fmla="*/ 124 h 132"/>
                <a:gd name="T8" fmla="*/ 111 w 153"/>
                <a:gd name="T9" fmla="*/ 132 h 132"/>
                <a:gd name="T10" fmla="*/ 117 w 153"/>
                <a:gd name="T11" fmla="*/ 132 h 132"/>
                <a:gd name="T12" fmla="*/ 125 w 153"/>
                <a:gd name="T13" fmla="*/ 124 h 132"/>
                <a:gd name="T14" fmla="*/ 125 w 153"/>
                <a:gd name="T15" fmla="*/ 66 h 132"/>
                <a:gd name="T16" fmla="*/ 117 w 153"/>
                <a:gd name="T17" fmla="*/ 58 h 132"/>
                <a:gd name="T18" fmla="*/ 151 w 153"/>
                <a:gd name="T19" fmla="*/ 90 h 132"/>
                <a:gd name="T20" fmla="*/ 134 w 153"/>
                <a:gd name="T21" fmla="*/ 23 h 132"/>
                <a:gd name="T22" fmla="*/ 133 w 153"/>
                <a:gd name="T23" fmla="*/ 18 h 132"/>
                <a:gd name="T24" fmla="*/ 76 w 153"/>
                <a:gd name="T25" fmla="*/ 0 h 132"/>
                <a:gd name="T26" fmla="*/ 19 w 153"/>
                <a:gd name="T27" fmla="*/ 18 h 132"/>
                <a:gd name="T28" fmla="*/ 19 w 153"/>
                <a:gd name="T29" fmla="*/ 23 h 132"/>
                <a:gd name="T30" fmla="*/ 1 w 153"/>
                <a:gd name="T31" fmla="*/ 90 h 132"/>
                <a:gd name="T32" fmla="*/ 0 w 153"/>
                <a:gd name="T33" fmla="*/ 94 h 132"/>
                <a:gd name="T34" fmla="*/ 4 w 153"/>
                <a:gd name="T35" fmla="*/ 99 h 132"/>
                <a:gd name="T36" fmla="*/ 5 w 153"/>
                <a:gd name="T37" fmla="*/ 99 h 132"/>
                <a:gd name="T38" fmla="*/ 22 w 153"/>
                <a:gd name="T39" fmla="*/ 126 h 132"/>
                <a:gd name="T40" fmla="*/ 25 w 153"/>
                <a:gd name="T41" fmla="*/ 120 h 132"/>
                <a:gd name="T42" fmla="*/ 25 w 153"/>
                <a:gd name="T43" fmla="*/ 69 h 132"/>
                <a:gd name="T44" fmla="*/ 22 w 153"/>
                <a:gd name="T45" fmla="*/ 64 h 132"/>
                <a:gd name="T46" fmla="*/ 5 w 153"/>
                <a:gd name="T47" fmla="*/ 90 h 132"/>
                <a:gd name="T48" fmla="*/ 4 w 153"/>
                <a:gd name="T49" fmla="*/ 89 h 132"/>
                <a:gd name="T50" fmla="*/ 22 w 153"/>
                <a:gd name="T51" fmla="*/ 29 h 132"/>
                <a:gd name="T52" fmla="*/ 25 w 153"/>
                <a:gd name="T53" fmla="*/ 31 h 132"/>
                <a:gd name="T54" fmla="*/ 75 w 153"/>
                <a:gd name="T55" fmla="*/ 17 h 132"/>
                <a:gd name="T56" fmla="*/ 75 w 153"/>
                <a:gd name="T57" fmla="*/ 17 h 132"/>
                <a:gd name="T58" fmla="*/ 76 w 153"/>
                <a:gd name="T59" fmla="*/ 17 h 132"/>
                <a:gd name="T60" fmla="*/ 78 w 153"/>
                <a:gd name="T61" fmla="*/ 17 h 132"/>
                <a:gd name="T62" fmla="*/ 78 w 153"/>
                <a:gd name="T63" fmla="*/ 17 h 132"/>
                <a:gd name="T64" fmla="*/ 128 w 153"/>
                <a:gd name="T65" fmla="*/ 31 h 132"/>
                <a:gd name="T66" fmla="*/ 131 w 153"/>
                <a:gd name="T67" fmla="*/ 29 h 132"/>
                <a:gd name="T68" fmla="*/ 148 w 153"/>
                <a:gd name="T69" fmla="*/ 89 h 132"/>
                <a:gd name="T70" fmla="*/ 147 w 153"/>
                <a:gd name="T71" fmla="*/ 90 h 132"/>
                <a:gd name="T72" fmla="*/ 131 w 153"/>
                <a:gd name="T73" fmla="*/ 64 h 132"/>
                <a:gd name="T74" fmla="*/ 128 w 153"/>
                <a:gd name="T75" fmla="*/ 69 h 132"/>
                <a:gd name="T76" fmla="*/ 128 w 153"/>
                <a:gd name="T77" fmla="*/ 120 h 132"/>
                <a:gd name="T78" fmla="*/ 131 w 153"/>
                <a:gd name="T79" fmla="*/ 126 h 132"/>
                <a:gd name="T80" fmla="*/ 147 w 153"/>
                <a:gd name="T81" fmla="*/ 99 h 132"/>
                <a:gd name="T82" fmla="*/ 148 w 153"/>
                <a:gd name="T83" fmla="*/ 99 h 132"/>
                <a:gd name="T84" fmla="*/ 153 w 153"/>
                <a:gd name="T85" fmla="*/ 94 h 132"/>
                <a:gd name="T86" fmla="*/ 151 w 153"/>
                <a:gd name="T87" fmla="*/ 90 h 132"/>
                <a:gd name="T88" fmla="*/ 41 w 153"/>
                <a:gd name="T89" fmla="*/ 58 h 132"/>
                <a:gd name="T90" fmla="*/ 36 w 153"/>
                <a:gd name="T91" fmla="*/ 58 h 132"/>
                <a:gd name="T92" fmla="*/ 28 w 153"/>
                <a:gd name="T93" fmla="*/ 66 h 132"/>
                <a:gd name="T94" fmla="*/ 28 w 153"/>
                <a:gd name="T95" fmla="*/ 124 h 132"/>
                <a:gd name="T96" fmla="*/ 36 w 153"/>
                <a:gd name="T97" fmla="*/ 132 h 132"/>
                <a:gd name="T98" fmla="*/ 41 w 153"/>
                <a:gd name="T99" fmla="*/ 132 h 132"/>
                <a:gd name="T100" fmla="*/ 49 w 153"/>
                <a:gd name="T101" fmla="*/ 124 h 132"/>
                <a:gd name="T102" fmla="*/ 49 w 153"/>
                <a:gd name="T103" fmla="*/ 66 h 132"/>
                <a:gd name="T104" fmla="*/ 41 w 153"/>
                <a:gd name="T105" fmla="*/ 5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132">
                  <a:moveTo>
                    <a:pt x="117" y="58"/>
                  </a:moveTo>
                  <a:cubicBezTo>
                    <a:pt x="111" y="58"/>
                    <a:pt x="111" y="58"/>
                    <a:pt x="111" y="58"/>
                  </a:cubicBezTo>
                  <a:cubicBezTo>
                    <a:pt x="107" y="58"/>
                    <a:pt x="103" y="62"/>
                    <a:pt x="103" y="66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9"/>
                    <a:pt x="107" y="132"/>
                    <a:pt x="111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21" y="132"/>
                    <a:pt x="125" y="129"/>
                    <a:pt x="125" y="124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2"/>
                    <a:pt x="121" y="58"/>
                    <a:pt x="117" y="58"/>
                  </a:cubicBezTo>
                  <a:close/>
                  <a:moveTo>
                    <a:pt x="151" y="90"/>
                  </a:moveTo>
                  <a:cubicBezTo>
                    <a:pt x="152" y="40"/>
                    <a:pt x="134" y="23"/>
                    <a:pt x="134" y="23"/>
                  </a:cubicBezTo>
                  <a:cubicBezTo>
                    <a:pt x="135" y="20"/>
                    <a:pt x="133" y="18"/>
                    <a:pt x="133" y="18"/>
                  </a:cubicBezTo>
                  <a:cubicBezTo>
                    <a:pt x="110" y="0"/>
                    <a:pt x="83" y="0"/>
                    <a:pt x="76" y="0"/>
                  </a:cubicBezTo>
                  <a:cubicBezTo>
                    <a:pt x="70" y="0"/>
                    <a:pt x="43" y="0"/>
                    <a:pt x="19" y="18"/>
                  </a:cubicBezTo>
                  <a:cubicBezTo>
                    <a:pt x="19" y="18"/>
                    <a:pt x="18" y="20"/>
                    <a:pt x="19" y="23"/>
                  </a:cubicBezTo>
                  <a:cubicBezTo>
                    <a:pt x="19" y="23"/>
                    <a:pt x="1" y="40"/>
                    <a:pt x="1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7"/>
                    <a:pt x="2" y="99"/>
                    <a:pt x="4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6" y="114"/>
                    <a:pt x="13" y="126"/>
                    <a:pt x="22" y="126"/>
                  </a:cubicBezTo>
                  <a:cubicBezTo>
                    <a:pt x="25" y="126"/>
                    <a:pt x="25" y="120"/>
                    <a:pt x="25" y="120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4"/>
                    <a:pt x="22" y="64"/>
                  </a:cubicBezTo>
                  <a:cubicBezTo>
                    <a:pt x="14" y="64"/>
                    <a:pt x="7" y="75"/>
                    <a:pt x="5" y="90"/>
                  </a:cubicBezTo>
                  <a:cubicBezTo>
                    <a:pt x="5" y="89"/>
                    <a:pt x="5" y="89"/>
                    <a:pt x="4" y="89"/>
                  </a:cubicBezTo>
                  <a:cubicBezTo>
                    <a:pt x="5" y="78"/>
                    <a:pt x="8" y="43"/>
                    <a:pt x="22" y="29"/>
                  </a:cubicBezTo>
                  <a:cubicBezTo>
                    <a:pt x="22" y="29"/>
                    <a:pt x="22" y="32"/>
                    <a:pt x="25" y="31"/>
                  </a:cubicBezTo>
                  <a:cubicBezTo>
                    <a:pt x="27" y="30"/>
                    <a:pt x="41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6" y="17"/>
                    <a:pt x="76" y="17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112" y="17"/>
                    <a:pt x="125" y="30"/>
                    <a:pt x="128" y="31"/>
                  </a:cubicBezTo>
                  <a:cubicBezTo>
                    <a:pt x="130" y="32"/>
                    <a:pt x="131" y="29"/>
                    <a:pt x="131" y="29"/>
                  </a:cubicBezTo>
                  <a:cubicBezTo>
                    <a:pt x="144" y="43"/>
                    <a:pt x="148" y="78"/>
                    <a:pt x="148" y="89"/>
                  </a:cubicBezTo>
                  <a:cubicBezTo>
                    <a:pt x="148" y="89"/>
                    <a:pt x="147" y="89"/>
                    <a:pt x="147" y="90"/>
                  </a:cubicBezTo>
                  <a:cubicBezTo>
                    <a:pt x="146" y="75"/>
                    <a:pt x="139" y="64"/>
                    <a:pt x="131" y="64"/>
                  </a:cubicBezTo>
                  <a:cubicBezTo>
                    <a:pt x="128" y="64"/>
                    <a:pt x="128" y="69"/>
                    <a:pt x="128" y="69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20"/>
                    <a:pt x="127" y="126"/>
                    <a:pt x="131" y="126"/>
                  </a:cubicBezTo>
                  <a:cubicBezTo>
                    <a:pt x="139" y="126"/>
                    <a:pt x="146" y="114"/>
                    <a:pt x="147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51" y="99"/>
                    <a:pt x="153" y="97"/>
                    <a:pt x="153" y="94"/>
                  </a:cubicBezTo>
                  <a:cubicBezTo>
                    <a:pt x="153" y="93"/>
                    <a:pt x="152" y="91"/>
                    <a:pt x="151" y="90"/>
                  </a:cubicBezTo>
                  <a:close/>
                  <a:moveTo>
                    <a:pt x="41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2" y="58"/>
                    <a:pt x="28" y="62"/>
                    <a:pt x="28" y="66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9"/>
                    <a:pt x="32" y="132"/>
                    <a:pt x="36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6" y="132"/>
                    <a:pt x="49" y="129"/>
                    <a:pt x="49" y="124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2"/>
                    <a:pt x="46" y="58"/>
                    <a:pt x="41" y="5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8723" y="2608823"/>
            <a:ext cx="2040946" cy="2175738"/>
            <a:chOff x="908047" y="2608823"/>
            <a:chExt cx="2041212" cy="2175738"/>
          </a:xfrm>
          <a:solidFill>
            <a:schemeClr val="accent4"/>
          </a:solidFill>
        </p:grpSpPr>
        <p:grpSp>
          <p:nvGrpSpPr>
            <p:cNvPr id="66" name="组合 65"/>
            <p:cNvGrpSpPr/>
            <p:nvPr/>
          </p:nvGrpSpPr>
          <p:grpSpPr>
            <a:xfrm>
              <a:off x="908047" y="2608823"/>
              <a:ext cx="2041212" cy="2175738"/>
              <a:chOff x="9248849" y="2510971"/>
              <a:chExt cx="2041212" cy="2175738"/>
            </a:xfrm>
            <a:grpFill/>
          </p:grpSpPr>
          <p:sp>
            <p:nvSpPr>
              <p:cNvPr id="67" name="等腰三角形 66"/>
              <p:cNvSpPr/>
              <p:nvPr/>
            </p:nvSpPr>
            <p:spPr>
              <a:xfrm>
                <a:off x="9248849" y="2927053"/>
                <a:ext cx="2041212" cy="1759656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0264874" y="2510971"/>
                <a:ext cx="0" cy="411002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1599048" y="3703167"/>
              <a:ext cx="622301" cy="803275"/>
              <a:chOff x="6161087" y="2424113"/>
              <a:chExt cx="622301" cy="803275"/>
            </a:xfrm>
            <a:grpFill/>
          </p:grpSpPr>
          <p:sp>
            <p:nvSpPr>
              <p:cNvPr id="79" name="Freeform 280"/>
              <p:cNvSpPr/>
              <p:nvPr/>
            </p:nvSpPr>
            <p:spPr bwMode="auto">
              <a:xfrm>
                <a:off x="6172200" y="2424113"/>
                <a:ext cx="611188" cy="619125"/>
              </a:xfrm>
              <a:custGeom>
                <a:avLst/>
                <a:gdLst>
                  <a:gd name="T0" fmla="*/ 120 w 163"/>
                  <a:gd name="T1" fmla="*/ 9 h 165"/>
                  <a:gd name="T2" fmla="*/ 153 w 163"/>
                  <a:gd name="T3" fmla="*/ 74 h 165"/>
                  <a:gd name="T4" fmla="*/ 72 w 163"/>
                  <a:gd name="T5" fmla="*/ 155 h 165"/>
                  <a:gd name="T6" fmla="*/ 8 w 163"/>
                  <a:gd name="T7" fmla="*/ 123 h 165"/>
                  <a:gd name="T8" fmla="*/ 0 w 163"/>
                  <a:gd name="T9" fmla="*/ 129 h 165"/>
                  <a:gd name="T10" fmla="*/ 72 w 163"/>
                  <a:gd name="T11" fmla="*/ 165 h 165"/>
                  <a:gd name="T12" fmla="*/ 163 w 163"/>
                  <a:gd name="T13" fmla="*/ 74 h 165"/>
                  <a:gd name="T14" fmla="*/ 126 w 163"/>
                  <a:gd name="T15" fmla="*/ 0 h 165"/>
                  <a:gd name="T16" fmla="*/ 120 w 163"/>
                  <a:gd name="T17" fmla="*/ 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5">
                    <a:moveTo>
                      <a:pt x="120" y="9"/>
                    </a:moveTo>
                    <a:cubicBezTo>
                      <a:pt x="140" y="24"/>
                      <a:pt x="153" y="47"/>
                      <a:pt x="153" y="74"/>
                    </a:cubicBezTo>
                    <a:cubicBezTo>
                      <a:pt x="153" y="119"/>
                      <a:pt x="117" y="155"/>
                      <a:pt x="72" y="155"/>
                    </a:cubicBezTo>
                    <a:cubicBezTo>
                      <a:pt x="46" y="155"/>
                      <a:pt x="23" y="142"/>
                      <a:pt x="8" y="123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6" y="151"/>
                      <a:pt x="43" y="165"/>
                      <a:pt x="72" y="165"/>
                    </a:cubicBezTo>
                    <a:cubicBezTo>
                      <a:pt x="122" y="165"/>
                      <a:pt x="163" y="124"/>
                      <a:pt x="163" y="74"/>
                    </a:cubicBezTo>
                    <a:cubicBezTo>
                      <a:pt x="163" y="44"/>
                      <a:pt x="149" y="17"/>
                      <a:pt x="126" y="0"/>
                    </a:cubicBezTo>
                    <a:lnTo>
                      <a:pt x="12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81"/>
              <p:cNvSpPr>
                <a:spLocks noEditPoints="1"/>
              </p:cNvSpPr>
              <p:nvPr/>
            </p:nvSpPr>
            <p:spPr bwMode="auto">
              <a:xfrm>
                <a:off x="6175375" y="2436813"/>
                <a:ext cx="544513" cy="542925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82"/>
              <p:cNvSpPr/>
              <p:nvPr/>
            </p:nvSpPr>
            <p:spPr bwMode="auto">
              <a:xfrm>
                <a:off x="6161087" y="2447926"/>
                <a:ext cx="608013" cy="531813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7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5 w 162"/>
                  <a:gd name="T17" fmla="*/ 44 h 142"/>
                  <a:gd name="T18" fmla="*/ 19 w 162"/>
                  <a:gd name="T19" fmla="*/ 48 h 142"/>
                  <a:gd name="T20" fmla="*/ 19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4 w 162"/>
                  <a:gd name="T77" fmla="*/ 53 h 142"/>
                  <a:gd name="T78" fmla="*/ 133 w 162"/>
                  <a:gd name="T79" fmla="*/ 56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1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3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8 w 162"/>
                  <a:gd name="T121" fmla="*/ 8 h 142"/>
                  <a:gd name="T122" fmla="*/ 78 w 162"/>
                  <a:gd name="T12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6" y="13"/>
                      <a:pt x="46" y="13"/>
                    </a:cubicBezTo>
                    <a:cubicBezTo>
                      <a:pt x="46" y="13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7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6" y="24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7" y="41"/>
                    </a:cubicBezTo>
                    <a:cubicBezTo>
                      <a:pt x="17" y="41"/>
                      <a:pt x="16" y="41"/>
                      <a:pt x="15" y="42"/>
                    </a:cubicBezTo>
                    <a:cubicBezTo>
                      <a:pt x="15" y="42"/>
                      <a:pt x="14" y="43"/>
                      <a:pt x="14" y="43"/>
                    </a:cubicBezTo>
                    <a:cubicBezTo>
                      <a:pt x="14" y="43"/>
                      <a:pt x="15" y="44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7"/>
                      <a:pt x="18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19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1"/>
                      <a:pt x="14" y="39"/>
                      <a:pt x="14" y="39"/>
                    </a:cubicBezTo>
                    <a:cubicBezTo>
                      <a:pt x="14" y="39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1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1" y="56"/>
                      <a:pt x="11" y="56"/>
                    </a:cubicBezTo>
                    <a:cubicBezTo>
                      <a:pt x="11" y="57"/>
                      <a:pt x="12" y="58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8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0"/>
                      <a:pt x="29" y="71"/>
                      <a:pt x="30" y="71"/>
                    </a:cubicBezTo>
                    <a:cubicBezTo>
                      <a:pt x="30" y="71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3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8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79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5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5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6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0" y="125"/>
                      <a:pt x="40" y="126"/>
                    </a:cubicBezTo>
                    <a:cubicBezTo>
                      <a:pt x="40" y="126"/>
                      <a:pt x="42" y="128"/>
                      <a:pt x="40" y="127"/>
                    </a:cubicBezTo>
                    <a:cubicBezTo>
                      <a:pt x="38" y="125"/>
                      <a:pt x="40" y="127"/>
                      <a:pt x="37" y="125"/>
                    </a:cubicBezTo>
                    <a:cubicBezTo>
                      <a:pt x="35" y="122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1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0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7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9" y="64"/>
                    </a:cubicBezTo>
                    <a:cubicBezTo>
                      <a:pt x="9" y="63"/>
                      <a:pt x="8" y="63"/>
                      <a:pt x="8" y="62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0"/>
                    </a:cubicBezTo>
                    <a:cubicBezTo>
                      <a:pt x="70" y="140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6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2" y="132"/>
                      <a:pt x="94" y="132"/>
                    </a:cubicBezTo>
                    <a:cubicBezTo>
                      <a:pt x="95" y="131"/>
                      <a:pt x="96" y="131"/>
                      <a:pt x="97" y="131"/>
                    </a:cubicBezTo>
                    <a:cubicBezTo>
                      <a:pt x="97" y="131"/>
                      <a:pt x="98" y="131"/>
                      <a:pt x="99" y="131"/>
                    </a:cubicBezTo>
                    <a:cubicBezTo>
                      <a:pt x="99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0"/>
                    </a:cubicBezTo>
                    <a:cubicBezTo>
                      <a:pt x="81" y="140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0"/>
                    </a:cubicBezTo>
                    <a:cubicBezTo>
                      <a:pt x="142" y="48"/>
                      <a:pt x="142" y="48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7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7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2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2" y="49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4" y="53"/>
                    </a:cubicBezTo>
                    <a:cubicBezTo>
                      <a:pt x="125" y="54"/>
                      <a:pt x="127" y="53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7"/>
                      <a:pt x="129" y="57"/>
                    </a:cubicBezTo>
                    <a:cubicBezTo>
                      <a:pt x="129" y="57"/>
                      <a:pt x="129" y="57"/>
                      <a:pt x="130" y="57"/>
                    </a:cubicBezTo>
                    <a:cubicBezTo>
                      <a:pt x="131" y="56"/>
                      <a:pt x="133" y="56"/>
                      <a:pt x="133" y="56"/>
                    </a:cubicBezTo>
                    <a:cubicBezTo>
                      <a:pt x="133" y="56"/>
                      <a:pt x="134" y="58"/>
                      <a:pt x="134" y="58"/>
                    </a:cubicBezTo>
                    <a:cubicBezTo>
                      <a:pt x="134" y="59"/>
                      <a:pt x="134" y="61"/>
                      <a:pt x="134" y="61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1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6"/>
                    </a:cubicBezTo>
                    <a:cubicBezTo>
                      <a:pt x="113" y="107"/>
                      <a:pt x="109" y="108"/>
                      <a:pt x="109" y="108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2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7" y="95"/>
                      <a:pt x="96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4"/>
                      <a:pt x="101" y="84"/>
                    </a:cubicBezTo>
                    <a:cubicBezTo>
                      <a:pt x="101" y="83"/>
                      <a:pt x="99" y="81"/>
                      <a:pt x="99" y="81"/>
                    </a:cubicBezTo>
                    <a:cubicBezTo>
                      <a:pt x="99" y="80"/>
                      <a:pt x="99" y="81"/>
                      <a:pt x="98" y="79"/>
                    </a:cubicBezTo>
                    <a:cubicBezTo>
                      <a:pt x="97" y="78"/>
                      <a:pt x="96" y="77"/>
                      <a:pt x="96" y="77"/>
                    </a:cubicBezTo>
                    <a:cubicBezTo>
                      <a:pt x="96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2" y="68"/>
                      <a:pt x="91" y="66"/>
                    </a:cubicBezTo>
                    <a:cubicBezTo>
                      <a:pt x="89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1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1"/>
                      <a:pt x="67" y="62"/>
                      <a:pt x="67" y="61"/>
                    </a:cubicBezTo>
                    <a:cubicBezTo>
                      <a:pt x="67" y="59"/>
                      <a:pt x="68" y="59"/>
                      <a:pt x="67" y="58"/>
                    </a:cubicBezTo>
                    <a:cubicBezTo>
                      <a:pt x="66" y="57"/>
                      <a:pt x="67" y="59"/>
                      <a:pt x="66" y="57"/>
                    </a:cubicBezTo>
                    <a:cubicBezTo>
                      <a:pt x="64" y="55"/>
                      <a:pt x="63" y="56"/>
                      <a:pt x="64" y="55"/>
                    </a:cubicBezTo>
                    <a:cubicBezTo>
                      <a:pt x="64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69" y="39"/>
                      <a:pt x="70" y="38"/>
                    </a:cubicBezTo>
                    <a:cubicBezTo>
                      <a:pt x="70" y="38"/>
                      <a:pt x="71" y="36"/>
                      <a:pt x="71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0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0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7" y="33"/>
                      <a:pt x="116" y="32"/>
                    </a:cubicBezTo>
                    <a:cubicBezTo>
                      <a:pt x="114" y="31"/>
                      <a:pt x="113" y="32"/>
                      <a:pt x="113" y="30"/>
                    </a:cubicBezTo>
                    <a:cubicBezTo>
                      <a:pt x="112" y="29"/>
                      <a:pt x="114" y="29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2"/>
                      <a:pt x="103" y="22"/>
                      <a:pt x="102" y="22"/>
                    </a:cubicBezTo>
                    <a:cubicBezTo>
                      <a:pt x="101" y="23"/>
                      <a:pt x="101" y="24"/>
                      <a:pt x="101" y="26"/>
                    </a:cubicBezTo>
                    <a:cubicBezTo>
                      <a:pt x="101" y="27"/>
                      <a:pt x="102" y="27"/>
                      <a:pt x="100" y="26"/>
                    </a:cubicBezTo>
                    <a:cubicBezTo>
                      <a:pt x="98" y="25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3"/>
                    </a:cubicBezTo>
                    <a:cubicBezTo>
                      <a:pt x="90" y="24"/>
                      <a:pt x="89" y="24"/>
                      <a:pt x="88" y="24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6"/>
                      <a:pt x="76" y="27"/>
                      <a:pt x="78" y="25"/>
                    </a:cubicBezTo>
                    <a:cubicBezTo>
                      <a:pt x="80" y="22"/>
                      <a:pt x="78" y="24"/>
                      <a:pt x="81" y="23"/>
                    </a:cubicBezTo>
                    <a:cubicBezTo>
                      <a:pt x="84" y="21"/>
                      <a:pt x="88" y="21"/>
                      <a:pt x="84" y="20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1" y="13"/>
                      <a:pt x="70" y="13"/>
                    </a:cubicBezTo>
                    <a:cubicBezTo>
                      <a:pt x="69" y="13"/>
                      <a:pt x="70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8" y="8"/>
                    </a:cubicBezTo>
                    <a:cubicBezTo>
                      <a:pt x="70" y="7"/>
                      <a:pt x="69" y="2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2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83"/>
              <p:cNvSpPr/>
              <p:nvPr/>
            </p:nvSpPr>
            <p:spPr bwMode="auto">
              <a:xfrm>
                <a:off x="6307138" y="3024188"/>
                <a:ext cx="173038" cy="203200"/>
              </a:xfrm>
              <a:custGeom>
                <a:avLst/>
                <a:gdLst>
                  <a:gd name="T0" fmla="*/ 33 w 46"/>
                  <a:gd name="T1" fmla="*/ 3 h 54"/>
                  <a:gd name="T2" fmla="*/ 33 w 46"/>
                  <a:gd name="T3" fmla="*/ 20 h 54"/>
                  <a:gd name="T4" fmla="*/ 18 w 46"/>
                  <a:gd name="T5" fmla="*/ 31 h 54"/>
                  <a:gd name="T6" fmla="*/ 0 w 46"/>
                  <a:gd name="T7" fmla="*/ 45 h 54"/>
                  <a:gd name="T8" fmla="*/ 46 w 46"/>
                  <a:gd name="T9" fmla="*/ 54 h 54"/>
                  <a:gd name="T10" fmla="*/ 46 w 46"/>
                  <a:gd name="T11" fmla="*/ 0 h 54"/>
                  <a:gd name="T12" fmla="*/ 33 w 46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4">
                    <a:moveTo>
                      <a:pt x="33" y="3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28" y="28"/>
                      <a:pt x="18" y="31"/>
                    </a:cubicBezTo>
                    <a:cubicBezTo>
                      <a:pt x="9" y="35"/>
                      <a:pt x="0" y="40"/>
                      <a:pt x="0" y="45"/>
                    </a:cubicBezTo>
                    <a:cubicBezTo>
                      <a:pt x="1" y="50"/>
                      <a:pt x="14" y="54"/>
                      <a:pt x="46" y="5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84"/>
              <p:cNvSpPr/>
              <p:nvPr/>
            </p:nvSpPr>
            <p:spPr bwMode="auto">
              <a:xfrm>
                <a:off x="6456363" y="3024188"/>
                <a:ext cx="169863" cy="203200"/>
              </a:xfrm>
              <a:custGeom>
                <a:avLst/>
                <a:gdLst>
                  <a:gd name="T0" fmla="*/ 12 w 45"/>
                  <a:gd name="T1" fmla="*/ 3 h 54"/>
                  <a:gd name="T2" fmla="*/ 12 w 45"/>
                  <a:gd name="T3" fmla="*/ 20 h 54"/>
                  <a:gd name="T4" fmla="*/ 25 w 45"/>
                  <a:gd name="T5" fmla="*/ 31 h 54"/>
                  <a:gd name="T6" fmla="*/ 44 w 45"/>
                  <a:gd name="T7" fmla="*/ 45 h 54"/>
                  <a:gd name="T8" fmla="*/ 0 w 45"/>
                  <a:gd name="T9" fmla="*/ 54 h 54"/>
                  <a:gd name="T10" fmla="*/ 0 w 45"/>
                  <a:gd name="T11" fmla="*/ 0 h 54"/>
                  <a:gd name="T12" fmla="*/ 12 w 45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4">
                    <a:moveTo>
                      <a:pt x="12" y="3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28"/>
                      <a:pt x="25" y="31"/>
                    </a:cubicBezTo>
                    <a:cubicBezTo>
                      <a:pt x="34" y="35"/>
                      <a:pt x="45" y="40"/>
                      <a:pt x="44" y="45"/>
                    </a:cubicBezTo>
                    <a:cubicBezTo>
                      <a:pt x="43" y="50"/>
                      <a:pt x="25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85"/>
              <p:cNvSpPr/>
              <p:nvPr/>
            </p:nvSpPr>
            <p:spPr bwMode="auto">
              <a:xfrm>
                <a:off x="6172200" y="2424113"/>
                <a:ext cx="611188" cy="619125"/>
              </a:xfrm>
              <a:custGeom>
                <a:avLst/>
                <a:gdLst>
                  <a:gd name="T0" fmla="*/ 120 w 163"/>
                  <a:gd name="T1" fmla="*/ 9 h 165"/>
                  <a:gd name="T2" fmla="*/ 153 w 163"/>
                  <a:gd name="T3" fmla="*/ 74 h 165"/>
                  <a:gd name="T4" fmla="*/ 72 w 163"/>
                  <a:gd name="T5" fmla="*/ 155 h 165"/>
                  <a:gd name="T6" fmla="*/ 8 w 163"/>
                  <a:gd name="T7" fmla="*/ 123 h 165"/>
                  <a:gd name="T8" fmla="*/ 0 w 163"/>
                  <a:gd name="T9" fmla="*/ 129 h 165"/>
                  <a:gd name="T10" fmla="*/ 72 w 163"/>
                  <a:gd name="T11" fmla="*/ 165 h 165"/>
                  <a:gd name="T12" fmla="*/ 163 w 163"/>
                  <a:gd name="T13" fmla="*/ 74 h 165"/>
                  <a:gd name="T14" fmla="*/ 126 w 163"/>
                  <a:gd name="T15" fmla="*/ 0 h 165"/>
                  <a:gd name="T16" fmla="*/ 120 w 163"/>
                  <a:gd name="T17" fmla="*/ 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5">
                    <a:moveTo>
                      <a:pt x="120" y="9"/>
                    </a:moveTo>
                    <a:cubicBezTo>
                      <a:pt x="140" y="24"/>
                      <a:pt x="153" y="47"/>
                      <a:pt x="153" y="74"/>
                    </a:cubicBezTo>
                    <a:cubicBezTo>
                      <a:pt x="153" y="119"/>
                      <a:pt x="117" y="155"/>
                      <a:pt x="72" y="155"/>
                    </a:cubicBezTo>
                    <a:cubicBezTo>
                      <a:pt x="46" y="155"/>
                      <a:pt x="23" y="142"/>
                      <a:pt x="8" y="123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6" y="151"/>
                      <a:pt x="43" y="165"/>
                      <a:pt x="72" y="165"/>
                    </a:cubicBezTo>
                    <a:cubicBezTo>
                      <a:pt x="122" y="165"/>
                      <a:pt x="163" y="124"/>
                      <a:pt x="163" y="74"/>
                    </a:cubicBezTo>
                    <a:cubicBezTo>
                      <a:pt x="163" y="44"/>
                      <a:pt x="149" y="17"/>
                      <a:pt x="126" y="0"/>
                    </a:cubicBezTo>
                    <a:lnTo>
                      <a:pt x="12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86"/>
              <p:cNvSpPr>
                <a:spLocks noEditPoints="1"/>
              </p:cNvSpPr>
              <p:nvPr/>
            </p:nvSpPr>
            <p:spPr bwMode="auto">
              <a:xfrm>
                <a:off x="6175375" y="2436813"/>
                <a:ext cx="544513" cy="542925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87"/>
              <p:cNvSpPr/>
              <p:nvPr/>
            </p:nvSpPr>
            <p:spPr bwMode="auto">
              <a:xfrm>
                <a:off x="6161087" y="2447926"/>
                <a:ext cx="608013" cy="531813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7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5 w 162"/>
                  <a:gd name="T17" fmla="*/ 44 h 142"/>
                  <a:gd name="T18" fmla="*/ 19 w 162"/>
                  <a:gd name="T19" fmla="*/ 48 h 142"/>
                  <a:gd name="T20" fmla="*/ 19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4 w 162"/>
                  <a:gd name="T77" fmla="*/ 53 h 142"/>
                  <a:gd name="T78" fmla="*/ 133 w 162"/>
                  <a:gd name="T79" fmla="*/ 56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1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3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8 w 162"/>
                  <a:gd name="T121" fmla="*/ 8 h 142"/>
                  <a:gd name="T122" fmla="*/ 78 w 162"/>
                  <a:gd name="T12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6" y="13"/>
                      <a:pt x="46" y="13"/>
                    </a:cubicBezTo>
                    <a:cubicBezTo>
                      <a:pt x="46" y="13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7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6" y="24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7" y="41"/>
                    </a:cubicBezTo>
                    <a:cubicBezTo>
                      <a:pt x="17" y="41"/>
                      <a:pt x="16" y="41"/>
                      <a:pt x="15" y="42"/>
                    </a:cubicBezTo>
                    <a:cubicBezTo>
                      <a:pt x="15" y="42"/>
                      <a:pt x="14" y="43"/>
                      <a:pt x="14" y="43"/>
                    </a:cubicBezTo>
                    <a:cubicBezTo>
                      <a:pt x="14" y="43"/>
                      <a:pt x="15" y="44"/>
                      <a:pt x="15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7"/>
                      <a:pt x="18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19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1"/>
                      <a:pt x="14" y="39"/>
                      <a:pt x="14" y="39"/>
                    </a:cubicBezTo>
                    <a:cubicBezTo>
                      <a:pt x="14" y="39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1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1" y="56"/>
                      <a:pt x="11" y="56"/>
                    </a:cubicBezTo>
                    <a:cubicBezTo>
                      <a:pt x="11" y="57"/>
                      <a:pt x="12" y="58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8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0"/>
                      <a:pt x="29" y="71"/>
                      <a:pt x="30" y="71"/>
                    </a:cubicBezTo>
                    <a:cubicBezTo>
                      <a:pt x="30" y="71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3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8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79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5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5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6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0" y="125"/>
                      <a:pt x="40" y="126"/>
                    </a:cubicBezTo>
                    <a:cubicBezTo>
                      <a:pt x="40" y="126"/>
                      <a:pt x="42" y="128"/>
                      <a:pt x="40" y="127"/>
                    </a:cubicBezTo>
                    <a:cubicBezTo>
                      <a:pt x="38" y="125"/>
                      <a:pt x="40" y="127"/>
                      <a:pt x="37" y="125"/>
                    </a:cubicBezTo>
                    <a:cubicBezTo>
                      <a:pt x="35" y="122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1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0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7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9" y="64"/>
                    </a:cubicBezTo>
                    <a:cubicBezTo>
                      <a:pt x="9" y="63"/>
                      <a:pt x="8" y="63"/>
                      <a:pt x="8" y="62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0"/>
                    </a:cubicBezTo>
                    <a:cubicBezTo>
                      <a:pt x="70" y="140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6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2" y="132"/>
                      <a:pt x="94" y="132"/>
                    </a:cubicBezTo>
                    <a:cubicBezTo>
                      <a:pt x="95" y="131"/>
                      <a:pt x="96" y="131"/>
                      <a:pt x="97" y="131"/>
                    </a:cubicBezTo>
                    <a:cubicBezTo>
                      <a:pt x="97" y="131"/>
                      <a:pt x="98" y="131"/>
                      <a:pt x="99" y="131"/>
                    </a:cubicBezTo>
                    <a:cubicBezTo>
                      <a:pt x="99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0"/>
                    </a:cubicBezTo>
                    <a:cubicBezTo>
                      <a:pt x="81" y="140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0"/>
                    </a:cubicBezTo>
                    <a:cubicBezTo>
                      <a:pt x="142" y="48"/>
                      <a:pt x="142" y="48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7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7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2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2" y="49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4" y="53"/>
                    </a:cubicBezTo>
                    <a:cubicBezTo>
                      <a:pt x="125" y="54"/>
                      <a:pt x="127" y="53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7"/>
                      <a:pt x="129" y="57"/>
                    </a:cubicBezTo>
                    <a:cubicBezTo>
                      <a:pt x="129" y="57"/>
                      <a:pt x="129" y="57"/>
                      <a:pt x="130" y="57"/>
                    </a:cubicBezTo>
                    <a:cubicBezTo>
                      <a:pt x="131" y="56"/>
                      <a:pt x="133" y="56"/>
                      <a:pt x="133" y="56"/>
                    </a:cubicBezTo>
                    <a:cubicBezTo>
                      <a:pt x="133" y="56"/>
                      <a:pt x="134" y="58"/>
                      <a:pt x="134" y="58"/>
                    </a:cubicBezTo>
                    <a:cubicBezTo>
                      <a:pt x="134" y="59"/>
                      <a:pt x="134" y="61"/>
                      <a:pt x="134" y="61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1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6"/>
                    </a:cubicBezTo>
                    <a:cubicBezTo>
                      <a:pt x="113" y="107"/>
                      <a:pt x="109" y="108"/>
                      <a:pt x="109" y="108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2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7" y="95"/>
                      <a:pt x="96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4"/>
                      <a:pt x="101" y="84"/>
                    </a:cubicBezTo>
                    <a:cubicBezTo>
                      <a:pt x="101" y="83"/>
                      <a:pt x="99" y="81"/>
                      <a:pt x="99" y="81"/>
                    </a:cubicBezTo>
                    <a:cubicBezTo>
                      <a:pt x="99" y="80"/>
                      <a:pt x="99" y="81"/>
                      <a:pt x="98" y="79"/>
                    </a:cubicBezTo>
                    <a:cubicBezTo>
                      <a:pt x="97" y="78"/>
                      <a:pt x="96" y="77"/>
                      <a:pt x="96" y="77"/>
                    </a:cubicBezTo>
                    <a:cubicBezTo>
                      <a:pt x="96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2" y="68"/>
                      <a:pt x="91" y="66"/>
                    </a:cubicBezTo>
                    <a:cubicBezTo>
                      <a:pt x="89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1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1"/>
                      <a:pt x="67" y="62"/>
                      <a:pt x="67" y="61"/>
                    </a:cubicBezTo>
                    <a:cubicBezTo>
                      <a:pt x="67" y="59"/>
                      <a:pt x="68" y="59"/>
                      <a:pt x="67" y="58"/>
                    </a:cubicBezTo>
                    <a:cubicBezTo>
                      <a:pt x="66" y="57"/>
                      <a:pt x="67" y="59"/>
                      <a:pt x="66" y="57"/>
                    </a:cubicBezTo>
                    <a:cubicBezTo>
                      <a:pt x="64" y="55"/>
                      <a:pt x="63" y="56"/>
                      <a:pt x="64" y="55"/>
                    </a:cubicBezTo>
                    <a:cubicBezTo>
                      <a:pt x="64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69" y="39"/>
                      <a:pt x="70" y="38"/>
                    </a:cubicBezTo>
                    <a:cubicBezTo>
                      <a:pt x="70" y="38"/>
                      <a:pt x="71" y="36"/>
                      <a:pt x="71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0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0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7" y="33"/>
                      <a:pt x="116" y="32"/>
                    </a:cubicBezTo>
                    <a:cubicBezTo>
                      <a:pt x="114" y="31"/>
                      <a:pt x="113" y="32"/>
                      <a:pt x="113" y="30"/>
                    </a:cubicBezTo>
                    <a:cubicBezTo>
                      <a:pt x="112" y="29"/>
                      <a:pt x="114" y="29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2"/>
                      <a:pt x="103" y="22"/>
                      <a:pt x="102" y="22"/>
                    </a:cubicBezTo>
                    <a:cubicBezTo>
                      <a:pt x="101" y="23"/>
                      <a:pt x="101" y="24"/>
                      <a:pt x="101" y="26"/>
                    </a:cubicBezTo>
                    <a:cubicBezTo>
                      <a:pt x="101" y="27"/>
                      <a:pt x="102" y="27"/>
                      <a:pt x="100" y="26"/>
                    </a:cubicBezTo>
                    <a:cubicBezTo>
                      <a:pt x="98" y="25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3"/>
                    </a:cubicBezTo>
                    <a:cubicBezTo>
                      <a:pt x="90" y="24"/>
                      <a:pt x="89" y="24"/>
                      <a:pt x="88" y="24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6"/>
                      <a:pt x="76" y="27"/>
                      <a:pt x="78" y="25"/>
                    </a:cubicBezTo>
                    <a:cubicBezTo>
                      <a:pt x="80" y="22"/>
                      <a:pt x="78" y="24"/>
                      <a:pt x="81" y="23"/>
                    </a:cubicBezTo>
                    <a:cubicBezTo>
                      <a:pt x="84" y="21"/>
                      <a:pt x="88" y="21"/>
                      <a:pt x="84" y="20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1" y="13"/>
                      <a:pt x="70" y="13"/>
                    </a:cubicBezTo>
                    <a:cubicBezTo>
                      <a:pt x="69" y="13"/>
                      <a:pt x="70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8" y="8"/>
                    </a:cubicBezTo>
                    <a:cubicBezTo>
                      <a:pt x="70" y="7"/>
                      <a:pt x="69" y="2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2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8"/>
          <p:cNvSpPr txBox="1"/>
          <p:nvPr/>
        </p:nvSpPr>
        <p:spPr>
          <a:xfrm>
            <a:off x="4752834" y="1431854"/>
            <a:ext cx="1581636" cy="528191"/>
          </a:xfrm>
          <a:prstGeom prst="rect">
            <a:avLst/>
          </a:prstGeom>
          <a:noFill/>
        </p:spPr>
        <p:txBody>
          <a:bodyPr wrap="none" lIns="121928" tIns="60964" rIns="121928" bIns="60964" rtlCol="0">
            <a:spAutoFit/>
          </a:bodyPr>
          <a:lstStyle/>
          <a:p>
            <a:r>
              <a:rPr lang="zh-CN" altLang="en-US" sz="2600" b="1" dirty="0">
                <a:solidFill>
                  <a:schemeClr val="tx2"/>
                </a:solidFill>
                <a:latin typeface="+mn-ea"/>
                <a:cs typeface="+mn-ea"/>
              </a:rPr>
              <a:t>添加标题</a:t>
            </a:r>
          </a:p>
        </p:txBody>
      </p:sp>
      <p:sp>
        <p:nvSpPr>
          <p:cNvPr id="3" name="TextBox 59"/>
          <p:cNvSpPr txBox="1"/>
          <p:nvPr/>
        </p:nvSpPr>
        <p:spPr>
          <a:xfrm>
            <a:off x="4752834" y="2145956"/>
            <a:ext cx="5786216" cy="615561"/>
          </a:xfrm>
          <a:prstGeom prst="rect">
            <a:avLst/>
          </a:prstGeom>
          <a:noFill/>
        </p:spPr>
        <p:txBody>
          <a:bodyPr wrap="none" lIns="121928" tIns="60964" rIns="121928" bIns="6096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语言描述尽量简洁生动。</a:t>
            </a:r>
            <a:endParaRPr lang="zh-CN" altLang="en-US" sz="1600" dirty="0"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2833" y="1979437"/>
            <a:ext cx="6613779" cy="60977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8" tIns="60964" rIns="121928" bIns="60964" rtlCol="0" anchor="ctr"/>
          <a:lstStyle/>
          <a:p>
            <a:pPr algn="ctr"/>
            <a:endParaRPr lang="zh-CN" altLang="en-US">
              <a:latin typeface="+mn-ea"/>
              <a:cs typeface="+mn-ea"/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4752834" y="3064531"/>
            <a:ext cx="1581636" cy="528191"/>
          </a:xfrm>
          <a:prstGeom prst="rect">
            <a:avLst/>
          </a:prstGeom>
          <a:noFill/>
        </p:spPr>
        <p:txBody>
          <a:bodyPr wrap="none" lIns="121928" tIns="60964" rIns="121928" bIns="60964" rtlCol="0">
            <a:spAutoFit/>
          </a:bodyPr>
          <a:lstStyle/>
          <a:p>
            <a:r>
              <a:rPr lang="zh-CN" altLang="en-US" sz="2600" b="1" dirty="0">
                <a:solidFill>
                  <a:schemeClr val="accent1"/>
                </a:solidFill>
                <a:latin typeface="+mn-ea"/>
                <a:cs typeface="+mn-ea"/>
              </a:rPr>
              <a:t>添加标题</a:t>
            </a:r>
          </a:p>
        </p:txBody>
      </p:sp>
      <p:sp>
        <p:nvSpPr>
          <p:cNvPr id="6" name="TextBox 62"/>
          <p:cNvSpPr txBox="1"/>
          <p:nvPr/>
        </p:nvSpPr>
        <p:spPr>
          <a:xfrm>
            <a:off x="4752834" y="3778635"/>
            <a:ext cx="6961217" cy="861782"/>
          </a:xfrm>
          <a:prstGeom prst="rect">
            <a:avLst/>
          </a:prstGeom>
          <a:noFill/>
        </p:spPr>
        <p:txBody>
          <a:bodyPr wrap="none" lIns="121928" tIns="60964" rIns="121928" bIns="6096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语言描述尽量简洁生动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 亮亮图文旗舰店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https://liangliangtuwen.tmall.com</a:t>
            </a:r>
          </a:p>
          <a:p>
            <a:endParaRPr lang="zh-CN" altLang="en-US" sz="1600" dirty="0"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2833" y="3612115"/>
            <a:ext cx="6613779" cy="60977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8" tIns="60964" rIns="121928" bIns="60964" rtlCol="0" anchor="ctr"/>
          <a:lstStyle/>
          <a:p>
            <a:pPr algn="ctr"/>
            <a:endParaRPr lang="zh-CN" altLang="en-US">
              <a:latin typeface="+mn-ea"/>
              <a:cs typeface="+mn-ea"/>
            </a:endParaRPr>
          </a:p>
        </p:txBody>
      </p:sp>
      <p:sp>
        <p:nvSpPr>
          <p:cNvPr id="8" name="TextBox 64"/>
          <p:cNvSpPr txBox="1"/>
          <p:nvPr/>
        </p:nvSpPr>
        <p:spPr>
          <a:xfrm>
            <a:off x="4752834" y="4793250"/>
            <a:ext cx="1581636" cy="528191"/>
          </a:xfrm>
          <a:prstGeom prst="rect">
            <a:avLst/>
          </a:prstGeom>
          <a:noFill/>
        </p:spPr>
        <p:txBody>
          <a:bodyPr wrap="none" lIns="121928" tIns="60964" rIns="121928" bIns="60964" rtlCol="0">
            <a:spAutoFit/>
          </a:bodyPr>
          <a:lstStyle/>
          <a:p>
            <a:r>
              <a:rPr lang="zh-CN" altLang="en-US" sz="2600" b="1" dirty="0">
                <a:solidFill>
                  <a:schemeClr val="accent2"/>
                </a:solidFill>
                <a:latin typeface="+mn-ea"/>
                <a:cs typeface="+mn-ea"/>
              </a:rPr>
              <a:t>添加标题</a:t>
            </a:r>
          </a:p>
        </p:txBody>
      </p:sp>
      <p:sp>
        <p:nvSpPr>
          <p:cNvPr id="9" name="TextBox 65"/>
          <p:cNvSpPr txBox="1"/>
          <p:nvPr/>
        </p:nvSpPr>
        <p:spPr>
          <a:xfrm>
            <a:off x="4752834" y="5507353"/>
            <a:ext cx="5786216" cy="615561"/>
          </a:xfrm>
          <a:prstGeom prst="rect">
            <a:avLst/>
          </a:prstGeom>
          <a:noFill/>
        </p:spPr>
        <p:txBody>
          <a:bodyPr wrap="none" lIns="121928" tIns="60964" rIns="121928" bIns="6096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语言描述尽量简洁生动。</a:t>
            </a:r>
            <a:endParaRPr lang="zh-CN" altLang="en-US" sz="1600" dirty="0"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52833" y="5340833"/>
            <a:ext cx="6613779" cy="60977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8" tIns="60964" rIns="121928" bIns="60964" rtlCol="0" anchor="ctr"/>
          <a:lstStyle/>
          <a:p>
            <a:pPr algn="ctr"/>
            <a:endParaRPr lang="zh-CN" altLang="en-US">
              <a:latin typeface="+mn-ea"/>
              <a:cs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3977" y="1701986"/>
            <a:ext cx="3191566" cy="4353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35571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9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56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75812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589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7502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5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3656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90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0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3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30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1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13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4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32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7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18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5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91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53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11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031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3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514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033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519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7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sp>
        <p:nvSpPr>
          <p:cNvPr id="74" name="Line 104"/>
          <p:cNvSpPr>
            <a:spLocks noChangeShapeType="1"/>
          </p:cNvSpPr>
          <p:nvPr/>
        </p:nvSpPr>
        <p:spPr bwMode="auto">
          <a:xfrm>
            <a:off x="6098381" y="2315220"/>
            <a:ext cx="0" cy="338138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Line 132"/>
          <p:cNvSpPr>
            <a:spLocks noChangeShapeType="1"/>
          </p:cNvSpPr>
          <p:nvPr/>
        </p:nvSpPr>
        <p:spPr bwMode="auto">
          <a:xfrm flipH="1">
            <a:off x="5229472" y="2524770"/>
            <a:ext cx="1885950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488236" y="1604021"/>
            <a:ext cx="1255713" cy="709613"/>
            <a:chOff x="5734051" y="889000"/>
            <a:chExt cx="1255713" cy="709613"/>
          </a:xfrm>
          <a:solidFill>
            <a:schemeClr val="bg2"/>
          </a:solidFill>
        </p:grpSpPr>
        <p:sp>
          <p:nvSpPr>
            <p:cNvPr id="77" name="Freeform 76"/>
            <p:cNvSpPr/>
            <p:nvPr/>
          </p:nvSpPr>
          <p:spPr bwMode="auto">
            <a:xfrm>
              <a:off x="5734051" y="889000"/>
              <a:ext cx="1255713" cy="709613"/>
            </a:xfrm>
            <a:custGeom>
              <a:avLst/>
              <a:gdLst>
                <a:gd name="T0" fmla="*/ 78 w 1516"/>
                <a:gd name="T1" fmla="*/ 0 h 858"/>
                <a:gd name="T2" fmla="*/ 1439 w 1516"/>
                <a:gd name="T3" fmla="*/ 0 h 858"/>
                <a:gd name="T4" fmla="*/ 1516 w 1516"/>
                <a:gd name="T5" fmla="*/ 77 h 858"/>
                <a:gd name="T6" fmla="*/ 1516 w 1516"/>
                <a:gd name="T7" fmla="*/ 781 h 858"/>
                <a:gd name="T8" fmla="*/ 1439 w 1516"/>
                <a:gd name="T9" fmla="*/ 858 h 858"/>
                <a:gd name="T10" fmla="*/ 78 w 1516"/>
                <a:gd name="T11" fmla="*/ 858 h 858"/>
                <a:gd name="T12" fmla="*/ 0 w 1516"/>
                <a:gd name="T13" fmla="*/ 781 h 858"/>
                <a:gd name="T14" fmla="*/ 0 w 1516"/>
                <a:gd name="T15" fmla="*/ 77 h 858"/>
                <a:gd name="T16" fmla="*/ 78 w 1516"/>
                <a:gd name="T1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858">
                  <a:moveTo>
                    <a:pt x="78" y="0"/>
                  </a:moveTo>
                  <a:lnTo>
                    <a:pt x="1439" y="0"/>
                  </a:lnTo>
                  <a:cubicBezTo>
                    <a:pt x="1481" y="0"/>
                    <a:pt x="1516" y="35"/>
                    <a:pt x="1516" y="77"/>
                  </a:cubicBezTo>
                  <a:lnTo>
                    <a:pt x="1516" y="781"/>
                  </a:lnTo>
                  <a:cubicBezTo>
                    <a:pt x="1516" y="823"/>
                    <a:pt x="1481" y="858"/>
                    <a:pt x="1439" y="858"/>
                  </a:cubicBezTo>
                  <a:lnTo>
                    <a:pt x="78" y="858"/>
                  </a:lnTo>
                  <a:cubicBezTo>
                    <a:pt x="35" y="858"/>
                    <a:pt x="0" y="823"/>
                    <a:pt x="0" y="781"/>
                  </a:cubicBezTo>
                  <a:lnTo>
                    <a:pt x="0" y="77"/>
                  </a:ln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5919290" y="1085040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董事会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522911" y="2297758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8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特许授权合作伙伴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129711" y="2297758"/>
            <a:ext cx="1704975" cy="476250"/>
            <a:chOff x="7375526" y="1582738"/>
            <a:chExt cx="1704975" cy="476250"/>
          </a:xfrm>
          <a:solidFill>
            <a:schemeClr val="tx1"/>
          </a:solidFill>
        </p:grpSpPr>
        <p:sp>
          <p:nvSpPr>
            <p:cNvPr id="83" name="Freeform 141"/>
            <p:cNvSpPr/>
            <p:nvPr/>
          </p:nvSpPr>
          <p:spPr bwMode="auto">
            <a:xfrm>
              <a:off x="73755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7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7492362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621585" y="2651770"/>
            <a:ext cx="990600" cy="560388"/>
            <a:chOff x="5867401" y="1936750"/>
            <a:chExt cx="990600" cy="560388"/>
          </a:xfrm>
          <a:solidFill>
            <a:schemeClr val="tx1"/>
          </a:solidFill>
        </p:grpSpPr>
        <p:sp>
          <p:nvSpPr>
            <p:cNvPr id="86" name="Freeform 77"/>
            <p:cNvSpPr/>
            <p:nvPr/>
          </p:nvSpPr>
          <p:spPr bwMode="auto">
            <a:xfrm>
              <a:off x="5867401" y="1936750"/>
              <a:ext cx="990600" cy="560388"/>
            </a:xfrm>
            <a:custGeom>
              <a:avLst/>
              <a:gdLst>
                <a:gd name="T0" fmla="*/ 61 w 1196"/>
                <a:gd name="T1" fmla="*/ 0 h 677"/>
                <a:gd name="T2" fmla="*/ 1135 w 1196"/>
                <a:gd name="T3" fmla="*/ 0 h 677"/>
                <a:gd name="T4" fmla="*/ 1196 w 1196"/>
                <a:gd name="T5" fmla="*/ 61 h 677"/>
                <a:gd name="T6" fmla="*/ 1196 w 1196"/>
                <a:gd name="T7" fmla="*/ 616 h 677"/>
                <a:gd name="T8" fmla="*/ 1135 w 1196"/>
                <a:gd name="T9" fmla="*/ 677 h 677"/>
                <a:gd name="T10" fmla="*/ 61 w 1196"/>
                <a:gd name="T11" fmla="*/ 677 h 677"/>
                <a:gd name="T12" fmla="*/ 0 w 1196"/>
                <a:gd name="T13" fmla="*/ 616 h 677"/>
                <a:gd name="T14" fmla="*/ 0 w 1196"/>
                <a:gd name="T15" fmla="*/ 61 h 677"/>
                <a:gd name="T16" fmla="*/ 61 w 1196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6" h="677">
                  <a:moveTo>
                    <a:pt x="61" y="0"/>
                  </a:moveTo>
                  <a:lnTo>
                    <a:pt x="1135" y="0"/>
                  </a:lnTo>
                  <a:cubicBezTo>
                    <a:pt x="1169" y="0"/>
                    <a:pt x="1196" y="28"/>
                    <a:pt x="1196" y="61"/>
                  </a:cubicBezTo>
                  <a:lnTo>
                    <a:pt x="1196" y="616"/>
                  </a:lnTo>
                  <a:cubicBezTo>
                    <a:pt x="1196" y="650"/>
                    <a:pt x="1169" y="677"/>
                    <a:pt x="1135" y="677"/>
                  </a:cubicBezTo>
                  <a:lnTo>
                    <a:pt x="61" y="677"/>
                  </a:lnTo>
                  <a:cubicBezTo>
                    <a:pt x="28" y="677"/>
                    <a:pt x="0" y="650"/>
                    <a:pt x="0" y="616"/>
                  </a:cubicBezTo>
                  <a:lnTo>
                    <a:pt x="0" y="61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5919290" y="2035066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641997" y="3443933"/>
            <a:ext cx="7056784" cy="247674"/>
            <a:chOff x="2044254" y="2728913"/>
            <a:chExt cx="7056784" cy="247674"/>
          </a:xfrm>
        </p:grpSpPr>
        <p:sp>
          <p:nvSpPr>
            <p:cNvPr id="89" name="Line 106"/>
            <p:cNvSpPr>
              <a:spLocks noChangeShapeType="1"/>
            </p:cNvSpPr>
            <p:nvPr/>
          </p:nvSpPr>
          <p:spPr bwMode="auto">
            <a:xfrm flipH="1">
              <a:off x="2051694" y="2728913"/>
              <a:ext cx="704934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107"/>
            <p:cNvSpPr>
              <a:spLocks noChangeShapeType="1"/>
            </p:cNvSpPr>
            <p:nvPr/>
          </p:nvSpPr>
          <p:spPr bwMode="auto">
            <a:xfrm>
              <a:off x="9101038" y="2728913"/>
              <a:ext cx="0" cy="2349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Line 112"/>
            <p:cNvSpPr>
              <a:spLocks noChangeShapeType="1"/>
            </p:cNvSpPr>
            <p:nvPr/>
          </p:nvSpPr>
          <p:spPr bwMode="auto">
            <a:xfrm>
              <a:off x="2044254" y="2728913"/>
              <a:ext cx="0" cy="24767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Line 104"/>
          <p:cNvSpPr>
            <a:spLocks noChangeShapeType="1"/>
          </p:cNvSpPr>
          <p:nvPr/>
        </p:nvSpPr>
        <p:spPr bwMode="auto">
          <a:xfrm>
            <a:off x="6098381" y="3212158"/>
            <a:ext cx="0" cy="479449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777902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4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销售部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2575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7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行政部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8579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10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设计部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51" y="1445420"/>
            <a:ext cx="8172908" cy="560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9" name="Freeform 31"/>
          <p:cNvSpPr/>
          <p:nvPr/>
        </p:nvSpPr>
        <p:spPr>
          <a:xfrm>
            <a:off x="2000994" y="2370616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/>
          </a:p>
        </p:txBody>
      </p:sp>
      <p:sp>
        <p:nvSpPr>
          <p:cNvPr id="10" name="Freeform 34"/>
          <p:cNvSpPr/>
          <p:nvPr/>
        </p:nvSpPr>
        <p:spPr>
          <a:xfrm>
            <a:off x="2000994" y="3177840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/>
          </a:p>
        </p:txBody>
      </p:sp>
      <p:sp>
        <p:nvSpPr>
          <p:cNvPr id="11" name="Freeform 38"/>
          <p:cNvSpPr/>
          <p:nvPr/>
        </p:nvSpPr>
        <p:spPr>
          <a:xfrm>
            <a:off x="2000994" y="3985065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/>
          </a:p>
        </p:txBody>
      </p:sp>
      <p:sp>
        <p:nvSpPr>
          <p:cNvPr id="12" name="Freeform 41"/>
          <p:cNvSpPr/>
          <p:nvPr/>
        </p:nvSpPr>
        <p:spPr>
          <a:xfrm>
            <a:off x="2000994" y="4809142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/>
          </a:p>
        </p:txBody>
      </p:sp>
      <p:sp>
        <p:nvSpPr>
          <p:cNvPr id="13" name="Text Placeholder 3"/>
          <p:cNvSpPr txBox="1"/>
          <p:nvPr/>
        </p:nvSpPr>
        <p:spPr>
          <a:xfrm>
            <a:off x="5491344" y="2484180"/>
            <a:ext cx="4925137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5491344" y="3405424"/>
            <a:ext cx="4925136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5491344" y="4172620"/>
            <a:ext cx="4925136" cy="69679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的亮亮图文旗舰店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https://liangliangtuwen.tmall.com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综合描述说明，在此录入上述图表的上述图表的综合描述说明入。在此录 的综合描述说明，在此录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入上述图表的上述图表的综合描述说明入。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5491344" y="4912962"/>
            <a:ext cx="4925136" cy="7201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5097338" y="260391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45"/>
          <p:cNvSpPr>
            <a:spLocks noEditPoints="1"/>
          </p:cNvSpPr>
          <p:nvPr/>
        </p:nvSpPr>
        <p:spPr bwMode="auto">
          <a:xfrm>
            <a:off x="5097338" y="342840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45"/>
          <p:cNvSpPr>
            <a:spLocks noEditPoints="1"/>
          </p:cNvSpPr>
          <p:nvPr/>
        </p:nvSpPr>
        <p:spPr bwMode="auto">
          <a:xfrm>
            <a:off x="5097338" y="419528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5097338" y="501976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87"/>
          <p:cNvSpPr>
            <a:spLocks noEditPoints="1"/>
          </p:cNvSpPr>
          <p:nvPr/>
        </p:nvSpPr>
        <p:spPr bwMode="auto">
          <a:xfrm>
            <a:off x="2620397" y="2517226"/>
            <a:ext cx="531422" cy="3434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52"/>
          <p:cNvSpPr>
            <a:spLocks noEditPoints="1"/>
          </p:cNvSpPr>
          <p:nvPr/>
        </p:nvSpPr>
        <p:spPr bwMode="auto">
          <a:xfrm>
            <a:off x="2643949" y="3291825"/>
            <a:ext cx="484318" cy="484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56"/>
          <p:cNvSpPr>
            <a:spLocks noEditPoints="1"/>
          </p:cNvSpPr>
          <p:nvPr/>
        </p:nvSpPr>
        <p:spPr bwMode="auto">
          <a:xfrm>
            <a:off x="2654225" y="4134665"/>
            <a:ext cx="463769" cy="46376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152"/>
          <p:cNvSpPr>
            <a:spLocks noEditPoints="1"/>
          </p:cNvSpPr>
          <p:nvPr/>
        </p:nvSpPr>
        <p:spPr bwMode="auto">
          <a:xfrm>
            <a:off x="2659759" y="4941163"/>
            <a:ext cx="452701" cy="4183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5" name="Group 63"/>
          <p:cNvGrpSpPr/>
          <p:nvPr/>
        </p:nvGrpSpPr>
        <p:grpSpPr>
          <a:xfrm>
            <a:off x="3541093" y="2430803"/>
            <a:ext cx="1469290" cy="587716"/>
            <a:chOff x="2310038" y="1386352"/>
            <a:chExt cx="1469290" cy="587716"/>
          </a:xfrm>
        </p:grpSpPr>
        <p:sp>
          <p:nvSpPr>
            <p:cNvPr id="26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2674567" y="1557100"/>
              <a:ext cx="665247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</a:p>
          </p:txBody>
        </p:sp>
      </p:grpSp>
      <p:grpSp>
        <p:nvGrpSpPr>
          <p:cNvPr id="28" name="Group 64"/>
          <p:cNvGrpSpPr/>
          <p:nvPr/>
        </p:nvGrpSpPr>
        <p:grpSpPr>
          <a:xfrm>
            <a:off x="3541093" y="3238027"/>
            <a:ext cx="1469290" cy="587716"/>
            <a:chOff x="2310038" y="2193576"/>
            <a:chExt cx="1469290" cy="587716"/>
          </a:xfrm>
        </p:grpSpPr>
        <p:sp>
          <p:nvSpPr>
            <p:cNvPr id="29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2667496" y="2364324"/>
              <a:ext cx="689291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1" name="Group 65"/>
          <p:cNvGrpSpPr/>
          <p:nvPr/>
        </p:nvGrpSpPr>
        <p:grpSpPr>
          <a:xfrm>
            <a:off x="3541093" y="4045251"/>
            <a:ext cx="1469290" cy="587716"/>
            <a:chOff x="2310038" y="3000800"/>
            <a:chExt cx="1469290" cy="587716"/>
          </a:xfrm>
        </p:grpSpPr>
        <p:sp>
          <p:nvSpPr>
            <p:cNvPr id="32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2632889" y="3171548"/>
              <a:ext cx="695703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4" name="Group 67"/>
          <p:cNvGrpSpPr/>
          <p:nvPr/>
        </p:nvGrpSpPr>
        <p:grpSpPr>
          <a:xfrm>
            <a:off x="3541093" y="4869328"/>
            <a:ext cx="1469290" cy="587716"/>
            <a:chOff x="2310038" y="3824877"/>
            <a:chExt cx="1469290" cy="587716"/>
          </a:xfrm>
        </p:grpSpPr>
        <p:sp>
          <p:nvSpPr>
            <p:cNvPr id="35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148" tIns="17145" rIns="293858" bIns="1714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2645701" y="3995625"/>
              <a:ext cx="689291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Part 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04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685466" y="2754390"/>
            <a:ext cx="4511914" cy="5676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729114" y="1871995"/>
            <a:ext cx="2624274" cy="2624616"/>
            <a:chOff x="1835696" y="880098"/>
            <a:chExt cx="1968462" cy="1968462"/>
          </a:xfrm>
          <a:solidFill>
            <a:schemeClr val="accent3"/>
          </a:solidFill>
        </p:grpSpPr>
        <p:sp>
          <p:nvSpPr>
            <p:cNvPr id="53" name="椭圆 52"/>
            <p:cNvSpPr/>
            <p:nvPr/>
          </p:nvSpPr>
          <p:spPr>
            <a:xfrm>
              <a:off x="1835696" y="880098"/>
              <a:ext cx="1968462" cy="1968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2561" y="1610030"/>
              <a:ext cx="1203852" cy="3462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重要事件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66797" y="3640056"/>
            <a:ext cx="2299293" cy="2299592"/>
            <a:chOff x="2115570" y="1737559"/>
            <a:chExt cx="1620620" cy="1620620"/>
          </a:xfrm>
          <a:solidFill>
            <a:schemeClr val="accent2"/>
          </a:solidFill>
        </p:grpSpPr>
        <p:sp>
          <p:nvSpPr>
            <p:cNvPr id="56" name="椭圆 55"/>
            <p:cNvSpPr/>
            <p:nvPr/>
          </p:nvSpPr>
          <p:spPr>
            <a:xfrm>
              <a:off x="2115570" y="1737559"/>
              <a:ext cx="1620620" cy="1620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46342" y="2402905"/>
              <a:ext cx="965119" cy="2819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rPr>
                <a:t>重要事件</a:t>
              </a: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075675" y="3809203"/>
            <a:ext cx="1933753" cy="1934005"/>
            <a:chOff x="3527026" y="1952177"/>
            <a:chExt cx="1191384" cy="1191384"/>
          </a:xfrm>
          <a:solidFill>
            <a:schemeClr val="accent1"/>
          </a:solidFill>
        </p:grpSpPr>
        <p:sp>
          <p:nvSpPr>
            <p:cNvPr id="59" name="椭圆 58"/>
            <p:cNvSpPr/>
            <p:nvPr/>
          </p:nvSpPr>
          <p:spPr>
            <a:xfrm>
              <a:off x="3527026" y="1952177"/>
              <a:ext cx="1191384" cy="1191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88777" y="2437142"/>
              <a:ext cx="807074" cy="236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900" b="1" dirty="0">
                  <a:solidFill>
                    <a:schemeClr val="bg1"/>
                  </a:solidFill>
                  <a:latin typeface="+mj-ea"/>
                  <a:ea typeface="+mj-ea"/>
                </a:rPr>
                <a:t>重要事件</a:t>
              </a:r>
              <a:r>
                <a:rPr lang="en-US" altLang="zh-CN" sz="19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19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685466" y="3996650"/>
            <a:ext cx="4511914" cy="5676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85466" y="5173341"/>
            <a:ext cx="4511914" cy="5676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5685466" y="2297127"/>
            <a:ext cx="4511914" cy="361099"/>
            <a:chOff x="5283922" y="1198944"/>
            <a:chExt cx="3384376" cy="270824"/>
          </a:xfrm>
        </p:grpSpPr>
        <p:sp>
          <p:nvSpPr>
            <p:cNvPr id="64" name="矩形 63"/>
            <p:cNvSpPr/>
            <p:nvPr/>
          </p:nvSpPr>
          <p:spPr>
            <a:xfrm>
              <a:off x="5283922" y="1205118"/>
              <a:ext cx="3384376" cy="2646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55930" y="1198944"/>
              <a:ext cx="10618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85466" y="3539388"/>
            <a:ext cx="4511914" cy="361099"/>
            <a:chOff x="5283922" y="2292733"/>
            <a:chExt cx="3384376" cy="270824"/>
          </a:xfrm>
        </p:grpSpPr>
        <p:sp>
          <p:nvSpPr>
            <p:cNvPr id="67" name="矩形 66"/>
            <p:cNvSpPr/>
            <p:nvPr/>
          </p:nvSpPr>
          <p:spPr>
            <a:xfrm>
              <a:off x="5283922" y="2298907"/>
              <a:ext cx="3384376" cy="264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55930" y="2292733"/>
              <a:ext cx="94641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685466" y="4740033"/>
            <a:ext cx="4511914" cy="361099"/>
            <a:chOff x="5283922" y="3405184"/>
            <a:chExt cx="3384376" cy="270824"/>
          </a:xfrm>
        </p:grpSpPr>
        <p:sp>
          <p:nvSpPr>
            <p:cNvPr id="70" name="矩形 69"/>
            <p:cNvSpPr/>
            <p:nvPr/>
          </p:nvSpPr>
          <p:spPr>
            <a:xfrm>
              <a:off x="5283922" y="3411358"/>
              <a:ext cx="3384376" cy="264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55930" y="3405184"/>
              <a:ext cx="94641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</a:t>
              </a:r>
            </a:p>
          </p:txBody>
        </p:sp>
      </p:grpSp>
      <p:sp>
        <p:nvSpPr>
          <p:cNvPr id="7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182869" y="2235569"/>
            <a:ext cx="1055980" cy="9848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7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182869" y="3477830"/>
            <a:ext cx="1055980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7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182869" y="4687307"/>
            <a:ext cx="1055980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61" grpId="0"/>
      <p:bldP spid="61" grpId="1"/>
      <p:bldP spid="62" grpId="0"/>
      <p:bldP spid="62" grpId="1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835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737373"/>
      </a:accent1>
      <a:accent2>
        <a:srgbClr val="A5A5A5"/>
      </a:accent2>
      <a:accent3>
        <a:srgbClr val="737373"/>
      </a:accent3>
      <a:accent4>
        <a:srgbClr val="A5A5A5"/>
      </a:accent4>
      <a:accent5>
        <a:srgbClr val="737373"/>
      </a:accent5>
      <a:accent6>
        <a:srgbClr val="A5A5A5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5130</Words>
  <Application>Microsoft Office PowerPoint</Application>
  <PresentationFormat>自定义</PresentationFormat>
  <Paragraphs>385</Paragraphs>
  <Slides>36</Slides>
  <Notes>11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幻灯片 1</vt:lpstr>
      <vt:lpstr>幻灯片 2</vt:lpstr>
      <vt:lpstr>幻灯片 3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12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21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29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14</cp:revision>
  <dcterms:created xsi:type="dcterms:W3CDTF">2015-05-05T08:02:00Z</dcterms:created>
  <dcterms:modified xsi:type="dcterms:W3CDTF">2017-07-08T10:43:22Z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