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mp3"/>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286" r:id="rId3"/>
    <p:sldId id="287" r:id="rId4"/>
    <p:sldId id="288" r:id="rId5"/>
    <p:sldId id="316" r:id="rId6"/>
    <p:sldId id="289" r:id="rId7"/>
    <p:sldId id="290" r:id="rId8"/>
    <p:sldId id="317" r:id="rId9"/>
    <p:sldId id="291" r:id="rId10"/>
    <p:sldId id="292" r:id="rId11"/>
    <p:sldId id="293" r:id="rId12"/>
    <p:sldId id="294" r:id="rId13"/>
    <p:sldId id="321" r:id="rId14"/>
    <p:sldId id="322" r:id="rId15"/>
    <p:sldId id="295" r:id="rId16"/>
    <p:sldId id="296" r:id="rId17"/>
    <p:sldId id="318" r:id="rId18"/>
    <p:sldId id="297" r:id="rId19"/>
    <p:sldId id="298" r:id="rId20"/>
    <p:sldId id="299" r:id="rId21"/>
    <p:sldId id="300" r:id="rId22"/>
    <p:sldId id="315" r:id="rId23"/>
    <p:sldId id="301" r:id="rId24"/>
    <p:sldId id="302" r:id="rId25"/>
    <p:sldId id="303" r:id="rId26"/>
    <p:sldId id="304" r:id="rId27"/>
    <p:sldId id="305" r:id="rId28"/>
    <p:sldId id="306" r:id="rId29"/>
    <p:sldId id="308" r:id="rId30"/>
    <p:sldId id="309" r:id="rId31"/>
    <p:sldId id="310" r:id="rId32"/>
    <p:sldId id="311" r:id="rId33"/>
    <p:sldId id="312" r:id="rId34"/>
    <p:sldId id="313" r:id="rId35"/>
    <p:sldId id="320" r:id="rId36"/>
    <p:sldId id="307"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93CF"/>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05" autoAdjust="0"/>
    <p:restoredTop sz="97703" autoAdjust="0"/>
  </p:normalViewPr>
  <p:slideViewPr>
    <p:cSldViewPr snapToGrid="0">
      <p:cViewPr varScale="1">
        <p:scale>
          <a:sx n="108" d="100"/>
          <a:sy n="108" d="100"/>
        </p:scale>
        <p:origin x="-876" y="-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4.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55.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autoTitleDeleted val="1"/>
    <c:plotArea>
      <c:layout/>
      <c:barChart>
        <c:barDir val="col"/>
        <c:grouping val="clustered"/>
        <c:ser>
          <c:idx val="0"/>
          <c:order val="0"/>
          <c:tx>
            <c:strRef>
              <c:f>Sheet1!$B$1</c:f>
              <c:strCache>
                <c:ptCount val="1"/>
                <c:pt idx="0">
                  <c:v>系列 1</c:v>
                </c:pt>
              </c:strCache>
            </c:strRef>
          </c:tx>
          <c:spPr>
            <a:solidFill>
              <a:srgbClr val="1D93CF"/>
            </a:solidFill>
            <a:ln>
              <a:noFill/>
            </a:ln>
            <a:effectLst/>
          </c:spPr>
          <c:cat>
            <c:strRef>
              <c:f>Sheet1!$A$2:$A$7</c:f>
              <c:strCache>
                <c:ptCount val="6"/>
                <c:pt idx="0">
                  <c:v>1月份</c:v>
                </c:pt>
                <c:pt idx="1">
                  <c:v>2月份</c:v>
                </c:pt>
                <c:pt idx="2">
                  <c:v>3月份</c:v>
                </c:pt>
                <c:pt idx="3">
                  <c:v>4月份</c:v>
                </c:pt>
                <c:pt idx="4">
                  <c:v>5月份</c:v>
                </c:pt>
                <c:pt idx="5">
                  <c:v>6月份</c:v>
                </c:pt>
              </c:strCache>
            </c:strRef>
          </c:cat>
          <c:val>
            <c:numRef>
              <c:f>Sheet1!$B$2:$B$7</c:f>
              <c:numCache>
                <c:formatCode>General</c:formatCode>
                <c:ptCount val="6"/>
                <c:pt idx="0">
                  <c:v>1.5</c:v>
                </c:pt>
                <c:pt idx="1">
                  <c:v>2.5</c:v>
                </c:pt>
                <c:pt idx="2">
                  <c:v>3.5</c:v>
                </c:pt>
                <c:pt idx="3">
                  <c:v>4.5</c:v>
                </c:pt>
                <c:pt idx="4">
                  <c:v>3.1</c:v>
                </c:pt>
                <c:pt idx="5">
                  <c:v>3.9</c:v>
                </c:pt>
              </c:numCache>
            </c:numRef>
          </c:val>
        </c:ser>
        <c:dLbls/>
        <c:gapWidth val="175"/>
        <c:overlap val="-27"/>
        <c:axId val="181944704"/>
        <c:axId val="181946240"/>
      </c:barChart>
      <c:catAx>
        <c:axId val="181944704"/>
        <c:scaling>
          <c:orientation val="minMax"/>
        </c:scaling>
        <c:axPos val="b"/>
        <c:numFmt formatCode="General" sourceLinked="1"/>
        <c:tickLblPos val="nextTo"/>
        <c:spPr>
          <a:noFill/>
          <a:ln w="9525"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bg1"/>
                </a:solidFill>
                <a:latin typeface="Impact" panose="020B0806030902050204" pitchFamily="34" charset="0"/>
                <a:ea typeface="微软雅黑" panose="020B0503020204020204" pitchFamily="34" charset="-122"/>
                <a:cs typeface="+mn-cs"/>
                <a:sym typeface="Impact" panose="020B0806030902050204" pitchFamily="34" charset="0"/>
              </a:defRPr>
            </a:pPr>
            <a:endParaRPr lang="zh-CN"/>
          </a:p>
        </c:txPr>
        <c:crossAx val="181946240"/>
        <c:crosses val="autoZero"/>
        <c:auto val="1"/>
        <c:lblAlgn val="ctr"/>
        <c:lblOffset val="100"/>
      </c:catAx>
      <c:valAx>
        <c:axId val="181946240"/>
        <c:scaling>
          <c:orientation val="minMax"/>
        </c:scaling>
        <c:axPos val="l"/>
        <c:numFmt formatCode="General" sourceLinked="1"/>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bg1"/>
                </a:solidFill>
                <a:latin typeface="Impact" panose="020B0806030902050204" pitchFamily="34" charset="0"/>
                <a:ea typeface="微软雅黑" panose="020B0503020204020204" pitchFamily="34" charset="-122"/>
                <a:cs typeface="+mn-cs"/>
                <a:sym typeface="Impact" panose="020B0806030902050204" pitchFamily="34" charset="0"/>
              </a:defRPr>
            </a:pPr>
            <a:endParaRPr lang="zh-CN"/>
          </a:p>
        </c:txPr>
        <c:crossAx val="181944704"/>
        <c:crosses val="autoZero"/>
        <c:crossBetween val="between"/>
      </c:valAx>
      <c:spPr>
        <a:noFill/>
        <a:ln>
          <a:noFill/>
        </a:ln>
        <a:effectLst/>
      </c:spPr>
    </c:plotArea>
    <c:plotVisOnly val="1"/>
    <c:dispBlanksAs val="gap"/>
  </c:chart>
  <c:spPr>
    <a:noFill/>
    <a:ln>
      <a:noFill/>
    </a:ln>
    <a:effectLst/>
  </c:spPr>
  <c:txPr>
    <a:bodyPr/>
    <a:lstStyle/>
    <a:p>
      <a:pPr>
        <a:defRPr lang="zh-CN">
          <a:latin typeface="Impact" panose="020B0806030902050204" pitchFamily="34" charset="0"/>
          <a:ea typeface="微软雅黑" panose="020B0503020204020204" pitchFamily="34" charset="-122"/>
          <a:sym typeface="Impact" panose="020B0806030902050204" pitchFamily="34" charset="0"/>
        </a:defRPr>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chart>
    <c:autoTitleDeleted val="1"/>
    <c:plotArea>
      <c:layout/>
      <c:barChart>
        <c:barDir val="col"/>
        <c:grouping val="clustered"/>
        <c:ser>
          <c:idx val="0"/>
          <c:order val="0"/>
          <c:tx>
            <c:strRef>
              <c:f>Sheet1!$B$1</c:f>
              <c:strCache>
                <c:ptCount val="1"/>
                <c:pt idx="0">
                  <c:v>系列 1</c:v>
                </c:pt>
              </c:strCache>
            </c:strRef>
          </c:tx>
          <c:spPr>
            <a:solidFill>
              <a:schemeClr val="bg1"/>
            </a:solidFill>
            <a:ln>
              <a:noFill/>
            </a:ln>
            <a:effectLst/>
          </c:spPr>
          <c:dPt>
            <c:idx val="3"/>
          </c:dPt>
          <c:cat>
            <c:strRef>
              <c:f>Sheet1!$A$2:$A$7</c:f>
              <c:strCache>
                <c:ptCount val="6"/>
                <c:pt idx="0">
                  <c:v>7月份</c:v>
                </c:pt>
                <c:pt idx="1">
                  <c:v>8月份</c:v>
                </c:pt>
                <c:pt idx="2">
                  <c:v>9月份</c:v>
                </c:pt>
                <c:pt idx="3">
                  <c:v>10月份</c:v>
                </c:pt>
                <c:pt idx="4">
                  <c:v>11月份</c:v>
                </c:pt>
                <c:pt idx="5">
                  <c:v>12月份</c:v>
                </c:pt>
              </c:strCache>
            </c:strRef>
          </c:cat>
          <c:val>
            <c:numRef>
              <c:f>Sheet1!$B$2:$B$7</c:f>
              <c:numCache>
                <c:formatCode>General</c:formatCode>
                <c:ptCount val="6"/>
                <c:pt idx="0">
                  <c:v>1.5</c:v>
                </c:pt>
                <c:pt idx="1">
                  <c:v>2.5</c:v>
                </c:pt>
                <c:pt idx="2">
                  <c:v>3.5</c:v>
                </c:pt>
                <c:pt idx="3">
                  <c:v>4.5</c:v>
                </c:pt>
                <c:pt idx="4">
                  <c:v>3.1</c:v>
                </c:pt>
                <c:pt idx="5">
                  <c:v>3.9</c:v>
                </c:pt>
              </c:numCache>
            </c:numRef>
          </c:val>
        </c:ser>
        <c:dLbls/>
        <c:gapWidth val="175"/>
        <c:overlap val="-27"/>
        <c:axId val="126461440"/>
        <c:axId val="126462976"/>
      </c:barChart>
      <c:catAx>
        <c:axId val="126461440"/>
        <c:scaling>
          <c:orientation val="minMax"/>
        </c:scaling>
        <c:axPos val="b"/>
        <c:numFmt formatCode="General" sourceLinked="1"/>
        <c:tickLblPos val="nextTo"/>
        <c:spPr>
          <a:noFill/>
          <a:ln w="9525"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bg1"/>
                </a:solidFill>
                <a:latin typeface="Impact" panose="020B0806030902050204" pitchFamily="34" charset="0"/>
                <a:ea typeface="微软雅黑" panose="020B0503020204020204" pitchFamily="34" charset="-122"/>
                <a:cs typeface="+mn-cs"/>
                <a:sym typeface="Impact" panose="020B0806030902050204" pitchFamily="34" charset="0"/>
              </a:defRPr>
            </a:pPr>
            <a:endParaRPr lang="zh-CN"/>
          </a:p>
        </c:txPr>
        <c:crossAx val="126462976"/>
        <c:crosses val="autoZero"/>
        <c:auto val="1"/>
        <c:lblAlgn val="ctr"/>
        <c:lblOffset val="100"/>
      </c:catAx>
      <c:valAx>
        <c:axId val="126462976"/>
        <c:scaling>
          <c:orientation val="minMax"/>
        </c:scaling>
        <c:axPos val="l"/>
        <c:numFmt formatCode="General" sourceLinked="1"/>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bg1"/>
                </a:solidFill>
                <a:latin typeface="Impact" panose="020B0806030902050204" pitchFamily="34" charset="0"/>
                <a:ea typeface="微软雅黑" panose="020B0503020204020204" pitchFamily="34" charset="-122"/>
                <a:cs typeface="+mn-cs"/>
                <a:sym typeface="Impact" panose="020B0806030902050204" pitchFamily="34" charset="0"/>
              </a:defRPr>
            </a:pPr>
            <a:endParaRPr lang="zh-CN"/>
          </a:p>
        </c:txPr>
        <c:crossAx val="126461440"/>
        <c:crosses val="autoZero"/>
        <c:crossBetween val="between"/>
      </c:valAx>
      <c:spPr>
        <a:noFill/>
        <a:ln>
          <a:noFill/>
        </a:ln>
        <a:effectLst/>
      </c:spPr>
    </c:plotArea>
    <c:plotVisOnly val="1"/>
    <c:dispBlanksAs val="gap"/>
  </c:chart>
  <c:spPr>
    <a:noFill/>
    <a:ln>
      <a:noFill/>
    </a:ln>
    <a:effectLst/>
  </c:spPr>
  <c:txPr>
    <a:bodyPr/>
    <a:lstStyle/>
    <a:p>
      <a:pPr>
        <a:defRPr lang="zh-CN">
          <a:latin typeface="Impact" panose="020B0806030902050204" pitchFamily="34" charset="0"/>
          <a:ea typeface="微软雅黑" panose="020B0503020204020204" pitchFamily="34" charset="-122"/>
          <a:sym typeface="Impact" panose="020B0806030902050204" pitchFamily="34" charset="0"/>
        </a:defRPr>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spPr>
              <a:solidFill>
                <a:srgbClr val="1D93CF"/>
              </a:solidFill>
              <a:ln w="19050">
                <a:noFill/>
              </a:ln>
              <a:effectLst>
                <a:innerShdw blurRad="127000" dist="50800" dir="13500000">
                  <a:prstClr val="black">
                    <a:alpha val="30000"/>
                  </a:prstClr>
                </a:innerShdw>
              </a:effectLst>
            </c:spPr>
          </c:dPt>
          <c:dPt>
            <c:idx val="1"/>
            <c:spPr>
              <a:solidFill>
                <a:schemeClr val="bg1">
                  <a:lumMod val="85000"/>
                </a:schemeClr>
              </a:solidFill>
              <a:ln w="19050">
                <a:noFill/>
              </a:ln>
              <a:effectLst>
                <a:innerShdw blurRad="127000" dist="50800" dir="13500000">
                  <a:prstClr val="black">
                    <a:alpha val="30000"/>
                  </a:prstClr>
                </a:innerShdw>
              </a:effectLst>
            </c:spPr>
          </c:dPt>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ser>
        <c:dLbls/>
        <c:firstSliceAng val="0"/>
        <c:holeSize val="86"/>
      </c:doughnutChart>
      <c:spPr>
        <a:noFill/>
        <a:ln>
          <a:noFill/>
        </a:ln>
        <a:effectLst/>
      </c:spPr>
    </c:plotArea>
    <c:plotVisOnly val="1"/>
    <c:dispBlanksAs val="zero"/>
  </c:chart>
  <c:spPr>
    <a:noFill/>
    <a:ln>
      <a:noFill/>
    </a:ln>
    <a:effectLst>
      <a:innerShdw blurRad="63500" dist="50800" dir="13500000">
        <a:prstClr val="black">
          <a:alpha val="50000"/>
        </a:prstClr>
      </a:innerShdw>
    </a:effectLst>
  </c:spPr>
  <c:txPr>
    <a:bodyPr/>
    <a:lstStyle/>
    <a:p>
      <a:pPr>
        <a:defRPr lang="zh-CN">
          <a:latin typeface="Impact" panose="020B0806030902050204" pitchFamily="34" charset="0"/>
          <a:ea typeface="微软雅黑" panose="020B0503020204020204" pitchFamily="34" charset="-122"/>
          <a:sym typeface="Impact" panose="020B0806030902050204" pitchFamily="34" charset="0"/>
        </a:defRPr>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spPr>
              <a:solidFill>
                <a:srgbClr val="1D93CF"/>
              </a:solidFill>
              <a:ln w="19050">
                <a:noFill/>
              </a:ln>
              <a:effectLst>
                <a:innerShdw blurRad="127000" dist="50800" dir="13500000">
                  <a:prstClr val="black">
                    <a:alpha val="30000"/>
                  </a:prstClr>
                </a:innerShdw>
              </a:effectLst>
            </c:spPr>
          </c:dPt>
          <c:dPt>
            <c:idx val="1"/>
            <c:spPr>
              <a:solidFill>
                <a:schemeClr val="bg1">
                  <a:lumMod val="85000"/>
                </a:schemeClr>
              </a:solidFill>
              <a:ln w="19050">
                <a:noFill/>
              </a:ln>
              <a:effectLst>
                <a:innerShdw blurRad="127000" dist="50800" dir="13500000">
                  <a:prstClr val="black">
                    <a:alpha val="30000"/>
                  </a:prstClr>
                </a:innerShdw>
              </a:effectLst>
            </c:spPr>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ser>
        <c:dLbls/>
        <c:firstSliceAng val="0"/>
        <c:holeSize val="86"/>
      </c:doughnutChart>
      <c:spPr>
        <a:noFill/>
        <a:ln>
          <a:noFill/>
        </a:ln>
        <a:effectLst/>
      </c:spPr>
    </c:plotArea>
    <c:plotVisOnly val="1"/>
    <c:dispBlanksAs val="zero"/>
  </c:chart>
  <c:spPr>
    <a:noFill/>
    <a:ln>
      <a:noFill/>
    </a:ln>
    <a:effectLst>
      <a:innerShdw blurRad="63500" dist="50800" dir="13500000">
        <a:prstClr val="black">
          <a:alpha val="50000"/>
        </a:prstClr>
      </a:innerShdw>
    </a:effectLst>
  </c:spPr>
  <c:txPr>
    <a:bodyPr/>
    <a:lstStyle/>
    <a:p>
      <a:pPr>
        <a:defRPr lang="zh-CN">
          <a:latin typeface="Impact" panose="020B0806030902050204" pitchFamily="34" charset="0"/>
          <a:ea typeface="微软雅黑" panose="020B0503020204020204" pitchFamily="34" charset="-122"/>
          <a:sym typeface="Impact" panose="020B0806030902050204" pitchFamily="34" charset="0"/>
        </a:defRPr>
      </a:pPr>
      <a:endParaRPr lang="zh-CN"/>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spPr>
              <a:solidFill>
                <a:srgbClr val="1D93CF"/>
              </a:solidFill>
              <a:ln w="19050">
                <a:noFill/>
              </a:ln>
              <a:effectLst>
                <a:innerShdw blurRad="127000" dist="50800" dir="13500000">
                  <a:prstClr val="black">
                    <a:alpha val="30000"/>
                  </a:prstClr>
                </a:innerShdw>
              </a:effectLst>
            </c:spPr>
          </c:dPt>
          <c:dPt>
            <c:idx val="1"/>
            <c:spPr>
              <a:solidFill>
                <a:schemeClr val="bg1">
                  <a:lumMod val="85000"/>
                </a:schemeClr>
              </a:solidFill>
              <a:ln w="19050">
                <a:noFill/>
              </a:ln>
              <a:effectLst>
                <a:innerShdw blurRad="127000" dist="50800" dir="13500000">
                  <a:prstClr val="black">
                    <a:alpha val="30000"/>
                  </a:prstClr>
                </a:innerShdw>
              </a:effectLst>
            </c:spPr>
          </c:dPt>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ser>
        <c:dLbls/>
        <c:firstSliceAng val="0"/>
        <c:holeSize val="86"/>
      </c:doughnutChart>
      <c:spPr>
        <a:noFill/>
        <a:ln>
          <a:noFill/>
        </a:ln>
        <a:effectLst/>
      </c:spPr>
    </c:plotArea>
    <c:plotVisOnly val="1"/>
    <c:dispBlanksAs val="zero"/>
  </c:chart>
  <c:spPr>
    <a:noFill/>
    <a:ln>
      <a:noFill/>
    </a:ln>
    <a:effectLst>
      <a:innerShdw blurRad="63500" dist="50800" dir="13500000">
        <a:prstClr val="black">
          <a:alpha val="50000"/>
        </a:prstClr>
      </a:innerShdw>
    </a:effectLst>
  </c:spPr>
  <c:txPr>
    <a:bodyPr/>
    <a:lstStyle/>
    <a:p>
      <a:pPr>
        <a:defRPr lang="zh-CN">
          <a:latin typeface="Impact" panose="020B0806030902050204" pitchFamily="34" charset="0"/>
          <a:ea typeface="微软雅黑" panose="020B0503020204020204" pitchFamily="34" charset="-122"/>
          <a:sym typeface="Impact" panose="020B0806030902050204" pitchFamily="34" charset="0"/>
        </a:defRPr>
      </a:pPr>
      <a:endParaRPr lang="zh-CN"/>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DC949-0CBD-4B5B-B1E7-07BA9E8D2867}" type="datetimeFigureOut">
              <a:rPr lang="zh-CN" altLang="en-US" smtClean="0"/>
              <a:pPr/>
              <a:t>2017/7/8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D1B6D-3812-4750-9E1B-3B79B994F23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亮亮图文旗舰店</a:t>
            </a:r>
            <a:r>
              <a:rPr lang="en-US" altLang="zh-CN" dirty="0" smtClean="0"/>
              <a:t>https://liangliangtuwen.tmall.com</a:t>
            </a:r>
            <a:endParaRPr lang="en-US" altLang="zh-CN" dirty="0"/>
          </a:p>
        </p:txBody>
      </p:sp>
      <p:sp>
        <p:nvSpPr>
          <p:cNvPr id="4" name="灯片编号占位符 3"/>
          <p:cNvSpPr>
            <a:spLocks noGrp="1"/>
          </p:cNvSpPr>
          <p:nvPr>
            <p:ph type="sldNum" sz="quarter" idx="10"/>
          </p:nvPr>
        </p:nvSpPr>
        <p:spPr/>
        <p:txBody>
          <a:bodyPr/>
          <a:lstStyle/>
          <a:p>
            <a:fld id="{CD1D1B6D-3812-4750-9E1B-3B79B994F23B}"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1D1B6D-3812-4750-9E1B-3B79B994F23B}"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1D1B6D-3812-4750-9E1B-3B79B994F23B}"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1D1B6D-3812-4750-9E1B-3B79B994F23B}"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D71FAE-F02B-4105-9FB8-6BE5C8896EA8}"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D71FAE-F02B-4105-9FB8-6BE5C8896EA8}"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1D1B6D-3812-4750-9E1B-3B79B994F23B}"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1D1B6D-3812-4750-9E1B-3B79B994F23B}"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1D1B6D-3812-4750-9E1B-3B79B994F23B}"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1D1B6D-3812-4750-9E1B-3B79B994F23B}"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1D1B6D-3812-4750-9E1B-3B79B994F23B}"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1D1B6D-3812-4750-9E1B-3B79B994F23B}"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1D1B6D-3812-4750-9E1B-3B79B994F23B}"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defRPr/>
              </a:pPr>
              <a:t>22</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1D1B6D-3812-4750-9E1B-3B79B994F23B}"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1D1B6D-3812-4750-9E1B-3B79B994F23B}"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1D1B6D-3812-4750-9E1B-3B79B994F23B}"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1D1B6D-3812-4750-9E1B-3B79B994F23B}"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1D1B6D-3812-4750-9E1B-3B79B994F23B}"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1D1B6D-3812-4750-9E1B-3B79B994F23B}"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1D1B6D-3812-4750-9E1B-3B79B994F23B}"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1D1B6D-3812-4750-9E1B-3B79B994F23B}"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1D1B6D-3812-4750-9E1B-3B79B994F23B}"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1D1B6D-3812-4750-9E1B-3B79B994F23B}"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1D1B6D-3812-4750-9E1B-3B79B994F23B}"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1D1B6D-3812-4750-9E1B-3B79B994F23B}"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1D1B6D-3812-4750-9E1B-3B79B994F23B}"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7D3D76-8748-43E7-921F-3DC1B5B43AF7}"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1D1B6D-3812-4750-9E1B-3B79B994F23B}" type="slidenum">
              <a:rPr lang="zh-CN" altLang="en-US" smtClean="0"/>
              <a:pPr/>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1D1B6D-3812-4750-9E1B-3B79B994F23B}"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defRPr/>
              </a:pPr>
              <a:t>5</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1D1B6D-3812-4750-9E1B-3B79B994F23B}"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1D1B6D-3812-4750-9E1B-3B79B994F23B}"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defRPr/>
              </a:pPr>
              <a:t>8</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1D1B6D-3812-4750-9E1B-3B79B994F23B}"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68017A2-0B46-49F9-BAC7-0733D775312B}"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CA84A0-9EFD-4756-AA5A-B591C8416A27}"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68017A2-0B46-49F9-BAC7-0733D775312B}"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CA84A0-9EFD-4756-AA5A-B591C8416A27}"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68017A2-0B46-49F9-BAC7-0733D775312B}"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CA84A0-9EFD-4756-AA5A-B591C8416A27}"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2" name="_1"/>
          <p:cNvSpPr/>
          <p:nvPr userDrawn="1"/>
        </p:nvSpPr>
        <p:spPr>
          <a:xfrm>
            <a:off x="4005574" y="1782209"/>
            <a:ext cx="8186426" cy="3429361"/>
          </a:xfrm>
          <a:prstGeom prst="rect">
            <a:avLst/>
          </a:prstGeom>
          <a:solidFill>
            <a:srgbClr val="1D93CF"/>
          </a:solidFill>
          <a:ln w="50800">
            <a:gradFill flip="none" rotWithShape="1">
              <a:gsLst>
                <a:gs pos="0">
                  <a:schemeClr val="bg1">
                    <a:lumMod val="85000"/>
                  </a:schemeClr>
                </a:gs>
                <a:gs pos="100000">
                  <a:schemeClr val="bg1"/>
                </a:gs>
              </a:gsLst>
              <a:lin ang="2700000" scaled="1"/>
              <a:tileRect/>
            </a:gradFill>
          </a:ln>
          <a:effectLst>
            <a:innerShdw blurRad="127000" dist="76200" dir="13500000">
              <a:schemeClr val="tx1">
                <a:lumMod val="65000"/>
                <a:lumOff val="35000"/>
                <a:alpha val="5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zh-CN" altLang="en-US">
              <a:solidFill>
                <a:schemeClr val="tx1">
                  <a:lumMod val="65000"/>
                  <a:lumOff val="35000"/>
                </a:schemeClr>
              </a:solidFill>
              <a:latin typeface="Calibri" panose="020F0502020204030204"/>
              <a:ea typeface="宋体" panose="02010600030101010101" pitchFamily="2" charset="-122"/>
            </a:endParaRPr>
          </a:p>
        </p:txBody>
      </p:sp>
      <p:sp>
        <p:nvSpPr>
          <p:cNvPr id="18" name="矩形 17"/>
          <p:cNvSpPr/>
          <p:nvPr userDrawn="1"/>
        </p:nvSpPr>
        <p:spPr>
          <a:xfrm>
            <a:off x="5102943" y="3097570"/>
            <a:ext cx="7089058" cy="110087"/>
          </a:xfrm>
          <a:prstGeom prst="rect">
            <a:avLst/>
          </a:prstGeom>
          <a:solidFill>
            <a:schemeClr val="bg1"/>
          </a:solidFill>
          <a:ln w="50800">
            <a:gradFill flip="none" rotWithShape="1">
              <a:gsLst>
                <a:gs pos="0">
                  <a:schemeClr val="bg1">
                    <a:lumMod val="85000"/>
                  </a:schemeClr>
                </a:gs>
                <a:gs pos="100000">
                  <a:schemeClr val="bg1"/>
                </a:gs>
              </a:gsLst>
              <a:lin ang="2700000" scaled="1"/>
              <a:tileRect/>
            </a:gradFill>
          </a:ln>
          <a:effectLst>
            <a:innerShdw blurRad="127000" dist="76200" dir="13500000">
              <a:schemeClr val="tx1">
                <a:lumMod val="65000"/>
                <a:lumOff val="35000"/>
                <a:alpha val="5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lumMod val="65000"/>
                  <a:lumOff val="35000"/>
                </a:schemeClr>
              </a:solidFill>
              <a:latin typeface="Calibri" panose="020F0502020204030204"/>
              <a:ea typeface="宋体" panose="02010600030101010101" pitchFamily="2" charset="-122"/>
            </a:endParaRPr>
          </a:p>
        </p:txBody>
      </p:sp>
      <p:pic>
        <p:nvPicPr>
          <p:cNvPr id="14" name="图片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10538" y="925681"/>
            <a:ext cx="5059540" cy="5059540"/>
          </a:xfrm>
          <a:prstGeom prst="rect">
            <a:avLst/>
          </a:prstGeom>
          <a:effectLst>
            <a:outerShdw blurRad="368300" dist="127000" sx="111000" sy="111000" algn="ctr" rotWithShape="0">
              <a:prstClr val="black">
                <a:alpha val="40000"/>
              </a:prstClr>
            </a:outerShdw>
          </a:effectLst>
        </p:spPr>
      </p:pic>
      <p:sp>
        <p:nvSpPr>
          <p:cNvPr id="16" name="文本占位符 15"/>
          <p:cNvSpPr>
            <a:spLocks noGrp="1"/>
          </p:cNvSpPr>
          <p:nvPr>
            <p:ph type="body" sz="quarter" idx="10" hasCustomPrompt="1"/>
          </p:nvPr>
        </p:nvSpPr>
        <p:spPr>
          <a:xfrm>
            <a:off x="2120757" y="2711463"/>
            <a:ext cx="1639102" cy="1570855"/>
          </a:xfrm>
          <a:effectLst>
            <a:outerShdw blurRad="50800" dist="38100" dir="5400000" algn="t" rotWithShape="0">
              <a:prstClr val="black">
                <a:alpha val="40000"/>
              </a:prstClr>
            </a:outerShdw>
          </a:effectLst>
        </p:spPr>
        <p:txBody>
          <a:bodyPr>
            <a:noAutofit/>
          </a:bodyPr>
          <a:lstStyle>
            <a:lvl1pPr marL="0" indent="0">
              <a:buNone/>
              <a:defRPr sz="11500">
                <a:solidFill>
                  <a:srgbClr val="1D93CF"/>
                </a:solidFill>
              </a:defRPr>
            </a:lvl1pPr>
          </a:lstStyle>
          <a:p>
            <a:pPr lvl="0"/>
            <a:r>
              <a:rPr lang="en-US" altLang="zh-CN" dirty="0" smtClean="0"/>
              <a:t>01</a:t>
            </a:r>
            <a:endParaRPr lang="zh-CN" altLang="en-US" dirty="0"/>
          </a:p>
        </p:txBody>
      </p:sp>
      <p:sp>
        <p:nvSpPr>
          <p:cNvPr id="19" name="文本占位符 15"/>
          <p:cNvSpPr>
            <a:spLocks noGrp="1"/>
          </p:cNvSpPr>
          <p:nvPr>
            <p:ph type="body" sz="quarter" idx="11" hasCustomPrompt="1"/>
          </p:nvPr>
        </p:nvSpPr>
        <p:spPr>
          <a:xfrm>
            <a:off x="6057508" y="2246836"/>
            <a:ext cx="4857235" cy="714078"/>
          </a:xfrm>
        </p:spPr>
        <p:txBody>
          <a:bodyPr anchor="ctr">
            <a:noAutofit/>
          </a:bodyPr>
          <a:lstStyle>
            <a:lvl1pPr marL="0" indent="0">
              <a:buNone/>
              <a:defRPr sz="4000">
                <a:solidFill>
                  <a:schemeClr val="bg1"/>
                </a:solidFill>
              </a:defRPr>
            </a:lvl1pPr>
          </a:lstStyle>
          <a:p>
            <a:pPr lvl="0"/>
            <a:r>
              <a:rPr lang="zh-CN" altLang="en-US" dirty="0" smtClean="0"/>
              <a:t>点击输入标题内容</a:t>
            </a:r>
            <a:endParaRPr lang="zh-CN" altLang="en-US" dirty="0"/>
          </a:p>
        </p:txBody>
      </p:sp>
      <p:sp>
        <p:nvSpPr>
          <p:cNvPr id="20" name="文本占位符 15"/>
          <p:cNvSpPr>
            <a:spLocks noGrp="1"/>
          </p:cNvSpPr>
          <p:nvPr>
            <p:ph type="body" sz="quarter" idx="12" hasCustomPrompt="1"/>
          </p:nvPr>
        </p:nvSpPr>
        <p:spPr>
          <a:xfrm>
            <a:off x="6057508" y="3508611"/>
            <a:ext cx="2360778" cy="467335"/>
          </a:xfrm>
        </p:spPr>
        <p:txBody>
          <a:bodyPr>
            <a:noAutofit/>
          </a:bodyPr>
          <a:lstStyle>
            <a:lvl1pPr marL="342900" indent="-342900">
              <a:buFont typeface="Wingdings" panose="05000000000000000000" pitchFamily="2" charset="2"/>
              <a:buChar char="p"/>
              <a:defRPr sz="1800">
                <a:solidFill>
                  <a:schemeClr val="bg1"/>
                </a:solidFill>
              </a:defRPr>
            </a:lvl1pPr>
          </a:lstStyle>
          <a:p>
            <a:pPr lvl="0"/>
            <a:r>
              <a:rPr lang="zh-CN" altLang="en-US" dirty="0" smtClean="0"/>
              <a:t>点击输入副标题</a:t>
            </a:r>
            <a:endParaRPr lang="zh-CN" altLang="en-US" dirty="0"/>
          </a:p>
        </p:txBody>
      </p:sp>
      <p:sp>
        <p:nvSpPr>
          <p:cNvPr id="21" name="文本占位符 15"/>
          <p:cNvSpPr>
            <a:spLocks noGrp="1"/>
          </p:cNvSpPr>
          <p:nvPr>
            <p:ph type="body" sz="quarter" idx="13" hasCustomPrompt="1"/>
          </p:nvPr>
        </p:nvSpPr>
        <p:spPr>
          <a:xfrm>
            <a:off x="8553965" y="3508611"/>
            <a:ext cx="2360778" cy="467335"/>
          </a:xfrm>
        </p:spPr>
        <p:txBody>
          <a:bodyPr>
            <a:noAutofit/>
          </a:bodyPr>
          <a:lstStyle>
            <a:lvl1pPr marL="342900" indent="-342900">
              <a:buFont typeface="Wingdings" panose="05000000000000000000" pitchFamily="2" charset="2"/>
              <a:buChar char="p"/>
              <a:defRPr sz="1800">
                <a:solidFill>
                  <a:schemeClr val="bg1"/>
                </a:solidFill>
              </a:defRPr>
            </a:lvl1pPr>
          </a:lstStyle>
          <a:p>
            <a:pPr lvl="0"/>
            <a:r>
              <a:rPr lang="zh-CN" altLang="en-US" dirty="0" smtClean="0"/>
              <a:t>点击输入副标题</a:t>
            </a:r>
            <a:endParaRPr lang="zh-CN" altLang="en-US" dirty="0"/>
          </a:p>
        </p:txBody>
      </p:sp>
      <p:pic>
        <p:nvPicPr>
          <p:cNvPr id="22" name="图片 2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570541" y="5512524"/>
            <a:ext cx="3397534" cy="3397534"/>
          </a:xfrm>
          <a:prstGeom prst="rect">
            <a:avLst/>
          </a:prstGeom>
          <a:ln>
            <a:noFill/>
          </a:ln>
          <a:effectLst>
            <a:outerShdw blurRad="292100" dist="139700" dir="2700000" algn="tl" rotWithShape="0">
              <a:srgbClr val="333333">
                <a:alpha val="65000"/>
              </a:srgbClr>
            </a:outerShdw>
          </a:effectLst>
        </p:spPr>
      </p:pic>
      <p:pic>
        <p:nvPicPr>
          <p:cNvPr id="23" name="图片 2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06817" y="5284901"/>
            <a:ext cx="2081940" cy="2081940"/>
          </a:xfrm>
          <a:prstGeom prst="rect">
            <a:avLst/>
          </a:prstGeom>
        </p:spPr>
      </p:pic>
      <p:pic>
        <p:nvPicPr>
          <p:cNvPr id="24" name="图片 2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7040788" y="5358257"/>
            <a:ext cx="709841" cy="709841"/>
          </a:xfrm>
          <a:prstGeom prst="rect">
            <a:avLst/>
          </a:prstGeom>
        </p:spPr>
      </p:pic>
      <p:pic>
        <p:nvPicPr>
          <p:cNvPr id="25" name="图片 2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549859" y="5917653"/>
            <a:ext cx="2081940" cy="2081940"/>
          </a:xfrm>
          <a:prstGeom prst="rect">
            <a:avLst/>
          </a:prstGeom>
        </p:spPr>
      </p:pic>
      <p:pic>
        <p:nvPicPr>
          <p:cNvPr id="26" name="图片 25"/>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55617" y="4292657"/>
            <a:ext cx="709841" cy="709841"/>
          </a:xfrm>
          <a:prstGeom prst="rect">
            <a:avLst/>
          </a:prstGeom>
        </p:spPr>
      </p:pic>
      <p:pic>
        <p:nvPicPr>
          <p:cNvPr id="27" name="图片 26"/>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41815" y="5602603"/>
            <a:ext cx="1446536" cy="1446536"/>
          </a:xfrm>
          <a:prstGeom prst="rect">
            <a:avLst/>
          </a:prstGeom>
          <a:ln>
            <a:noFill/>
          </a:ln>
          <a:effectLst>
            <a:outerShdw blurRad="292100" dist="139700" dir="2700000" algn="tl" rotWithShape="0">
              <a:srgbClr val="333333">
                <a:alpha val="65000"/>
              </a:srgbClr>
            </a:outerShdw>
          </a:effectLst>
        </p:spPr>
      </p:pic>
      <p:pic>
        <p:nvPicPr>
          <p:cNvPr id="28" name="图片 27"/>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9782622" y="5713177"/>
            <a:ext cx="655700" cy="6557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afterEffect" p14:presetBounceEnd="4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40000">
                                          <p:cBhvr additive="base">
                                            <p:cTn id="7" dur="125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8" dur="125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16">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16">
                                                <p:txEl>
                                                  <p:pRg st="0" end="0"/>
                                                </p:txEl>
                                              </p:spTgt>
                                            </p:tgtEl>
                                            <p:attrNameLst>
                                              <p:attrName>ppt_w</p:attrName>
                                            </p:attrNameLst>
                                          </p:cBhvr>
                                        </p:anim>
                                        <p:anim by="(#ppt_w*0.50)" calcmode="lin" valueType="num">
                                          <p:cBhvr>
                                            <p:cTn id="13" dur="500" decel="50000" autoRev="1" fill="hold">
                                              <p:stCondLst>
                                                <p:cond delay="0"/>
                                              </p:stCondLst>
                                            </p:cTn>
                                            <p:tgtEl>
                                              <p:spTgt spid="16">
                                                <p:txEl>
                                                  <p:pRg st="0" end="0"/>
                                                </p:txEl>
                                              </p:spTgt>
                                            </p:tgtEl>
                                            <p:attrNameLst>
                                              <p:attrName>ppt_x</p:attrName>
                                            </p:attrNameLst>
                                          </p:cBhvr>
                                        </p:anim>
                                        <p:anim from="(-#ppt_h/2)" to="(#ppt_y)" calcmode="lin" valueType="num">
                                          <p:cBhvr>
                                            <p:cTn id="14" dur="1000" fill="hold">
                                              <p:stCondLst>
                                                <p:cond delay="0"/>
                                              </p:stCondLst>
                                            </p:cTn>
                                            <p:tgtEl>
                                              <p:spTgt spid="16">
                                                <p:txEl>
                                                  <p:pRg st="0" end="0"/>
                                                </p:txEl>
                                              </p:spTgt>
                                            </p:tgtEl>
                                            <p:attrNameLst>
                                              <p:attrName>ppt_y</p:attrName>
                                            </p:attrNameLst>
                                          </p:cBhvr>
                                        </p:anim>
                                        <p:animRot by="21600000">
                                          <p:cBhvr>
                                            <p:cTn id="15" dur="1000" fill="hold">
                                              <p:stCondLst>
                                                <p:cond delay="0"/>
                                              </p:stCondLst>
                                            </p:cTn>
                                            <p:tgtEl>
                                              <p:spTgt spid="16">
                                                <p:txEl>
                                                  <p:pRg st="0" end="0"/>
                                                </p:txEl>
                                              </p:spTgt>
                                            </p:tgtEl>
                                            <p:attrNameLst>
                                              <p:attrName>r</p:attrName>
                                            </p:attrNameLst>
                                          </p:cBhvr>
                                        </p:animRot>
                                      </p:childTnLst>
                                    </p:cTn>
                                  </p:par>
                                </p:childTnLst>
                              </p:cTn>
                            </p:par>
                            <p:par>
                              <p:cTn id="16" fill="hold">
                                <p:stCondLst>
                                  <p:cond delay="2349"/>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849"/>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349"/>
                                </p:stCondLst>
                                <p:childTnLst>
                                  <p:par>
                                    <p:cTn id="25" presetID="12" presetClass="entr" presetSubtype="1"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 calcmode="lin" valueType="num">
                                          <p:cBhvr additive="base">
                                            <p:cTn id="27" dur="500"/>
                                            <p:tgtEl>
                                              <p:spTgt spid="19">
                                                <p:txEl>
                                                  <p:pRg st="0" end="0"/>
                                                </p:txEl>
                                              </p:spTgt>
                                            </p:tgtEl>
                                            <p:attrNameLst>
                                              <p:attrName>ppt_y</p:attrName>
                                            </p:attrNameLst>
                                          </p:cBhvr>
                                          <p:tavLst>
                                            <p:tav tm="0">
                                              <p:val>
                                                <p:strVal val="#ppt_y-#ppt_h*1.125000"/>
                                              </p:val>
                                            </p:tav>
                                            <p:tav tm="100000">
                                              <p:val>
                                                <p:strVal val="#ppt_y"/>
                                              </p:val>
                                            </p:tav>
                                          </p:tavLst>
                                        </p:anim>
                                        <p:animEffect transition="in" filter="wipe(down)">
                                          <p:cBhvr>
                                            <p:cTn id="28" dur="500"/>
                                            <p:tgtEl>
                                              <p:spTgt spid="19">
                                                <p:txEl>
                                                  <p:pRg st="0" end="0"/>
                                                </p:txEl>
                                              </p:spTgt>
                                            </p:tgtEl>
                                          </p:cBhvr>
                                        </p:animEffect>
                                      </p:childTnLst>
                                    </p:cTn>
                                  </p:par>
                                </p:childTnLst>
                              </p:cTn>
                            </p:par>
                            <p:par>
                              <p:cTn id="29" fill="hold">
                                <p:stCondLst>
                                  <p:cond delay="3849"/>
                                </p:stCondLst>
                                <p:childTnLst>
                                  <p:par>
                                    <p:cTn id="30" presetID="22" presetClass="entr" presetSubtype="1" fill="hold" grpId="0" nodeType="after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wipe(up)">
                                          <p:cBhvr>
                                            <p:cTn id="32" dur="750"/>
                                            <p:tgtEl>
                                              <p:spTgt spid="21">
                                                <p:txEl>
                                                  <p:pRg st="0" end="0"/>
                                                </p:txEl>
                                              </p:spTgt>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animEffect transition="in" filter="wipe(up)">
                                          <p:cBhvr>
                                            <p:cTn id="35" dur="750"/>
                                            <p:tgtEl>
                                              <p:spTgt spid="20">
                                                <p:txEl>
                                                  <p:pRg st="0" end="0"/>
                                                </p:txEl>
                                              </p:spTgt>
                                            </p:tgtEl>
                                          </p:cBhvr>
                                        </p:animEffect>
                                      </p:childTnLst>
                                    </p:cTn>
                                  </p:par>
                                </p:childTnLst>
                              </p:cTn>
                            </p:par>
                            <p:par>
                              <p:cTn id="36" fill="hold">
                                <p:stCondLst>
                                  <p:cond delay="4849"/>
                                </p:stCondLst>
                                <p:childTnLst>
                                  <p:par>
                                    <p:cTn id="37" presetID="2" presetClass="entr" presetSubtype="4" accel="40000" fill="hold" nodeType="afterEffect" p14:presetBounceEnd="40000">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14:bounceEnd="40000">
                                          <p:cBhvr additive="base">
                                            <p:cTn id="39" dur="1250" fill="hold"/>
                                            <p:tgtEl>
                                              <p:spTgt spid="26"/>
                                            </p:tgtEl>
                                            <p:attrNameLst>
                                              <p:attrName>ppt_x</p:attrName>
                                            </p:attrNameLst>
                                          </p:cBhvr>
                                          <p:tavLst>
                                            <p:tav tm="0">
                                              <p:val>
                                                <p:strVal val="#ppt_x"/>
                                              </p:val>
                                            </p:tav>
                                            <p:tav tm="100000">
                                              <p:val>
                                                <p:strVal val="#ppt_x"/>
                                              </p:val>
                                            </p:tav>
                                          </p:tavLst>
                                        </p:anim>
                                        <p:anim calcmode="lin" valueType="num" p14:bounceEnd="40000">
                                          <p:cBhvr additive="base">
                                            <p:cTn id="40" dur="1250" fill="hold"/>
                                            <p:tgtEl>
                                              <p:spTgt spid="26"/>
                                            </p:tgtEl>
                                            <p:attrNameLst>
                                              <p:attrName>ppt_y</p:attrName>
                                            </p:attrNameLst>
                                          </p:cBhvr>
                                          <p:tavLst>
                                            <p:tav tm="0">
                                              <p:val>
                                                <p:strVal val="1+#ppt_h/2"/>
                                              </p:val>
                                            </p:tav>
                                            <p:tav tm="100000">
                                              <p:val>
                                                <p:strVal val="#ppt_y"/>
                                              </p:val>
                                            </p:tav>
                                          </p:tavLst>
                                        </p:anim>
                                      </p:childTnLst>
                                    </p:cTn>
                                  </p:par>
                                  <p:par>
                                    <p:cTn id="41" presetID="2" presetClass="entr" presetSubtype="4" accel="40000" fill="hold" nodeType="withEffect" p14:presetBounceEnd="40000">
                                      <p:stCondLst>
                                        <p:cond delay="250"/>
                                      </p:stCondLst>
                                      <p:childTnLst>
                                        <p:set>
                                          <p:cBhvr>
                                            <p:cTn id="42" dur="1" fill="hold">
                                              <p:stCondLst>
                                                <p:cond delay="0"/>
                                              </p:stCondLst>
                                            </p:cTn>
                                            <p:tgtEl>
                                              <p:spTgt spid="27"/>
                                            </p:tgtEl>
                                            <p:attrNameLst>
                                              <p:attrName>style.visibility</p:attrName>
                                            </p:attrNameLst>
                                          </p:cBhvr>
                                          <p:to>
                                            <p:strVal val="visible"/>
                                          </p:to>
                                        </p:set>
                                        <p:anim calcmode="lin" valueType="num" p14:bounceEnd="40000">
                                          <p:cBhvr additive="base">
                                            <p:cTn id="43" dur="125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44" dur="1250" fill="hold"/>
                                            <p:tgtEl>
                                              <p:spTgt spid="27"/>
                                            </p:tgtEl>
                                            <p:attrNameLst>
                                              <p:attrName>ppt_y</p:attrName>
                                            </p:attrNameLst>
                                          </p:cBhvr>
                                          <p:tavLst>
                                            <p:tav tm="0">
                                              <p:val>
                                                <p:strVal val="1+#ppt_h/2"/>
                                              </p:val>
                                            </p:tav>
                                            <p:tav tm="100000">
                                              <p:val>
                                                <p:strVal val="#ppt_y"/>
                                              </p:val>
                                            </p:tav>
                                          </p:tavLst>
                                        </p:anim>
                                      </p:childTnLst>
                                    </p:cTn>
                                  </p:par>
                                  <p:par>
                                    <p:cTn id="45" presetID="2" presetClass="entr" presetSubtype="4" accel="40000" fill="hold" nodeType="withEffect" p14:presetBounceEnd="40000">
                                      <p:stCondLst>
                                        <p:cond delay="500"/>
                                      </p:stCondLst>
                                      <p:childTnLst>
                                        <p:set>
                                          <p:cBhvr>
                                            <p:cTn id="46" dur="1" fill="hold">
                                              <p:stCondLst>
                                                <p:cond delay="0"/>
                                              </p:stCondLst>
                                            </p:cTn>
                                            <p:tgtEl>
                                              <p:spTgt spid="23"/>
                                            </p:tgtEl>
                                            <p:attrNameLst>
                                              <p:attrName>style.visibility</p:attrName>
                                            </p:attrNameLst>
                                          </p:cBhvr>
                                          <p:to>
                                            <p:strVal val="visible"/>
                                          </p:to>
                                        </p:set>
                                        <p:anim calcmode="lin" valueType="num" p14:bounceEnd="40000">
                                          <p:cBhvr additive="base">
                                            <p:cTn id="47" dur="125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48" dur="125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accel="40000" fill="hold" nodeType="withEffect" p14:presetBounceEnd="40000">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14:bounceEnd="40000">
                                          <p:cBhvr additive="base">
                                            <p:cTn id="51" dur="125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52" dur="1250" fill="hold"/>
                                            <p:tgtEl>
                                              <p:spTgt spid="25"/>
                                            </p:tgtEl>
                                            <p:attrNameLst>
                                              <p:attrName>ppt_y</p:attrName>
                                            </p:attrNameLst>
                                          </p:cBhvr>
                                          <p:tavLst>
                                            <p:tav tm="0">
                                              <p:val>
                                                <p:strVal val="1+#ppt_h/2"/>
                                              </p:val>
                                            </p:tav>
                                            <p:tav tm="100000">
                                              <p:val>
                                                <p:strVal val="#ppt_y"/>
                                              </p:val>
                                            </p:tav>
                                          </p:tavLst>
                                        </p:anim>
                                      </p:childTnLst>
                                    </p:cTn>
                                  </p:par>
                                  <p:par>
                                    <p:cTn id="53" presetID="2" presetClass="entr" presetSubtype="4" accel="40000" fill="hold" nodeType="withEffect" p14:presetBounceEnd="40000">
                                      <p:stCondLst>
                                        <p:cond delay="250"/>
                                      </p:stCondLst>
                                      <p:childTnLst>
                                        <p:set>
                                          <p:cBhvr>
                                            <p:cTn id="54" dur="1" fill="hold">
                                              <p:stCondLst>
                                                <p:cond delay="0"/>
                                              </p:stCondLst>
                                            </p:cTn>
                                            <p:tgtEl>
                                              <p:spTgt spid="28"/>
                                            </p:tgtEl>
                                            <p:attrNameLst>
                                              <p:attrName>style.visibility</p:attrName>
                                            </p:attrNameLst>
                                          </p:cBhvr>
                                          <p:to>
                                            <p:strVal val="visible"/>
                                          </p:to>
                                        </p:set>
                                        <p:anim calcmode="lin" valueType="num" p14:bounceEnd="40000">
                                          <p:cBhvr additive="base">
                                            <p:cTn id="55" dur="1250" fill="hold"/>
                                            <p:tgtEl>
                                              <p:spTgt spid="28"/>
                                            </p:tgtEl>
                                            <p:attrNameLst>
                                              <p:attrName>ppt_x</p:attrName>
                                            </p:attrNameLst>
                                          </p:cBhvr>
                                          <p:tavLst>
                                            <p:tav tm="0">
                                              <p:val>
                                                <p:strVal val="#ppt_x"/>
                                              </p:val>
                                            </p:tav>
                                            <p:tav tm="100000">
                                              <p:val>
                                                <p:strVal val="#ppt_x"/>
                                              </p:val>
                                            </p:tav>
                                          </p:tavLst>
                                        </p:anim>
                                        <p:anim calcmode="lin" valueType="num" p14:bounceEnd="40000">
                                          <p:cBhvr additive="base">
                                            <p:cTn id="56" dur="1250" fill="hold"/>
                                            <p:tgtEl>
                                              <p:spTgt spid="28"/>
                                            </p:tgtEl>
                                            <p:attrNameLst>
                                              <p:attrName>ppt_y</p:attrName>
                                            </p:attrNameLst>
                                          </p:cBhvr>
                                          <p:tavLst>
                                            <p:tav tm="0">
                                              <p:val>
                                                <p:strVal val="1+#ppt_h/2"/>
                                              </p:val>
                                            </p:tav>
                                            <p:tav tm="100000">
                                              <p:val>
                                                <p:strVal val="#ppt_y"/>
                                              </p:val>
                                            </p:tav>
                                          </p:tavLst>
                                        </p:anim>
                                      </p:childTnLst>
                                    </p:cTn>
                                  </p:par>
                                  <p:par>
                                    <p:cTn id="57" presetID="2" presetClass="entr" presetSubtype="4" accel="40000" fill="hold" nodeType="withEffect" p14:presetBounceEnd="40000">
                                      <p:stCondLst>
                                        <p:cond delay="500"/>
                                      </p:stCondLst>
                                      <p:childTnLst>
                                        <p:set>
                                          <p:cBhvr>
                                            <p:cTn id="58" dur="1" fill="hold">
                                              <p:stCondLst>
                                                <p:cond delay="0"/>
                                              </p:stCondLst>
                                            </p:cTn>
                                            <p:tgtEl>
                                              <p:spTgt spid="24"/>
                                            </p:tgtEl>
                                            <p:attrNameLst>
                                              <p:attrName>style.visibility</p:attrName>
                                            </p:attrNameLst>
                                          </p:cBhvr>
                                          <p:to>
                                            <p:strVal val="visible"/>
                                          </p:to>
                                        </p:set>
                                        <p:anim calcmode="lin" valueType="num" p14:bounceEnd="40000">
                                          <p:cBhvr additive="base">
                                            <p:cTn id="59" dur="125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60" dur="125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accel="40000" fill="hold" nodeType="withEffect" p14:presetBounceEnd="40000">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14:bounceEnd="40000">
                                          <p:cBhvr additive="base">
                                            <p:cTn id="63" dur="125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64" dur="125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6" grpId="0" build="p">
            <p:tmplLst>
              <p:tmpl lvl="1">
                <p:tnLst>
                  <p:par>
                    <p:cTn presetID="56" presetClass="entr" presetSubtype="0" fill="hold" nodeType="afterEffect">
                      <p:stCondLst>
                        <p:cond delay="0"/>
                      </p:stCondLst>
                      <p:iterate type="lt">
                        <p:tmPct val="10000"/>
                      </p:iterate>
                      <p:childTnLst>
                        <p:set>
                          <p:cBhvr>
                            <p:cTn dur="1" fill="hold">
                              <p:stCondLst>
                                <p:cond delay="0"/>
                              </p:stCondLst>
                            </p:cTn>
                            <p:tgtEl>
                              <p:spTgt spid="16"/>
                            </p:tgtEl>
                            <p:attrNameLst>
                              <p:attrName>style.visibility</p:attrName>
                            </p:attrNameLst>
                          </p:cBhvr>
                          <p:to>
                            <p:strVal val="visible"/>
                          </p:to>
                        </p:set>
                        <p:anim by="(-#ppt_w*2)" calcmode="lin" valueType="num">
                          <p:cBhvr rctx="PPT">
                            <p:cTn dur="500" autoRev="1" fill="hold">
                              <p:stCondLst>
                                <p:cond delay="0"/>
                              </p:stCondLst>
                            </p:cTn>
                            <p:tgtEl>
                              <p:spTgt spid="16"/>
                            </p:tgtEl>
                            <p:attrNameLst>
                              <p:attrName>ppt_w</p:attrName>
                            </p:attrNameLst>
                          </p:cBhvr>
                        </p:anim>
                        <p:anim by="(#ppt_w*0.50)" calcmode="lin" valueType="num">
                          <p:cBhvr>
                            <p:cTn dur="500" decel="50000" autoRev="1" fill="hold">
                              <p:stCondLst>
                                <p:cond delay="0"/>
                              </p:stCondLst>
                            </p:cTn>
                            <p:tgtEl>
                              <p:spTgt spid="16"/>
                            </p:tgtEl>
                            <p:attrNameLst>
                              <p:attrName>ppt_x</p:attrName>
                            </p:attrNameLst>
                          </p:cBhvr>
                        </p:anim>
                        <p:anim from="(-#ppt_h/2)" to="(#ppt_y)" calcmode="lin" valueType="num">
                          <p:cBhvr>
                            <p:cTn dur="1000" fill="hold">
                              <p:stCondLst>
                                <p:cond delay="0"/>
                              </p:stCondLst>
                            </p:cTn>
                            <p:tgtEl>
                              <p:spTgt spid="16"/>
                            </p:tgtEl>
                            <p:attrNameLst>
                              <p:attrName>ppt_y</p:attrName>
                            </p:attrNameLst>
                          </p:cBhvr>
                        </p:anim>
                        <p:animRot by="21600000">
                          <p:cBhvr>
                            <p:cTn dur="1000" fill="hold">
                              <p:stCondLst>
                                <p:cond delay="0"/>
                              </p:stCondLst>
                            </p:cTn>
                            <p:tgtEl>
                              <p:spTgt spid="16"/>
                            </p:tgtEl>
                            <p:attrNameLst>
                              <p:attrName>r</p:attrName>
                            </p:attrNameLst>
                          </p:cBhvr>
                        </p:animRot>
                      </p:childTnLst>
                    </p:cTn>
                  </p:par>
                </p:tnLst>
              </p:tmpl>
            </p:tmplLst>
          </p:bldP>
          <p:bldP spid="19" grpId="0" build="p">
            <p:tmplLst>
              <p:tmpl lvl="1">
                <p:tnLst>
                  <p:par>
                    <p:cTn presetID="1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p:tgtEl>
                              <p:spTgt spid="19"/>
                            </p:tgtEl>
                            <p:attrNameLst>
                              <p:attrName>ppt_y</p:attrName>
                            </p:attrNameLst>
                          </p:cBhvr>
                          <p:tavLst>
                            <p:tav tm="0">
                              <p:val>
                                <p:strVal val="#ppt_y-#ppt_h*1.125000"/>
                              </p:val>
                            </p:tav>
                            <p:tav tm="100000">
                              <p:val>
                                <p:strVal val="#ppt_y"/>
                              </p:val>
                            </p:tav>
                          </p:tavLst>
                        </p:anim>
                        <p:animEffect transition="in" filter="wipe(down)">
                          <p:cBhvr>
                            <p:cTn dur="500"/>
                            <p:tgtEl>
                              <p:spTgt spid="19"/>
                            </p:tgtEl>
                          </p:cBhvr>
                        </p:animEffect>
                      </p:childTnLst>
                    </p:cTn>
                  </p:par>
                </p:tnLst>
              </p:tmpl>
            </p:tmplLst>
          </p:bldP>
          <p:bldP spid="20" grpId="0" build="p">
            <p:tmplLst>
              <p:tmpl lvl="1">
                <p:tnLst>
                  <p:par>
                    <p:cTn presetID="2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up)">
                          <p:cBhvr>
                            <p:cTn dur="750"/>
                            <p:tgtEl>
                              <p:spTgt spid="20"/>
                            </p:tgtEl>
                          </p:cBhvr>
                        </p:animEffect>
                      </p:childTnLst>
                    </p:cTn>
                  </p:par>
                </p:tnLst>
              </p:tmpl>
            </p:tmplLst>
          </p:bldP>
          <p:bldP spid="21" grpId="0" build="p">
            <p:tmplLst>
              <p:tmpl lvl="1">
                <p:tnLst>
                  <p:par>
                    <p:cTn presetID="22" presetClass="entr" presetSubtype="1"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up)">
                          <p:cBhvr>
                            <p:cTn dur="750"/>
                            <p:tgtEl>
                              <p:spTgt spid="21"/>
                            </p:tgtEl>
                          </p:cBhvr>
                        </p:animEffect>
                      </p:childTnLst>
                    </p:cTn>
                  </p:par>
                </p:tnLst>
              </p:tmpl>
            </p:tmplLst>
          </p:bldP>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250" fill="hold"/>
                                            <p:tgtEl>
                                              <p:spTgt spid="14"/>
                                            </p:tgtEl>
                                            <p:attrNameLst>
                                              <p:attrName>ppt_x</p:attrName>
                                            </p:attrNameLst>
                                          </p:cBhvr>
                                          <p:tavLst>
                                            <p:tav tm="0">
                                              <p:val>
                                                <p:strVal val="#ppt_x"/>
                                              </p:val>
                                            </p:tav>
                                            <p:tav tm="100000">
                                              <p:val>
                                                <p:strVal val="#ppt_x"/>
                                              </p:val>
                                            </p:tav>
                                          </p:tavLst>
                                        </p:anim>
                                        <p:anim calcmode="lin" valueType="num">
                                          <p:cBhvr additive="base">
                                            <p:cTn id="8" dur="125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16">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16">
                                                <p:txEl>
                                                  <p:pRg st="0" end="0"/>
                                                </p:txEl>
                                              </p:spTgt>
                                            </p:tgtEl>
                                            <p:attrNameLst>
                                              <p:attrName>ppt_w</p:attrName>
                                            </p:attrNameLst>
                                          </p:cBhvr>
                                        </p:anim>
                                        <p:anim by="(#ppt_w*0.50)" calcmode="lin" valueType="num">
                                          <p:cBhvr>
                                            <p:cTn id="13" dur="500" decel="50000" autoRev="1" fill="hold">
                                              <p:stCondLst>
                                                <p:cond delay="0"/>
                                              </p:stCondLst>
                                            </p:cTn>
                                            <p:tgtEl>
                                              <p:spTgt spid="16">
                                                <p:txEl>
                                                  <p:pRg st="0" end="0"/>
                                                </p:txEl>
                                              </p:spTgt>
                                            </p:tgtEl>
                                            <p:attrNameLst>
                                              <p:attrName>ppt_x</p:attrName>
                                            </p:attrNameLst>
                                          </p:cBhvr>
                                        </p:anim>
                                        <p:anim from="(-#ppt_h/2)" to="(#ppt_y)" calcmode="lin" valueType="num">
                                          <p:cBhvr>
                                            <p:cTn id="14" dur="1000" fill="hold">
                                              <p:stCondLst>
                                                <p:cond delay="0"/>
                                              </p:stCondLst>
                                            </p:cTn>
                                            <p:tgtEl>
                                              <p:spTgt spid="16">
                                                <p:txEl>
                                                  <p:pRg st="0" end="0"/>
                                                </p:txEl>
                                              </p:spTgt>
                                            </p:tgtEl>
                                            <p:attrNameLst>
                                              <p:attrName>ppt_y</p:attrName>
                                            </p:attrNameLst>
                                          </p:cBhvr>
                                        </p:anim>
                                        <p:animRot by="21600000">
                                          <p:cBhvr>
                                            <p:cTn id="15" dur="1000" fill="hold">
                                              <p:stCondLst>
                                                <p:cond delay="0"/>
                                              </p:stCondLst>
                                            </p:cTn>
                                            <p:tgtEl>
                                              <p:spTgt spid="16">
                                                <p:txEl>
                                                  <p:pRg st="0" end="0"/>
                                                </p:txEl>
                                              </p:spTgt>
                                            </p:tgtEl>
                                            <p:attrNameLst>
                                              <p:attrName>r</p:attrName>
                                            </p:attrNameLst>
                                          </p:cBhvr>
                                        </p:animRot>
                                      </p:childTnLst>
                                    </p:cTn>
                                  </p:par>
                                </p:childTnLst>
                              </p:cTn>
                            </p:par>
                            <p:par>
                              <p:cTn id="16" fill="hold">
                                <p:stCondLst>
                                  <p:cond delay="2349"/>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849"/>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349"/>
                                </p:stCondLst>
                                <p:childTnLst>
                                  <p:par>
                                    <p:cTn id="25" presetID="12" presetClass="entr" presetSubtype="1"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 calcmode="lin" valueType="num">
                                          <p:cBhvr additive="base">
                                            <p:cTn id="27" dur="500"/>
                                            <p:tgtEl>
                                              <p:spTgt spid="19">
                                                <p:txEl>
                                                  <p:pRg st="0" end="0"/>
                                                </p:txEl>
                                              </p:spTgt>
                                            </p:tgtEl>
                                            <p:attrNameLst>
                                              <p:attrName>ppt_y</p:attrName>
                                            </p:attrNameLst>
                                          </p:cBhvr>
                                          <p:tavLst>
                                            <p:tav tm="0">
                                              <p:val>
                                                <p:strVal val="#ppt_y-#ppt_h*1.125000"/>
                                              </p:val>
                                            </p:tav>
                                            <p:tav tm="100000">
                                              <p:val>
                                                <p:strVal val="#ppt_y"/>
                                              </p:val>
                                            </p:tav>
                                          </p:tavLst>
                                        </p:anim>
                                        <p:animEffect transition="in" filter="wipe(down)">
                                          <p:cBhvr>
                                            <p:cTn id="28" dur="500"/>
                                            <p:tgtEl>
                                              <p:spTgt spid="19">
                                                <p:txEl>
                                                  <p:pRg st="0" end="0"/>
                                                </p:txEl>
                                              </p:spTgt>
                                            </p:tgtEl>
                                          </p:cBhvr>
                                        </p:animEffect>
                                      </p:childTnLst>
                                    </p:cTn>
                                  </p:par>
                                </p:childTnLst>
                              </p:cTn>
                            </p:par>
                            <p:par>
                              <p:cTn id="29" fill="hold">
                                <p:stCondLst>
                                  <p:cond delay="3849"/>
                                </p:stCondLst>
                                <p:childTnLst>
                                  <p:par>
                                    <p:cTn id="30" presetID="22" presetClass="entr" presetSubtype="1" fill="hold" grpId="0" nodeType="after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wipe(up)">
                                          <p:cBhvr>
                                            <p:cTn id="32" dur="750"/>
                                            <p:tgtEl>
                                              <p:spTgt spid="21">
                                                <p:txEl>
                                                  <p:pRg st="0" end="0"/>
                                                </p:txEl>
                                              </p:spTgt>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animEffect transition="in" filter="wipe(up)">
                                          <p:cBhvr>
                                            <p:cTn id="35" dur="750"/>
                                            <p:tgtEl>
                                              <p:spTgt spid="20">
                                                <p:txEl>
                                                  <p:pRg st="0" end="0"/>
                                                </p:txEl>
                                              </p:spTgt>
                                            </p:tgtEl>
                                          </p:cBhvr>
                                        </p:animEffect>
                                      </p:childTnLst>
                                    </p:cTn>
                                  </p:par>
                                </p:childTnLst>
                              </p:cTn>
                            </p:par>
                            <p:par>
                              <p:cTn id="36" fill="hold">
                                <p:stCondLst>
                                  <p:cond delay="4849"/>
                                </p:stCondLst>
                                <p:childTnLst>
                                  <p:par>
                                    <p:cTn id="37" presetID="2" presetClass="entr" presetSubtype="4" accel="40000"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1250" fill="hold"/>
                                            <p:tgtEl>
                                              <p:spTgt spid="26"/>
                                            </p:tgtEl>
                                            <p:attrNameLst>
                                              <p:attrName>ppt_x</p:attrName>
                                            </p:attrNameLst>
                                          </p:cBhvr>
                                          <p:tavLst>
                                            <p:tav tm="0">
                                              <p:val>
                                                <p:strVal val="#ppt_x"/>
                                              </p:val>
                                            </p:tav>
                                            <p:tav tm="100000">
                                              <p:val>
                                                <p:strVal val="#ppt_x"/>
                                              </p:val>
                                            </p:tav>
                                          </p:tavLst>
                                        </p:anim>
                                        <p:anim calcmode="lin" valueType="num">
                                          <p:cBhvr additive="base">
                                            <p:cTn id="40" dur="1250" fill="hold"/>
                                            <p:tgtEl>
                                              <p:spTgt spid="26"/>
                                            </p:tgtEl>
                                            <p:attrNameLst>
                                              <p:attrName>ppt_y</p:attrName>
                                            </p:attrNameLst>
                                          </p:cBhvr>
                                          <p:tavLst>
                                            <p:tav tm="0">
                                              <p:val>
                                                <p:strVal val="1+#ppt_h/2"/>
                                              </p:val>
                                            </p:tav>
                                            <p:tav tm="100000">
                                              <p:val>
                                                <p:strVal val="#ppt_y"/>
                                              </p:val>
                                            </p:tav>
                                          </p:tavLst>
                                        </p:anim>
                                      </p:childTnLst>
                                    </p:cTn>
                                  </p:par>
                                  <p:par>
                                    <p:cTn id="41" presetID="2" presetClass="entr" presetSubtype="4" accel="40000" fill="hold" nodeType="withEffect">
                                      <p:stCondLst>
                                        <p:cond delay="25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1250" fill="hold"/>
                                            <p:tgtEl>
                                              <p:spTgt spid="27"/>
                                            </p:tgtEl>
                                            <p:attrNameLst>
                                              <p:attrName>ppt_x</p:attrName>
                                            </p:attrNameLst>
                                          </p:cBhvr>
                                          <p:tavLst>
                                            <p:tav tm="0">
                                              <p:val>
                                                <p:strVal val="#ppt_x"/>
                                              </p:val>
                                            </p:tav>
                                            <p:tav tm="100000">
                                              <p:val>
                                                <p:strVal val="#ppt_x"/>
                                              </p:val>
                                            </p:tav>
                                          </p:tavLst>
                                        </p:anim>
                                        <p:anim calcmode="lin" valueType="num">
                                          <p:cBhvr additive="base">
                                            <p:cTn id="44" dur="1250" fill="hold"/>
                                            <p:tgtEl>
                                              <p:spTgt spid="27"/>
                                            </p:tgtEl>
                                            <p:attrNameLst>
                                              <p:attrName>ppt_y</p:attrName>
                                            </p:attrNameLst>
                                          </p:cBhvr>
                                          <p:tavLst>
                                            <p:tav tm="0">
                                              <p:val>
                                                <p:strVal val="1+#ppt_h/2"/>
                                              </p:val>
                                            </p:tav>
                                            <p:tav tm="100000">
                                              <p:val>
                                                <p:strVal val="#ppt_y"/>
                                              </p:val>
                                            </p:tav>
                                          </p:tavLst>
                                        </p:anim>
                                      </p:childTnLst>
                                    </p:cTn>
                                  </p:par>
                                  <p:par>
                                    <p:cTn id="45" presetID="2" presetClass="entr" presetSubtype="4" accel="40000" fill="hold" nodeType="withEffect">
                                      <p:stCondLst>
                                        <p:cond delay="50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250" fill="hold"/>
                                            <p:tgtEl>
                                              <p:spTgt spid="23"/>
                                            </p:tgtEl>
                                            <p:attrNameLst>
                                              <p:attrName>ppt_x</p:attrName>
                                            </p:attrNameLst>
                                          </p:cBhvr>
                                          <p:tavLst>
                                            <p:tav tm="0">
                                              <p:val>
                                                <p:strVal val="#ppt_x"/>
                                              </p:val>
                                            </p:tav>
                                            <p:tav tm="100000">
                                              <p:val>
                                                <p:strVal val="#ppt_x"/>
                                              </p:val>
                                            </p:tav>
                                          </p:tavLst>
                                        </p:anim>
                                        <p:anim calcmode="lin" valueType="num">
                                          <p:cBhvr additive="base">
                                            <p:cTn id="48" dur="125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accel="4000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1250" fill="hold"/>
                                            <p:tgtEl>
                                              <p:spTgt spid="25"/>
                                            </p:tgtEl>
                                            <p:attrNameLst>
                                              <p:attrName>ppt_x</p:attrName>
                                            </p:attrNameLst>
                                          </p:cBhvr>
                                          <p:tavLst>
                                            <p:tav tm="0">
                                              <p:val>
                                                <p:strVal val="#ppt_x"/>
                                              </p:val>
                                            </p:tav>
                                            <p:tav tm="100000">
                                              <p:val>
                                                <p:strVal val="#ppt_x"/>
                                              </p:val>
                                            </p:tav>
                                          </p:tavLst>
                                        </p:anim>
                                        <p:anim calcmode="lin" valueType="num">
                                          <p:cBhvr additive="base">
                                            <p:cTn id="52" dur="1250" fill="hold"/>
                                            <p:tgtEl>
                                              <p:spTgt spid="25"/>
                                            </p:tgtEl>
                                            <p:attrNameLst>
                                              <p:attrName>ppt_y</p:attrName>
                                            </p:attrNameLst>
                                          </p:cBhvr>
                                          <p:tavLst>
                                            <p:tav tm="0">
                                              <p:val>
                                                <p:strVal val="1+#ppt_h/2"/>
                                              </p:val>
                                            </p:tav>
                                            <p:tav tm="100000">
                                              <p:val>
                                                <p:strVal val="#ppt_y"/>
                                              </p:val>
                                            </p:tav>
                                          </p:tavLst>
                                        </p:anim>
                                      </p:childTnLst>
                                    </p:cTn>
                                  </p:par>
                                  <p:par>
                                    <p:cTn id="53" presetID="2" presetClass="entr" presetSubtype="4" accel="40000" fill="hold" nodeType="withEffect">
                                      <p:stCondLst>
                                        <p:cond delay="25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1250" fill="hold"/>
                                            <p:tgtEl>
                                              <p:spTgt spid="28"/>
                                            </p:tgtEl>
                                            <p:attrNameLst>
                                              <p:attrName>ppt_x</p:attrName>
                                            </p:attrNameLst>
                                          </p:cBhvr>
                                          <p:tavLst>
                                            <p:tav tm="0">
                                              <p:val>
                                                <p:strVal val="#ppt_x"/>
                                              </p:val>
                                            </p:tav>
                                            <p:tav tm="100000">
                                              <p:val>
                                                <p:strVal val="#ppt_x"/>
                                              </p:val>
                                            </p:tav>
                                          </p:tavLst>
                                        </p:anim>
                                        <p:anim calcmode="lin" valueType="num">
                                          <p:cBhvr additive="base">
                                            <p:cTn id="56" dur="1250" fill="hold"/>
                                            <p:tgtEl>
                                              <p:spTgt spid="28"/>
                                            </p:tgtEl>
                                            <p:attrNameLst>
                                              <p:attrName>ppt_y</p:attrName>
                                            </p:attrNameLst>
                                          </p:cBhvr>
                                          <p:tavLst>
                                            <p:tav tm="0">
                                              <p:val>
                                                <p:strVal val="1+#ppt_h/2"/>
                                              </p:val>
                                            </p:tav>
                                            <p:tav tm="100000">
                                              <p:val>
                                                <p:strVal val="#ppt_y"/>
                                              </p:val>
                                            </p:tav>
                                          </p:tavLst>
                                        </p:anim>
                                      </p:childTnLst>
                                    </p:cTn>
                                  </p:par>
                                  <p:par>
                                    <p:cTn id="57" presetID="2" presetClass="entr" presetSubtype="4" accel="40000" fill="hold" nodeType="withEffect">
                                      <p:stCondLst>
                                        <p:cond delay="50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250" fill="hold"/>
                                            <p:tgtEl>
                                              <p:spTgt spid="24"/>
                                            </p:tgtEl>
                                            <p:attrNameLst>
                                              <p:attrName>ppt_x</p:attrName>
                                            </p:attrNameLst>
                                          </p:cBhvr>
                                          <p:tavLst>
                                            <p:tav tm="0">
                                              <p:val>
                                                <p:strVal val="#ppt_x"/>
                                              </p:val>
                                            </p:tav>
                                            <p:tav tm="100000">
                                              <p:val>
                                                <p:strVal val="#ppt_x"/>
                                              </p:val>
                                            </p:tav>
                                          </p:tavLst>
                                        </p:anim>
                                        <p:anim calcmode="lin" valueType="num">
                                          <p:cBhvr additive="base">
                                            <p:cTn id="60" dur="125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accel="4000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1250" fill="hold"/>
                                            <p:tgtEl>
                                              <p:spTgt spid="22"/>
                                            </p:tgtEl>
                                            <p:attrNameLst>
                                              <p:attrName>ppt_x</p:attrName>
                                            </p:attrNameLst>
                                          </p:cBhvr>
                                          <p:tavLst>
                                            <p:tav tm="0">
                                              <p:val>
                                                <p:strVal val="#ppt_x"/>
                                              </p:val>
                                            </p:tav>
                                            <p:tav tm="100000">
                                              <p:val>
                                                <p:strVal val="#ppt_x"/>
                                              </p:val>
                                            </p:tav>
                                          </p:tavLst>
                                        </p:anim>
                                        <p:anim calcmode="lin" valueType="num">
                                          <p:cBhvr additive="base">
                                            <p:cTn id="64" dur="125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6" grpId="0" build="p">
            <p:tmplLst>
              <p:tmpl lvl="1">
                <p:tnLst>
                  <p:par>
                    <p:cTn presetID="56" presetClass="entr" presetSubtype="0" fill="hold" nodeType="afterEffect">
                      <p:stCondLst>
                        <p:cond delay="0"/>
                      </p:stCondLst>
                      <p:iterate type="lt">
                        <p:tmPct val="10000"/>
                      </p:iterate>
                      <p:childTnLst>
                        <p:set>
                          <p:cBhvr>
                            <p:cTn dur="1" fill="hold">
                              <p:stCondLst>
                                <p:cond delay="0"/>
                              </p:stCondLst>
                            </p:cTn>
                            <p:tgtEl>
                              <p:spTgt spid="16"/>
                            </p:tgtEl>
                            <p:attrNameLst>
                              <p:attrName>style.visibility</p:attrName>
                            </p:attrNameLst>
                          </p:cBhvr>
                          <p:to>
                            <p:strVal val="visible"/>
                          </p:to>
                        </p:set>
                        <p:anim by="(-#ppt_w*2)" calcmode="lin" valueType="num">
                          <p:cBhvr rctx="PPT">
                            <p:cTn dur="500" autoRev="1" fill="hold">
                              <p:stCondLst>
                                <p:cond delay="0"/>
                              </p:stCondLst>
                            </p:cTn>
                            <p:tgtEl>
                              <p:spTgt spid="16"/>
                            </p:tgtEl>
                            <p:attrNameLst>
                              <p:attrName>ppt_w</p:attrName>
                            </p:attrNameLst>
                          </p:cBhvr>
                        </p:anim>
                        <p:anim by="(#ppt_w*0.50)" calcmode="lin" valueType="num">
                          <p:cBhvr>
                            <p:cTn dur="500" decel="50000" autoRev="1" fill="hold">
                              <p:stCondLst>
                                <p:cond delay="0"/>
                              </p:stCondLst>
                            </p:cTn>
                            <p:tgtEl>
                              <p:spTgt spid="16"/>
                            </p:tgtEl>
                            <p:attrNameLst>
                              <p:attrName>ppt_x</p:attrName>
                            </p:attrNameLst>
                          </p:cBhvr>
                        </p:anim>
                        <p:anim from="(-#ppt_h/2)" to="(#ppt_y)" calcmode="lin" valueType="num">
                          <p:cBhvr>
                            <p:cTn dur="1000" fill="hold">
                              <p:stCondLst>
                                <p:cond delay="0"/>
                              </p:stCondLst>
                            </p:cTn>
                            <p:tgtEl>
                              <p:spTgt spid="16"/>
                            </p:tgtEl>
                            <p:attrNameLst>
                              <p:attrName>ppt_y</p:attrName>
                            </p:attrNameLst>
                          </p:cBhvr>
                        </p:anim>
                        <p:animRot by="21600000">
                          <p:cBhvr>
                            <p:cTn dur="1000" fill="hold">
                              <p:stCondLst>
                                <p:cond delay="0"/>
                              </p:stCondLst>
                            </p:cTn>
                            <p:tgtEl>
                              <p:spTgt spid="16"/>
                            </p:tgtEl>
                            <p:attrNameLst>
                              <p:attrName>r</p:attrName>
                            </p:attrNameLst>
                          </p:cBhvr>
                        </p:animRot>
                      </p:childTnLst>
                    </p:cTn>
                  </p:par>
                </p:tnLst>
              </p:tmpl>
            </p:tmplLst>
          </p:bldP>
          <p:bldP spid="19" grpId="0" build="p">
            <p:tmplLst>
              <p:tmpl lvl="1">
                <p:tnLst>
                  <p:par>
                    <p:cTn presetID="1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p:tgtEl>
                              <p:spTgt spid="19"/>
                            </p:tgtEl>
                            <p:attrNameLst>
                              <p:attrName>ppt_y</p:attrName>
                            </p:attrNameLst>
                          </p:cBhvr>
                          <p:tavLst>
                            <p:tav tm="0">
                              <p:val>
                                <p:strVal val="#ppt_y-#ppt_h*1.125000"/>
                              </p:val>
                            </p:tav>
                            <p:tav tm="100000">
                              <p:val>
                                <p:strVal val="#ppt_y"/>
                              </p:val>
                            </p:tav>
                          </p:tavLst>
                        </p:anim>
                        <p:animEffect transition="in" filter="wipe(down)">
                          <p:cBhvr>
                            <p:cTn dur="500"/>
                            <p:tgtEl>
                              <p:spTgt spid="19"/>
                            </p:tgtEl>
                          </p:cBhvr>
                        </p:animEffect>
                      </p:childTnLst>
                    </p:cTn>
                  </p:par>
                </p:tnLst>
              </p:tmpl>
            </p:tmplLst>
          </p:bldP>
          <p:bldP spid="20" grpId="0" build="p">
            <p:tmplLst>
              <p:tmpl lvl="1">
                <p:tnLst>
                  <p:par>
                    <p:cTn presetID="2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up)">
                          <p:cBhvr>
                            <p:cTn dur="750"/>
                            <p:tgtEl>
                              <p:spTgt spid="20"/>
                            </p:tgtEl>
                          </p:cBhvr>
                        </p:animEffect>
                      </p:childTnLst>
                    </p:cTn>
                  </p:par>
                </p:tnLst>
              </p:tmpl>
            </p:tmplLst>
          </p:bldP>
          <p:bldP spid="21" grpId="0" build="p">
            <p:tmplLst>
              <p:tmpl lvl="1">
                <p:tnLst>
                  <p:par>
                    <p:cTn presetID="22" presetClass="entr" presetSubtype="1"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up)">
                          <p:cBhvr>
                            <p:cTn dur="750"/>
                            <p:tgtEl>
                              <p:spTgt spid="21"/>
                            </p:tgtEl>
                          </p:cBhvr>
                        </p:animEffect>
                      </p:childTnLst>
                    </p:cTn>
                  </p:par>
                </p:tnLst>
              </p:tmpl>
            </p:tmplLst>
          </p:bldP>
        </p:bldLst>
      </p:timing>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rot="8088614">
            <a:off x="2793173" y="289702"/>
            <a:ext cx="931484" cy="931484"/>
          </a:xfrm>
          <a:prstGeom prst="rect">
            <a:avLst/>
          </a:prstGeom>
          <a:ln>
            <a:noFill/>
          </a:ln>
          <a:effectLst>
            <a:outerShdw blurRad="292100" dist="139700" dir="2700000" algn="tl" rotWithShape="0">
              <a:schemeClr val="accent5">
                <a:lumMod val="75000"/>
                <a:alpha val="65000"/>
              </a:schemeClr>
            </a:outerShdw>
          </a:effectLst>
        </p:spPr>
      </p:pic>
      <p:pic>
        <p:nvPicPr>
          <p:cNvPr id="3" name="图片 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rot="8088614">
            <a:off x="7979642" y="318602"/>
            <a:ext cx="931484" cy="931484"/>
          </a:xfrm>
          <a:prstGeom prst="rect">
            <a:avLst/>
          </a:prstGeom>
          <a:ln>
            <a:noFill/>
          </a:ln>
          <a:effectLst>
            <a:outerShdw blurRad="292100" dist="139700" dir="2700000" algn="tl" rotWithShape="0">
              <a:schemeClr val="accent5">
                <a:lumMod val="75000"/>
                <a:alpha val="65000"/>
              </a:schemeClr>
            </a:outerShdw>
          </a:effectLst>
        </p:spPr>
      </p:pic>
      <p:sp>
        <p:nvSpPr>
          <p:cNvPr id="5" name="文本占位符 4"/>
          <p:cNvSpPr>
            <a:spLocks noGrp="1"/>
          </p:cNvSpPr>
          <p:nvPr>
            <p:ph type="body" sz="quarter" idx="10" hasCustomPrompt="1"/>
          </p:nvPr>
        </p:nvSpPr>
        <p:spPr>
          <a:xfrm>
            <a:off x="4284493" y="499857"/>
            <a:ext cx="3135313" cy="511175"/>
          </a:xfrm>
        </p:spPr>
        <p:txBody>
          <a:bodyPr>
            <a:normAutofit/>
          </a:bodyPr>
          <a:lstStyle>
            <a:lvl1pPr marL="0" indent="0" algn="ctr">
              <a:buNone/>
              <a:defRPr sz="2400">
                <a:solidFill>
                  <a:schemeClr val="bg1"/>
                </a:solidFill>
              </a:defRPr>
            </a:lvl1pPr>
          </a:lstStyle>
          <a:p>
            <a:pPr lvl="0"/>
            <a:r>
              <a:rPr lang="zh-CN" altLang="en-US" dirty="0" smtClean="0"/>
              <a:t>点击输入标题内容</a:t>
            </a:r>
            <a:endParaRPr lang="zh-CN" altLang="en-US" dirty="0"/>
          </a:p>
        </p:txBody>
      </p:sp>
      <p:sp>
        <p:nvSpPr>
          <p:cNvPr id="6" name="矩形 5"/>
          <p:cNvSpPr/>
          <p:nvPr userDrawn="1"/>
        </p:nvSpPr>
        <p:spPr>
          <a:xfrm>
            <a:off x="0" y="1207765"/>
            <a:ext cx="12191999" cy="106685"/>
          </a:xfrm>
          <a:prstGeom prst="rect">
            <a:avLst/>
          </a:prstGeom>
          <a:solidFill>
            <a:schemeClr val="bg1"/>
          </a:solidFill>
          <a:ln w="28575">
            <a:gradFill flip="none" rotWithShape="1">
              <a:gsLst>
                <a:gs pos="0">
                  <a:schemeClr val="bg1">
                    <a:lumMod val="85000"/>
                  </a:schemeClr>
                </a:gs>
                <a:gs pos="100000">
                  <a:schemeClr val="bg1"/>
                </a:gs>
              </a:gsLst>
              <a:lin ang="2700000" scaled="1"/>
              <a:tileRect/>
            </a:gradFill>
          </a:ln>
          <a:effectLst>
            <a:innerShdw blurRad="127000" dist="76200" dir="13500000">
              <a:schemeClr val="tx1">
                <a:lumMod val="65000"/>
                <a:lumOff val="35000"/>
                <a:alpha val="5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lumMod val="65000"/>
                  <a:lumOff val="35000"/>
                </a:schemeClr>
              </a:solidFill>
              <a:latin typeface="Calibri" panose="020F0502020204030204"/>
              <a:ea typeface="宋体" panose="02010600030101010101" pitchFamily="2" charset="-122"/>
            </a:endParaRPr>
          </a:p>
        </p:txBody>
      </p:sp>
      <p:pic>
        <p:nvPicPr>
          <p:cNvPr id="7" name="图片 6"/>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rot="8088614">
            <a:off x="3785926" y="781065"/>
            <a:ext cx="259454" cy="259454"/>
          </a:xfrm>
          <a:prstGeom prst="rect">
            <a:avLst/>
          </a:prstGeom>
          <a:ln>
            <a:noFill/>
          </a:ln>
          <a:effectLst>
            <a:outerShdw blurRad="292100" dist="139700" dir="2700000" algn="tl" rotWithShape="0">
              <a:schemeClr val="accent5">
                <a:lumMod val="75000"/>
                <a:alpha val="65000"/>
              </a:schemeClr>
            </a:outerShdw>
          </a:effectLst>
        </p:spPr>
      </p:pic>
      <p:pic>
        <p:nvPicPr>
          <p:cNvPr id="8" name="图片 7"/>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rot="841919">
            <a:off x="7722925" y="853519"/>
            <a:ext cx="282338" cy="282338"/>
          </a:xfrm>
          <a:prstGeom prst="rect">
            <a:avLst/>
          </a:prstGeom>
          <a:ln>
            <a:noFill/>
          </a:ln>
          <a:effectLst>
            <a:outerShdw blurRad="292100" dist="139700" dir="2700000" algn="tl" rotWithShape="0">
              <a:schemeClr val="accent5">
                <a:lumMod val="75000"/>
                <a:alpha val="65000"/>
              </a:scheme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4" presetClass="entr" presetSubtype="10" fill="hold" grpId="0" nodeType="afterEffect">
                                  <p:stCondLst>
                                    <p:cond delay="0"/>
                                  </p:stCondLst>
                                  <p:iterate type="wd">
                                    <p:tmPct val="10000"/>
                                  </p:iterate>
                                  <p:childTnLst>
                                    <p:set>
                                      <p:cBhvr>
                                        <p:cTn id="27"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8" dur="1000"/>
                                        <p:tgtEl>
                                          <p:spTgt spid="5">
                                            <p:txEl>
                                              <p:pRg st="0" end="0"/>
                                            </p:txEl>
                                          </p:spTgt>
                                        </p:tgtEl>
                                      </p:cBhvr>
                                    </p:animEffect>
                                  </p:childTnLst>
                                </p:cTn>
                              </p:par>
                            </p:childTnLst>
                          </p:cTn>
                        </p:par>
                        <p:par>
                          <p:cTn id="29" fill="hold">
                            <p:stCondLst>
                              <p:cond delay="1700"/>
                            </p:stCondLst>
                            <p:childTnLst>
                              <p:par>
                                <p:cTn id="30" presetID="16" presetClass="entr" presetSubtype="37"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outVertical)">
                                      <p:cBhvr>
                                        <p:cTn id="32"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4" presetClass="entr" presetSubtype="10" fill="hold" nodeType="afterEffect">
                  <p:stCondLst>
                    <p:cond delay="0"/>
                  </p:stCondLst>
                  <p:iterate type="wd">
                    <p:tmPct val="10000"/>
                  </p:iterate>
                  <p:childTnLst>
                    <p:set>
                      <p:cBhvr>
                        <p:cTn dur="1" fill="hold">
                          <p:stCondLst>
                            <p:cond delay="0"/>
                          </p:stCondLst>
                        </p:cTn>
                        <p:tgtEl>
                          <p:spTgt spid="5"/>
                        </p:tgtEl>
                        <p:attrNameLst>
                          <p:attrName>style.visibility</p:attrName>
                        </p:attrNameLst>
                      </p:cBhvr>
                      <p:to>
                        <p:strVal val="visible"/>
                      </p:to>
                    </p:set>
                    <p:animEffect transition="in" filter="randombar(horizontal)">
                      <p:cBhvr>
                        <p:cTn dur="1000"/>
                        <p:tgtEl>
                          <p:spTgt spid="5"/>
                        </p:tgtEl>
                      </p:cBhvr>
                    </p:animEffect>
                  </p:childTnLst>
                </p:cTn>
              </p:par>
            </p:tnLst>
          </p:tmpl>
        </p:tmplLst>
      </p:bldP>
      <p:bldP spid="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rot="8088614">
            <a:off x="3027364" y="327592"/>
            <a:ext cx="931484" cy="931484"/>
          </a:xfrm>
          <a:prstGeom prst="rect">
            <a:avLst/>
          </a:prstGeom>
          <a:ln>
            <a:noFill/>
          </a:ln>
          <a:effectLst>
            <a:outerShdw blurRad="292100" dist="139700" dir="2700000" algn="tl" rotWithShape="0">
              <a:schemeClr val="accent5">
                <a:lumMod val="75000"/>
                <a:alpha val="65000"/>
              </a:schemeClr>
            </a:outerShdw>
          </a:effectLst>
        </p:spPr>
      </p:pic>
      <p:pic>
        <p:nvPicPr>
          <p:cNvPr id="3" name="图片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rot="8088614">
            <a:off x="7817078" y="327591"/>
            <a:ext cx="931484" cy="931484"/>
          </a:xfrm>
          <a:prstGeom prst="rect">
            <a:avLst/>
          </a:prstGeom>
          <a:ln>
            <a:noFill/>
          </a:ln>
          <a:effectLst>
            <a:outerShdw blurRad="292100" dist="139700" dir="2700000" algn="tl" rotWithShape="0">
              <a:schemeClr val="accent5">
                <a:lumMod val="75000"/>
                <a:alpha val="65000"/>
              </a:schemeClr>
            </a:outerShdw>
          </a:effectLst>
        </p:spPr>
      </p:pic>
      <p:sp>
        <p:nvSpPr>
          <p:cNvPr id="5" name="文本占位符 4"/>
          <p:cNvSpPr>
            <a:spLocks noGrp="1"/>
          </p:cNvSpPr>
          <p:nvPr>
            <p:ph type="body" sz="quarter" idx="10" hasCustomPrompt="1"/>
          </p:nvPr>
        </p:nvSpPr>
        <p:spPr>
          <a:xfrm>
            <a:off x="4284493" y="499857"/>
            <a:ext cx="3135313" cy="511175"/>
          </a:xfrm>
        </p:spPr>
        <p:txBody>
          <a:bodyPr>
            <a:normAutofit/>
          </a:bodyPr>
          <a:lstStyle>
            <a:lvl1pPr marL="0" indent="0" algn="ctr">
              <a:buNone/>
              <a:defRPr sz="2400">
                <a:solidFill>
                  <a:srgbClr val="1D93CF"/>
                </a:solidFill>
              </a:defRPr>
            </a:lvl1pPr>
          </a:lstStyle>
          <a:p>
            <a:pPr lvl="0"/>
            <a:r>
              <a:rPr lang="zh-CN" altLang="en-US" dirty="0" smtClean="0"/>
              <a:t>点击输入标题内容</a:t>
            </a:r>
            <a:endParaRPr lang="zh-CN" altLang="en-US" dirty="0"/>
          </a:p>
        </p:txBody>
      </p:sp>
      <p:sp>
        <p:nvSpPr>
          <p:cNvPr id="6" name="矩形 5"/>
          <p:cNvSpPr/>
          <p:nvPr userDrawn="1"/>
        </p:nvSpPr>
        <p:spPr>
          <a:xfrm>
            <a:off x="0" y="1207765"/>
            <a:ext cx="12191999" cy="106685"/>
          </a:xfrm>
          <a:prstGeom prst="rect">
            <a:avLst/>
          </a:prstGeom>
          <a:solidFill>
            <a:schemeClr val="bg1"/>
          </a:solidFill>
          <a:ln w="28575">
            <a:solidFill>
              <a:schemeClr val="accent1"/>
            </a:solidFill>
          </a:ln>
          <a:effectLst>
            <a:innerShdw blurRad="127000" dist="76200" dir="13500000">
              <a:schemeClr val="tx1">
                <a:lumMod val="65000"/>
                <a:lumOff val="35000"/>
                <a:alpha val="5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lumMod val="65000"/>
                  <a:lumOff val="35000"/>
                </a:schemeClr>
              </a:solidFill>
              <a:latin typeface="Calibri" panose="020F0502020204030204"/>
              <a:ea typeface="宋体" panose="02010600030101010101"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68017A2-0B46-49F9-BAC7-0733D775312B}"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CA84A0-9EFD-4756-AA5A-B591C8416A27}"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68017A2-0B46-49F9-BAC7-0733D775312B}"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CA84A0-9EFD-4756-AA5A-B591C8416A27}"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68017A2-0B46-49F9-BAC7-0733D775312B}" type="datetimeFigureOut">
              <a:rPr lang="zh-CN" altLang="en-US" smtClean="0"/>
              <a:pPr/>
              <a:t>2017/7/8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CA84A0-9EFD-4756-AA5A-B591C8416A27}"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68017A2-0B46-49F9-BAC7-0733D775312B}" type="datetimeFigureOut">
              <a:rPr lang="zh-CN" altLang="en-US" smtClean="0"/>
              <a:pPr/>
              <a:t>2017/7/8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4CA84A0-9EFD-4756-AA5A-B591C8416A2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8017A2-0B46-49F9-BAC7-0733D775312B}" type="datetimeFigureOut">
              <a:rPr lang="zh-CN" altLang="en-US" smtClean="0"/>
              <a:pPr/>
              <a:t>2017/7/8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CA84A0-9EFD-4756-AA5A-B591C8416A27}"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8017A2-0B46-49F9-BAC7-0733D775312B}"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4CA84A0-9EFD-4756-AA5A-B591C8416A27}"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68017A2-0B46-49F9-BAC7-0733D775312B}" type="datetimeFigureOut">
              <a:rPr lang="zh-CN" altLang="en-US" smtClean="0"/>
              <a:pPr/>
              <a:t>2017/7/8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CA84A0-9EFD-4756-AA5A-B591C8416A27}"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68017A2-0B46-49F9-BAC7-0733D775312B}" type="datetimeFigureOut">
              <a:rPr lang="zh-CN" altLang="en-US" smtClean="0"/>
              <a:pPr/>
              <a:t>2017/7/8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CA84A0-9EFD-4756-AA5A-B591C8416A27}"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017A2-0B46-49F9-BAC7-0733D775312B}" type="datetimeFigureOut">
              <a:rPr lang="zh-CN" altLang="en-US" smtClean="0"/>
              <a:pPr/>
              <a:t>2017/7/8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A84A0-9EFD-4756-AA5A-B591C8416A2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openxmlformats.org/officeDocument/2006/relationships/image" Target="../media/image7.png"/><Relationship Id="rId5" Type="http://schemas.microsoft.com/office/2007/relationships/media" Target="../media/media1.mp3"/><Relationship Id="rId4" Type="http://schemas.openxmlformats.org/officeDocument/2006/relationships/image" Target="../media/image3.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1.xml"/><Relationship Id="rId1" Type="http://schemas.openxmlformats.org/officeDocument/2006/relationships/slideLayout" Target="../slideLayouts/slideLayout15.xml"/><Relationship Id="rId5" Type="http://schemas.openxmlformats.org/officeDocument/2006/relationships/chart" Target="../charts/chart5.xml"/><Relationship Id="rId4" Type="http://schemas.openxmlformats.org/officeDocument/2006/relationships/chart" Target="../charts/char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733818">
            <a:off x="3028876" y="5480434"/>
            <a:ext cx="1382105" cy="1382105"/>
          </a:xfrm>
          <a:prstGeom prst="rect">
            <a:avLst/>
          </a:prstGeom>
          <a:ln>
            <a:noFill/>
          </a:ln>
          <a:effectLst>
            <a:outerShdw blurRad="292100" dist="139700" dir="2700000" algn="tl" rotWithShape="0">
              <a:srgbClr val="333333">
                <a:alpha val="65000"/>
              </a:srgbClr>
            </a:outerShdw>
          </a:effectLst>
        </p:spPr>
      </p:pic>
      <p:pic>
        <p:nvPicPr>
          <p:cNvPr id="49" name="9">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12440980" y="313076"/>
            <a:ext cx="812800" cy="812800"/>
          </a:xfrm>
          <a:prstGeom prst="rect">
            <a:avLst/>
          </a:prstGeom>
        </p:spPr>
      </p:pic>
      <p:pic>
        <p:nvPicPr>
          <p:cNvPr id="50" name="图片 4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09655" y="777997"/>
            <a:ext cx="3792347" cy="3792347"/>
          </a:xfrm>
          <a:prstGeom prst="rect">
            <a:avLst/>
          </a:prstGeom>
          <a:ln>
            <a:noFill/>
          </a:ln>
          <a:effectLst>
            <a:outerShdw blurRad="292100" dist="139700" dir="2700000" algn="tl" rotWithShape="0">
              <a:srgbClr val="333333">
                <a:alpha val="65000"/>
              </a:srgbClr>
            </a:outerShdw>
          </a:effectLst>
        </p:spPr>
      </p:pic>
      <p:pic>
        <p:nvPicPr>
          <p:cNvPr id="51" name="图片 5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14084" y="5323411"/>
            <a:ext cx="3069179" cy="3069179"/>
          </a:xfrm>
          <a:prstGeom prst="rect">
            <a:avLst/>
          </a:prstGeom>
          <a:ln>
            <a:noFill/>
          </a:ln>
          <a:effectLst>
            <a:outerShdw blurRad="292100" dist="139700" dir="2700000" algn="tl" rotWithShape="0">
              <a:srgbClr val="333333">
                <a:alpha val="65000"/>
              </a:srgbClr>
            </a:outerShdw>
          </a:effectLst>
        </p:spPr>
      </p:pic>
      <p:pic>
        <p:nvPicPr>
          <p:cNvPr id="52" name="图片 5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rot="16889545">
            <a:off x="10425903" y="5434465"/>
            <a:ext cx="2222367" cy="2222367"/>
          </a:xfrm>
          <a:prstGeom prst="rect">
            <a:avLst/>
          </a:prstGeom>
          <a:ln>
            <a:noFill/>
          </a:ln>
          <a:effectLst>
            <a:outerShdw blurRad="292100" dist="139700" dir="2700000" algn="tl" rotWithShape="0">
              <a:srgbClr val="333333">
                <a:alpha val="65000"/>
              </a:srgbClr>
            </a:outerShdw>
          </a:effectLst>
        </p:spPr>
      </p:pic>
      <p:sp>
        <p:nvSpPr>
          <p:cNvPr id="53" name="文本框 52"/>
          <p:cNvSpPr txBox="1"/>
          <p:nvPr/>
        </p:nvSpPr>
        <p:spPr>
          <a:xfrm>
            <a:off x="1495392" y="2202247"/>
            <a:ext cx="1557734" cy="913007"/>
          </a:xfrm>
          <a:prstGeom prst="rect">
            <a:avLst/>
          </a:prstGeom>
          <a:noFill/>
        </p:spPr>
        <p:txBody>
          <a:bodyPr wrap="none" rtlCol="0">
            <a:spAutoFit/>
          </a:bodyPr>
          <a:lstStyle/>
          <a:p>
            <a:r>
              <a:rPr lang="en-US" altLang="zh-CN" sz="5335" dirty="0">
                <a:solidFill>
                  <a:srgbClr val="1D93CF"/>
                </a:solidFill>
                <a:latin typeface="Impact" panose="020B0806030902050204" pitchFamily="34" charset="0"/>
                <a:ea typeface="微软雅黑" panose="020B0503020204020204" pitchFamily="34" charset="-122"/>
                <a:cs typeface="+mn-ea"/>
                <a:sym typeface="Impact" panose="020B0806030902050204" pitchFamily="34" charset="0"/>
              </a:rPr>
              <a:t>LOGO</a:t>
            </a:r>
            <a:endParaRPr lang="zh-CN" altLang="en-US" sz="5335" dirty="0">
              <a:solidFill>
                <a:srgbClr val="1D93CF"/>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8" name="TextBox 22"/>
          <p:cNvSpPr txBox="1"/>
          <p:nvPr/>
        </p:nvSpPr>
        <p:spPr>
          <a:xfrm>
            <a:off x="6221531" y="3381035"/>
            <a:ext cx="3748142" cy="420564"/>
          </a:xfrm>
          <a:prstGeom prst="rect">
            <a:avLst/>
          </a:prstGeom>
          <a:noFill/>
        </p:spPr>
        <p:txBody>
          <a:bodyPr wrap="none" rtlCol="0">
            <a:spAutoFit/>
          </a:bodyPr>
          <a:lstStyle/>
          <a:p>
            <a:r>
              <a:rPr lang="zh-CN" altLang="en-US" sz="213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这里可以简要的描述您的项目</a:t>
            </a:r>
            <a:endParaRPr lang="zh-CN" altLang="zh-CN" sz="213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9" name="TextBox 23"/>
          <p:cNvSpPr txBox="1"/>
          <p:nvPr/>
        </p:nvSpPr>
        <p:spPr>
          <a:xfrm>
            <a:off x="5907846" y="4764041"/>
            <a:ext cx="4554645" cy="502573"/>
          </a:xfrm>
          <a:prstGeom prst="rect">
            <a:avLst/>
          </a:prstGeom>
          <a:noFill/>
        </p:spPr>
        <p:txBody>
          <a:bodyPr wrap="none" rtlCol="0">
            <a:spAutoFit/>
          </a:bodyPr>
          <a:lstStyle/>
          <a:p>
            <a:pPr algn="ctr"/>
            <a:r>
              <a:rPr lang="en-US" altLang="zh-CN" sz="1335" dirty="0">
                <a:solidFill>
                  <a:schemeClr val="accent1">
                    <a:lumMod val="60000"/>
                    <a:lumOff val="40000"/>
                  </a:schemeClr>
                </a:solidFill>
                <a:latin typeface="Impact" panose="020B0806030902050204" pitchFamily="34" charset="0"/>
                <a:ea typeface="微软雅黑" panose="020B0503020204020204" pitchFamily="34" charset="-122"/>
                <a:cs typeface="+mn-ea"/>
                <a:sym typeface="Impact" panose="020B0806030902050204" pitchFamily="34" charset="0"/>
              </a:rPr>
              <a:t>Introduction Of Atmospheric</a:t>
            </a:r>
          </a:p>
          <a:p>
            <a:pPr algn="ctr"/>
            <a:r>
              <a:rPr lang="en-US" altLang="zh-CN" sz="1335" dirty="0">
                <a:solidFill>
                  <a:schemeClr val="accent1">
                    <a:lumMod val="60000"/>
                    <a:lumOff val="40000"/>
                  </a:schemeClr>
                </a:solidFill>
                <a:latin typeface="Impact" panose="020B0806030902050204" pitchFamily="34" charset="0"/>
                <a:ea typeface="微软雅黑" panose="020B0503020204020204" pitchFamily="34" charset="-122"/>
                <a:cs typeface="+mn-ea"/>
                <a:sym typeface="Impact" panose="020B0806030902050204" pitchFamily="34" charset="0"/>
              </a:rPr>
              <a:t>Business Plan Startup Plan PPT Template, Complete Framework</a:t>
            </a:r>
          </a:p>
        </p:txBody>
      </p:sp>
      <p:sp>
        <p:nvSpPr>
          <p:cNvPr id="60" name="圆角矩形 59"/>
          <p:cNvSpPr/>
          <p:nvPr/>
        </p:nvSpPr>
        <p:spPr>
          <a:xfrm>
            <a:off x="4447886" y="3894919"/>
            <a:ext cx="7253033" cy="672075"/>
          </a:xfrm>
          <a:prstGeom prst="roundRect">
            <a:avLst>
              <a:gd name="adj" fmla="val 42270"/>
            </a:avLst>
          </a:prstGeom>
          <a:solidFill>
            <a:schemeClr val="bg1"/>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1" name="TextBox 25"/>
          <p:cNvSpPr txBox="1"/>
          <p:nvPr/>
        </p:nvSpPr>
        <p:spPr>
          <a:xfrm>
            <a:off x="5333450" y="3875108"/>
            <a:ext cx="5456943" cy="666786"/>
          </a:xfrm>
          <a:prstGeom prst="rect">
            <a:avLst/>
          </a:prstGeom>
          <a:noFill/>
        </p:spPr>
        <p:txBody>
          <a:bodyPr wrap="none" rtlCol="0">
            <a:spAutoFit/>
          </a:bodyPr>
          <a:lstStyle/>
          <a:p>
            <a:pPr algn="ctr"/>
            <a:r>
              <a:rPr lang="zh-CN" altLang="en-US" sz="3735" b="1" dirty="0" smtClean="0">
                <a:solidFill>
                  <a:srgbClr val="1D93CF"/>
                </a:solidFill>
                <a:latin typeface="Impact" panose="020B0806030902050204" pitchFamily="34" charset="0"/>
                <a:ea typeface="微软雅黑" panose="020B0503020204020204" pitchFamily="34" charset="-122"/>
                <a:cs typeface="+mn-ea"/>
                <a:sym typeface="Impact" panose="020B0806030902050204" pitchFamily="34" charset="0"/>
              </a:rPr>
              <a:t>微粒体商务工作汇报通用</a:t>
            </a:r>
            <a:endParaRPr lang="zh-CN" altLang="en-US" sz="3735" b="1" dirty="0">
              <a:solidFill>
                <a:srgbClr val="1D93C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62" name="组合 61"/>
          <p:cNvGrpSpPr/>
          <p:nvPr/>
        </p:nvGrpSpPr>
        <p:grpSpPr>
          <a:xfrm>
            <a:off x="4362964" y="3871982"/>
            <a:ext cx="960105" cy="766159"/>
            <a:chOff x="899592" y="2377261"/>
            <a:chExt cx="720079" cy="574619"/>
          </a:xfrm>
          <a:effectLst>
            <a:outerShdw blurRad="50800" dist="38100" dir="2700000" algn="tl" rotWithShape="0">
              <a:prstClr val="black">
                <a:alpha val="40000"/>
              </a:prstClr>
            </a:outerShdw>
          </a:effectLst>
        </p:grpSpPr>
        <p:sp>
          <p:nvSpPr>
            <p:cNvPr id="63" name="圆角矩形 62"/>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4" name="圆角矩形 63"/>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pic>
        <p:nvPicPr>
          <p:cNvPr id="65" name="Picture 2" descr="C:\Users\Administrator\Desktop\手.png"/>
          <p:cNvPicPr>
            <a:picLocks noChangeAspect="1" noChangeArrowheads="1"/>
          </p:cNvPicPr>
          <p:nvPr/>
        </p:nvPicPr>
        <p:blipFill>
          <a:blip r:embed="rId9" cstate="print"/>
          <a:srcRect/>
          <a:stretch>
            <a:fillRect/>
          </a:stretch>
        </p:blipFill>
        <p:spPr bwMode="auto">
          <a:xfrm flipH="1">
            <a:off x="4256323" y="4086940"/>
            <a:ext cx="3946480" cy="3835091"/>
          </a:xfrm>
          <a:prstGeom prst="rect">
            <a:avLst/>
          </a:prstGeom>
          <a:noFill/>
        </p:spPr>
      </p:pic>
      <p:grpSp>
        <p:nvGrpSpPr>
          <p:cNvPr id="5" name="组合 4"/>
          <p:cNvGrpSpPr/>
          <p:nvPr/>
        </p:nvGrpSpPr>
        <p:grpSpPr>
          <a:xfrm>
            <a:off x="4778155" y="1263960"/>
            <a:ext cx="1618864" cy="1618864"/>
            <a:chOff x="4778155" y="1263960"/>
            <a:chExt cx="1618864" cy="1618864"/>
          </a:xfrm>
        </p:grpSpPr>
        <p:pic>
          <p:nvPicPr>
            <p:cNvPr id="54" name="图片 5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78155" y="1263960"/>
              <a:ext cx="1618864" cy="1618864"/>
            </a:xfrm>
            <a:prstGeom prst="rect">
              <a:avLst/>
            </a:prstGeom>
            <a:ln>
              <a:noFill/>
            </a:ln>
            <a:effectLst>
              <a:outerShdw blurRad="292100" dist="139700" dir="2700000" algn="tl" rotWithShape="0">
                <a:srgbClr val="333333">
                  <a:alpha val="65000"/>
                </a:srgbClr>
              </a:outerShdw>
            </a:effectLst>
          </p:spPr>
        </p:pic>
        <p:sp>
          <p:nvSpPr>
            <p:cNvPr id="66" name="文本框 65"/>
            <p:cNvSpPr txBox="1"/>
            <p:nvPr/>
          </p:nvSpPr>
          <p:spPr>
            <a:xfrm>
              <a:off x="5304673" y="1595103"/>
              <a:ext cx="527709" cy="913007"/>
            </a:xfrm>
            <a:prstGeom prst="rect">
              <a:avLst/>
            </a:prstGeom>
            <a:noFill/>
          </p:spPr>
          <p:txBody>
            <a:bodyPr wrap="none" rtlCol="0">
              <a:spAutoFit/>
            </a:bodyPr>
            <a:lstStyle/>
            <a:p>
              <a:r>
                <a:rPr lang="en-US" altLang="zh-CN" sz="533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2</a:t>
              </a:r>
              <a:endParaRPr lang="zh-CN" altLang="en-US" sz="533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4" name="组合 3"/>
          <p:cNvGrpSpPr/>
          <p:nvPr/>
        </p:nvGrpSpPr>
        <p:grpSpPr>
          <a:xfrm>
            <a:off x="6413519" y="1263960"/>
            <a:ext cx="1618864" cy="1618864"/>
            <a:chOff x="6413519" y="1263960"/>
            <a:chExt cx="1618864" cy="1618864"/>
          </a:xfrm>
        </p:grpSpPr>
        <p:pic>
          <p:nvPicPr>
            <p:cNvPr id="55" name="图片 5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13519" y="1263960"/>
              <a:ext cx="1618864" cy="1618864"/>
            </a:xfrm>
            <a:prstGeom prst="rect">
              <a:avLst/>
            </a:prstGeom>
            <a:ln>
              <a:noFill/>
            </a:ln>
            <a:effectLst>
              <a:outerShdw blurRad="292100" dist="139700" dir="2700000" algn="tl" rotWithShape="0">
                <a:srgbClr val="333333">
                  <a:alpha val="65000"/>
                </a:srgbClr>
              </a:outerShdw>
            </a:effectLst>
          </p:spPr>
        </p:pic>
        <p:sp>
          <p:nvSpPr>
            <p:cNvPr id="67" name="文本框 66"/>
            <p:cNvSpPr txBox="1"/>
            <p:nvPr/>
          </p:nvSpPr>
          <p:spPr>
            <a:xfrm>
              <a:off x="6947253" y="1595103"/>
              <a:ext cx="551754" cy="913007"/>
            </a:xfrm>
            <a:prstGeom prst="rect">
              <a:avLst/>
            </a:prstGeom>
            <a:noFill/>
          </p:spPr>
          <p:txBody>
            <a:bodyPr wrap="none" rtlCol="0">
              <a:spAutoFit/>
            </a:bodyPr>
            <a:lstStyle/>
            <a:p>
              <a:r>
                <a:rPr lang="en-US" altLang="zh-CN" sz="533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0</a:t>
              </a:r>
              <a:endParaRPr lang="zh-CN" altLang="en-US" sz="533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3" name="组合 2"/>
          <p:cNvGrpSpPr/>
          <p:nvPr/>
        </p:nvGrpSpPr>
        <p:grpSpPr>
          <a:xfrm>
            <a:off x="8048883" y="1263960"/>
            <a:ext cx="1618864" cy="1618864"/>
            <a:chOff x="8048883" y="1263960"/>
            <a:chExt cx="1618864" cy="1618864"/>
          </a:xfrm>
        </p:grpSpPr>
        <p:pic>
          <p:nvPicPr>
            <p:cNvPr id="56" name="图片 5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48883" y="1263960"/>
              <a:ext cx="1618864" cy="1618864"/>
            </a:xfrm>
            <a:prstGeom prst="rect">
              <a:avLst/>
            </a:prstGeom>
            <a:ln>
              <a:noFill/>
            </a:ln>
            <a:effectLst>
              <a:outerShdw blurRad="292100" dist="139700" dir="2700000" algn="tl" rotWithShape="0">
                <a:srgbClr val="333333">
                  <a:alpha val="65000"/>
                </a:srgbClr>
              </a:outerShdw>
            </a:effectLst>
          </p:spPr>
        </p:pic>
        <p:sp>
          <p:nvSpPr>
            <p:cNvPr id="68" name="文本框 67"/>
            <p:cNvSpPr txBox="1"/>
            <p:nvPr/>
          </p:nvSpPr>
          <p:spPr>
            <a:xfrm>
              <a:off x="8566118" y="1595103"/>
              <a:ext cx="444352" cy="913007"/>
            </a:xfrm>
            <a:prstGeom prst="rect">
              <a:avLst/>
            </a:prstGeom>
            <a:noFill/>
          </p:spPr>
          <p:txBody>
            <a:bodyPr wrap="none" rtlCol="0">
              <a:spAutoFit/>
            </a:bodyPr>
            <a:lstStyle/>
            <a:p>
              <a:r>
                <a:rPr lang="en-US" altLang="zh-CN" sz="533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1</a:t>
              </a:r>
              <a:endParaRPr lang="zh-CN" altLang="en-US" sz="533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2" name="组合 1"/>
          <p:cNvGrpSpPr/>
          <p:nvPr/>
        </p:nvGrpSpPr>
        <p:grpSpPr>
          <a:xfrm>
            <a:off x="9684248" y="1263960"/>
            <a:ext cx="1618864" cy="1618864"/>
            <a:chOff x="9684248" y="1263960"/>
            <a:chExt cx="1618864" cy="1618864"/>
          </a:xfrm>
        </p:grpSpPr>
        <p:pic>
          <p:nvPicPr>
            <p:cNvPr id="57" name="图片 5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684248" y="1263960"/>
              <a:ext cx="1618864" cy="1618864"/>
            </a:xfrm>
            <a:prstGeom prst="rect">
              <a:avLst/>
            </a:prstGeom>
            <a:ln>
              <a:noFill/>
            </a:ln>
            <a:effectLst>
              <a:outerShdw blurRad="292100" dist="139700" dir="2700000" algn="tl" rotWithShape="0">
                <a:srgbClr val="333333">
                  <a:alpha val="65000"/>
                </a:srgbClr>
              </a:outerShdw>
            </a:effectLst>
          </p:spPr>
        </p:pic>
        <p:sp>
          <p:nvSpPr>
            <p:cNvPr id="69" name="文本框 68"/>
            <p:cNvSpPr txBox="1"/>
            <p:nvPr/>
          </p:nvSpPr>
          <p:spPr>
            <a:xfrm>
              <a:off x="10243723" y="1595103"/>
              <a:ext cx="554960" cy="913327"/>
            </a:xfrm>
            <a:prstGeom prst="rect">
              <a:avLst/>
            </a:prstGeom>
            <a:noFill/>
          </p:spPr>
          <p:txBody>
            <a:bodyPr wrap="none" rtlCol="0">
              <a:spAutoFit/>
            </a:bodyPr>
            <a:lstStyle/>
            <a:p>
              <a:r>
                <a:rPr lang="en-US" altLang="zh-CN" sz="5335" dirty="0" smtClean="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9</a:t>
              </a:r>
              <a:endParaRPr lang="zh-CN" altLang="en-US" sz="533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Tree>
  </p:cSld>
  <p:clrMapOvr>
    <a:masterClrMapping/>
  </p:clrMapOvr>
  <mc:AlternateContent xmlns:mc="http://schemas.openxmlformats.org/markup-compatibility/2006">
    <mc:Choice xmlns:p14="http://schemas.microsoft.com/office/powerpoint/2010/main" xmlns="" Requires="p14">
      <p:transition spd="slow" p14:dur="4000" advTm="0">
        <p14:vortex dir="r"/>
      </p:transition>
    </mc:Choice>
    <mc:Fallback>
      <p:transition spd="slow"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9"/>
                                            </p:tgtEl>
                                          </p:cBhvr>
                                        </p:cmd>
                                      </p:childTnLst>
                                    </p:cTn>
                                  </p:par>
                                </p:childTnLst>
                              </p:cTn>
                            </p:par>
                            <p:par>
                              <p:cTn id="7" fill="hold">
                                <p:stCondLst>
                                  <p:cond delay="0"/>
                                </p:stCondLst>
                                <p:childTnLst>
                                  <p:par>
                                    <p:cTn id="8" presetID="2" presetClass="entr" presetSubtype="4" accel="40000" fill="hold" nodeType="afterEffect" p14:presetBounceEnd="40000">
                                      <p:stCondLst>
                                        <p:cond delay="0"/>
                                      </p:stCondLst>
                                      <p:childTnLst>
                                        <p:set>
                                          <p:cBhvr>
                                            <p:cTn id="9" dur="1" fill="hold">
                                              <p:stCondLst>
                                                <p:cond delay="0"/>
                                              </p:stCondLst>
                                            </p:cTn>
                                            <p:tgtEl>
                                              <p:spTgt spid="50"/>
                                            </p:tgtEl>
                                            <p:attrNameLst>
                                              <p:attrName>style.visibility</p:attrName>
                                            </p:attrNameLst>
                                          </p:cBhvr>
                                          <p:to>
                                            <p:strVal val="visible"/>
                                          </p:to>
                                        </p:set>
                                        <p:anim calcmode="lin" valueType="num" p14:bounceEnd="40000">
                                          <p:cBhvr additive="base">
                                            <p:cTn id="10" dur="1250" fill="hold"/>
                                            <p:tgtEl>
                                              <p:spTgt spid="50"/>
                                            </p:tgtEl>
                                            <p:attrNameLst>
                                              <p:attrName>ppt_x</p:attrName>
                                            </p:attrNameLst>
                                          </p:cBhvr>
                                          <p:tavLst>
                                            <p:tav tm="0">
                                              <p:val>
                                                <p:strVal val="#ppt_x"/>
                                              </p:val>
                                            </p:tav>
                                            <p:tav tm="100000">
                                              <p:val>
                                                <p:strVal val="#ppt_x"/>
                                              </p:val>
                                            </p:tav>
                                          </p:tavLst>
                                        </p:anim>
                                        <p:anim calcmode="lin" valueType="num" p14:bounceEnd="40000">
                                          <p:cBhvr additive="base">
                                            <p:cTn id="11" dur="1250" fill="hold"/>
                                            <p:tgtEl>
                                              <p:spTgt spid="50"/>
                                            </p:tgtEl>
                                            <p:attrNameLst>
                                              <p:attrName>ppt_y</p:attrName>
                                            </p:attrNameLst>
                                          </p:cBhvr>
                                          <p:tavLst>
                                            <p:tav tm="0">
                                              <p:val>
                                                <p:strVal val="1+#ppt_h/2"/>
                                              </p:val>
                                            </p:tav>
                                            <p:tav tm="100000">
                                              <p:val>
                                                <p:strVal val="#ppt_y"/>
                                              </p:val>
                                            </p:tav>
                                          </p:tavLst>
                                        </p:anim>
                                      </p:childTnLst>
                                    </p:cTn>
                                  </p:par>
                                </p:childTnLst>
                              </p:cTn>
                            </p:par>
                            <p:par>
                              <p:cTn id="12" fill="hold">
                                <p:stCondLst>
                                  <p:cond delay="15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53"/>
                                            </p:tgtEl>
                                            <p:attrNameLst>
                                              <p:attrName>style.visibility</p:attrName>
                                            </p:attrNameLst>
                                          </p:cBhvr>
                                          <p:to>
                                            <p:strVal val="visible"/>
                                          </p:to>
                                        </p:set>
                                        <p:anim by="(-#ppt_w*2)" calcmode="lin" valueType="num">
                                          <p:cBhvr rctx="PPT">
                                            <p:cTn id="15" dur="500" autoRev="1" fill="hold">
                                              <p:stCondLst>
                                                <p:cond delay="0"/>
                                              </p:stCondLst>
                                            </p:cTn>
                                            <p:tgtEl>
                                              <p:spTgt spid="53"/>
                                            </p:tgtEl>
                                            <p:attrNameLst>
                                              <p:attrName>ppt_w</p:attrName>
                                            </p:attrNameLst>
                                          </p:cBhvr>
                                        </p:anim>
                                        <p:anim by="(#ppt_w*0.50)" calcmode="lin" valueType="num">
                                          <p:cBhvr>
                                            <p:cTn id="16" dur="500" decel="50000" autoRev="1" fill="hold">
                                              <p:stCondLst>
                                                <p:cond delay="0"/>
                                              </p:stCondLst>
                                            </p:cTn>
                                            <p:tgtEl>
                                              <p:spTgt spid="53"/>
                                            </p:tgtEl>
                                            <p:attrNameLst>
                                              <p:attrName>ppt_x</p:attrName>
                                            </p:attrNameLst>
                                          </p:cBhvr>
                                        </p:anim>
                                        <p:anim from="(-#ppt_h/2)" to="(#ppt_y)" calcmode="lin" valueType="num">
                                          <p:cBhvr>
                                            <p:cTn id="17" dur="1000" fill="hold">
                                              <p:stCondLst>
                                                <p:cond delay="0"/>
                                              </p:stCondLst>
                                            </p:cTn>
                                            <p:tgtEl>
                                              <p:spTgt spid="53"/>
                                            </p:tgtEl>
                                            <p:attrNameLst>
                                              <p:attrName>ppt_y</p:attrName>
                                            </p:attrNameLst>
                                          </p:cBhvr>
                                        </p:anim>
                                        <p:animRot by="21600000">
                                          <p:cBhvr>
                                            <p:cTn id="18" dur="1000" fill="hold">
                                              <p:stCondLst>
                                                <p:cond delay="0"/>
                                              </p:stCondLst>
                                            </p:cTn>
                                            <p:tgtEl>
                                              <p:spTgt spid="53"/>
                                            </p:tgtEl>
                                            <p:attrNameLst>
                                              <p:attrName>r</p:attrName>
                                            </p:attrNameLst>
                                          </p:cBhvr>
                                        </p:animRot>
                                      </p:childTnLst>
                                    </p:cTn>
                                  </p:par>
                                </p:childTnLst>
                              </p:cTn>
                            </p:par>
                            <p:par>
                              <p:cTn id="19" fill="hold">
                                <p:stCondLst>
                                  <p:cond delay="2550"/>
                                </p:stCondLst>
                                <p:childTnLst>
                                  <p:par>
                                    <p:cTn id="20" presetID="2" presetClass="entr" presetSubtype="1" accel="40000" fill="hold" nodeType="afterEffect" p14:presetBounceEnd="40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40000">
                                          <p:cBhvr additive="base">
                                            <p:cTn id="22" dur="12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23" dur="1250" fill="hold"/>
                                            <p:tgtEl>
                                              <p:spTgt spid="5"/>
                                            </p:tgtEl>
                                            <p:attrNameLst>
                                              <p:attrName>ppt_y</p:attrName>
                                            </p:attrNameLst>
                                          </p:cBhvr>
                                          <p:tavLst>
                                            <p:tav tm="0">
                                              <p:val>
                                                <p:strVal val="0-#ppt_h/2"/>
                                              </p:val>
                                            </p:tav>
                                            <p:tav tm="100000">
                                              <p:val>
                                                <p:strVal val="#ppt_y"/>
                                              </p:val>
                                            </p:tav>
                                          </p:tavLst>
                                        </p:anim>
                                      </p:childTnLst>
                                    </p:cTn>
                                  </p:par>
                                  <p:par>
                                    <p:cTn id="24" presetID="2" presetClass="entr" presetSubtype="12" accel="40000" fill="hold" nodeType="withEffect" p14:presetBounceEnd="40000">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14:bounceEnd="40000">
                                          <p:cBhvr additive="base">
                                            <p:cTn id="26" dur="1250" fill="hold"/>
                                            <p:tgtEl>
                                              <p:spTgt spid="4"/>
                                            </p:tgtEl>
                                            <p:attrNameLst>
                                              <p:attrName>ppt_x</p:attrName>
                                            </p:attrNameLst>
                                          </p:cBhvr>
                                          <p:tavLst>
                                            <p:tav tm="0">
                                              <p:val>
                                                <p:strVal val="0-#ppt_w/2"/>
                                              </p:val>
                                            </p:tav>
                                            <p:tav tm="100000">
                                              <p:val>
                                                <p:strVal val="#ppt_x"/>
                                              </p:val>
                                            </p:tav>
                                          </p:tavLst>
                                        </p:anim>
                                        <p:anim calcmode="lin" valueType="num" p14:bounceEnd="40000">
                                          <p:cBhvr additive="base">
                                            <p:cTn id="27" dur="1250" fill="hold"/>
                                            <p:tgtEl>
                                              <p:spTgt spid="4"/>
                                            </p:tgtEl>
                                            <p:attrNameLst>
                                              <p:attrName>ppt_y</p:attrName>
                                            </p:attrNameLst>
                                          </p:cBhvr>
                                          <p:tavLst>
                                            <p:tav tm="0">
                                              <p:val>
                                                <p:strVal val="1+#ppt_h/2"/>
                                              </p:val>
                                            </p:tav>
                                            <p:tav tm="100000">
                                              <p:val>
                                                <p:strVal val="#ppt_y"/>
                                              </p:val>
                                            </p:tav>
                                          </p:tavLst>
                                        </p:anim>
                                      </p:childTnLst>
                                    </p:cTn>
                                  </p:par>
                                  <p:par>
                                    <p:cTn id="28" presetID="2" presetClass="entr" presetSubtype="3" accel="40000" fill="hold" nodeType="withEffect" p14:presetBounceEnd="40000">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14:bounceEnd="40000">
                                          <p:cBhvr additive="base">
                                            <p:cTn id="30" dur="125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31" dur="1250" fill="hold"/>
                                            <p:tgtEl>
                                              <p:spTgt spid="3"/>
                                            </p:tgtEl>
                                            <p:attrNameLst>
                                              <p:attrName>ppt_y</p:attrName>
                                            </p:attrNameLst>
                                          </p:cBhvr>
                                          <p:tavLst>
                                            <p:tav tm="0">
                                              <p:val>
                                                <p:strVal val="0-#ppt_h/2"/>
                                              </p:val>
                                            </p:tav>
                                            <p:tav tm="100000">
                                              <p:val>
                                                <p:strVal val="#ppt_y"/>
                                              </p:val>
                                            </p:tav>
                                          </p:tavLst>
                                        </p:anim>
                                      </p:childTnLst>
                                    </p:cTn>
                                  </p:par>
                                  <p:par>
                                    <p:cTn id="32" presetID="2" presetClass="entr" presetSubtype="2" accel="40000" fill="hold" nodeType="withEffect" p14:presetBounceEnd="40000">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14:bounceEnd="40000">
                                          <p:cBhvr additive="base">
                                            <p:cTn id="34" dur="125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35" dur="1250" fill="hold"/>
                                            <p:tgtEl>
                                              <p:spTgt spid="2"/>
                                            </p:tgtEl>
                                            <p:attrNameLst>
                                              <p:attrName>ppt_y</p:attrName>
                                            </p:attrNameLst>
                                          </p:cBhvr>
                                          <p:tavLst>
                                            <p:tav tm="0">
                                              <p:val>
                                                <p:strVal val="#ppt_y"/>
                                              </p:val>
                                            </p:tav>
                                            <p:tav tm="100000">
                                              <p:val>
                                                <p:strVal val="#ppt_y"/>
                                              </p:val>
                                            </p:tav>
                                          </p:tavLst>
                                        </p:anim>
                                      </p:childTnLst>
                                    </p:cTn>
                                  </p:par>
                                </p:childTnLst>
                              </p:cTn>
                            </p:par>
                            <p:par>
                              <p:cTn id="36" fill="hold">
                                <p:stCondLst>
                                  <p:cond delay="4050"/>
                                </p:stCondLst>
                                <p:childTnLst>
                                  <p:par>
                                    <p:cTn id="37" presetID="10" presetClass="entr" presetSubtype="0"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childTnLst>
                                    </p:cTn>
                                  </p:par>
                                  <p:par>
                                    <p:cTn id="40" presetID="10" presetClass="entr" presetSubtype="0" fill="hold"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500"/>
                                            <p:tgtEl>
                                              <p:spTgt spid="62"/>
                                            </p:tgtEl>
                                          </p:cBhvr>
                                        </p:animEffect>
                                      </p:childTnLst>
                                    </p:cTn>
                                  </p:par>
                                </p:childTnLst>
                              </p:cTn>
                            </p:par>
                            <p:par>
                              <p:cTn id="43" fill="hold">
                                <p:stCondLst>
                                  <p:cond delay="4550"/>
                                </p:stCondLst>
                                <p:childTnLst>
                                  <p:par>
                                    <p:cTn id="44" presetID="1" presetClass="entr" presetSubtype="0" fill="hold" nodeType="afterEffect">
                                      <p:stCondLst>
                                        <p:cond delay="0"/>
                                      </p:stCondLst>
                                      <p:childTnLst>
                                        <p:set>
                                          <p:cBhvr>
                                            <p:cTn id="45" dur="1" fill="hold">
                                              <p:stCondLst>
                                                <p:cond delay="0"/>
                                              </p:stCondLst>
                                            </p:cTn>
                                            <p:tgtEl>
                                              <p:spTgt spid="62"/>
                                            </p:tgtEl>
                                            <p:attrNameLst>
                                              <p:attrName>style.visibility</p:attrName>
                                            </p:attrNameLst>
                                          </p:cBhvr>
                                          <p:to>
                                            <p:strVal val="visible"/>
                                          </p:to>
                                        </p:set>
                                      </p:childTnLst>
                                    </p:cTn>
                                  </p:par>
                                  <p:par>
                                    <p:cTn id="46" presetID="63" presetClass="path" presetSubtype="0" accel="50000" decel="50000" fill="hold" nodeType="withEffect">
                                      <p:stCondLst>
                                        <p:cond delay="0"/>
                                      </p:stCondLst>
                                      <p:childTnLst>
                                        <p:animMotion origin="layout" path="M 4.16667E-6 3.82716E-6 L 0.575 3.82716E-6 " pathEditMode="relative" rAng="0" ptsTypes="AA">
                                          <p:cBhvr>
                                            <p:cTn id="47" dur="2000" fill="hold"/>
                                            <p:tgtEl>
                                              <p:spTgt spid="62"/>
                                            </p:tgtEl>
                                            <p:attrNameLst>
                                              <p:attrName>ppt_x</p:attrName>
                                              <p:attrName>ppt_y</p:attrName>
                                            </p:attrNameLst>
                                          </p:cBhvr>
                                          <p:rCtr x="28750" y="0"/>
                                        </p:animMotion>
                                      </p:childTnLst>
                                    </p:cTn>
                                  </p:par>
                                  <p:par>
                                    <p:cTn id="48" presetID="22" presetClass="entr" presetSubtype="8" fill="hold" grpId="0" nodeType="withEffect">
                                      <p:stCondLst>
                                        <p:cond delay="250"/>
                                      </p:stCondLst>
                                      <p:childTnLst>
                                        <p:set>
                                          <p:cBhvr>
                                            <p:cTn id="49" dur="1" fill="hold">
                                              <p:stCondLst>
                                                <p:cond delay="0"/>
                                              </p:stCondLst>
                                            </p:cTn>
                                            <p:tgtEl>
                                              <p:spTgt spid="61"/>
                                            </p:tgtEl>
                                            <p:attrNameLst>
                                              <p:attrName>style.visibility</p:attrName>
                                            </p:attrNameLst>
                                          </p:cBhvr>
                                          <p:to>
                                            <p:strVal val="visible"/>
                                          </p:to>
                                        </p:set>
                                        <p:animEffect transition="in" filter="wipe(left)">
                                          <p:cBhvr>
                                            <p:cTn id="50" dur="1750"/>
                                            <p:tgtEl>
                                              <p:spTgt spid="61"/>
                                            </p:tgtEl>
                                          </p:cBhvr>
                                        </p:animEffect>
                                      </p:childTnLst>
                                    </p:cTn>
                                  </p:par>
                                  <p:par>
                                    <p:cTn id="51" presetID="1" presetClass="entr" presetSubtype="0" fill="hold" nodeType="with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par>
                                    <p:cTn id="53" presetID="63" presetClass="path" presetSubtype="0" accel="50000" decel="50000" fill="hold" nodeType="withEffect">
                                      <p:stCondLst>
                                        <p:cond delay="0"/>
                                      </p:stCondLst>
                                      <p:childTnLst>
                                        <p:animMotion origin="layout" path="M -1.11111E-6 -4.44444E-6 L 0.58351 -4.44444E-6 " pathEditMode="relative" rAng="0" ptsTypes="AA">
                                          <p:cBhvr>
                                            <p:cTn id="54" dur="2000" fill="hold"/>
                                            <p:tgtEl>
                                              <p:spTgt spid="65"/>
                                            </p:tgtEl>
                                            <p:attrNameLst>
                                              <p:attrName>ppt_x</p:attrName>
                                              <p:attrName>ppt_y</p:attrName>
                                            </p:attrNameLst>
                                          </p:cBhvr>
                                          <p:rCtr x="29167" y="0"/>
                                        </p:animMotion>
                                      </p:childTnLst>
                                    </p:cTn>
                                  </p:par>
                                </p:childTnLst>
                              </p:cTn>
                            </p:par>
                            <p:par>
                              <p:cTn id="55" fill="hold">
                                <p:stCondLst>
                                  <p:cond delay="4550"/>
                                </p:stCondLst>
                                <p:childTnLst>
                                  <p:par>
                                    <p:cTn id="56" presetID="42" presetClass="entr" presetSubtype="0" fill="hold" grpId="0" nodeType="after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1000"/>
                                            <p:tgtEl>
                                              <p:spTgt spid="58"/>
                                            </p:tgtEl>
                                          </p:cBhvr>
                                        </p:animEffect>
                                        <p:anim calcmode="lin" valueType="num">
                                          <p:cBhvr>
                                            <p:cTn id="59" dur="1000" fill="hold"/>
                                            <p:tgtEl>
                                              <p:spTgt spid="58"/>
                                            </p:tgtEl>
                                            <p:attrNameLst>
                                              <p:attrName>ppt_x</p:attrName>
                                            </p:attrNameLst>
                                          </p:cBhvr>
                                          <p:tavLst>
                                            <p:tav tm="0">
                                              <p:val>
                                                <p:strVal val="#ppt_x"/>
                                              </p:val>
                                            </p:tav>
                                            <p:tav tm="100000">
                                              <p:val>
                                                <p:strVal val="#ppt_x"/>
                                              </p:val>
                                            </p:tav>
                                          </p:tavLst>
                                        </p:anim>
                                        <p:anim calcmode="lin" valueType="num">
                                          <p:cBhvr>
                                            <p:cTn id="60" dur="1000" fill="hold"/>
                                            <p:tgtEl>
                                              <p:spTgt spid="58"/>
                                            </p:tgtEl>
                                            <p:attrNameLst>
                                              <p:attrName>ppt_y</p:attrName>
                                            </p:attrNameLst>
                                          </p:cBhvr>
                                          <p:tavLst>
                                            <p:tav tm="0">
                                              <p:val>
                                                <p:strVal val="#ppt_y+.1"/>
                                              </p:val>
                                            </p:tav>
                                            <p:tav tm="100000">
                                              <p:val>
                                                <p:strVal val="#ppt_y"/>
                                              </p:val>
                                            </p:tav>
                                          </p:tavLst>
                                        </p:anim>
                                      </p:childTnLst>
                                    </p:cTn>
                                  </p:par>
                                </p:childTnLst>
                              </p:cTn>
                            </p:par>
                            <p:par>
                              <p:cTn id="61" fill="hold">
                                <p:stCondLst>
                                  <p:cond delay="5550"/>
                                </p:stCondLst>
                                <p:childTnLst>
                                  <p:par>
                                    <p:cTn id="62" presetID="10" presetClass="entr" presetSubtype="0" fill="hold" grpId="0" nodeType="after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500"/>
                                            <p:tgtEl>
                                              <p:spTgt spid="59"/>
                                            </p:tgtEl>
                                          </p:cBhvr>
                                        </p:animEffect>
                                      </p:childTnLst>
                                    </p:cTn>
                                  </p:par>
                                </p:childTnLst>
                              </p:cTn>
                            </p:par>
                            <p:par>
                              <p:cTn id="65" fill="hold">
                                <p:stCondLst>
                                  <p:cond delay="6050"/>
                                </p:stCondLst>
                                <p:childTnLst>
                                  <p:par>
                                    <p:cTn id="66" presetID="2" presetClass="entr" presetSubtype="4" accel="40000" fill="hold" nodeType="afterEffect" p14:presetBounceEnd="40000">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14:bounceEnd="40000">
                                          <p:cBhvr additive="base">
                                            <p:cTn id="68" dur="1250" fill="hold"/>
                                            <p:tgtEl>
                                              <p:spTgt spid="51"/>
                                            </p:tgtEl>
                                            <p:attrNameLst>
                                              <p:attrName>ppt_x</p:attrName>
                                            </p:attrNameLst>
                                          </p:cBhvr>
                                          <p:tavLst>
                                            <p:tav tm="0">
                                              <p:val>
                                                <p:strVal val="#ppt_x"/>
                                              </p:val>
                                            </p:tav>
                                            <p:tav tm="100000">
                                              <p:val>
                                                <p:strVal val="#ppt_x"/>
                                              </p:val>
                                            </p:tav>
                                          </p:tavLst>
                                        </p:anim>
                                        <p:anim calcmode="lin" valueType="num" p14:bounceEnd="40000">
                                          <p:cBhvr additive="base">
                                            <p:cTn id="69" dur="1250" fill="hold"/>
                                            <p:tgtEl>
                                              <p:spTgt spid="51"/>
                                            </p:tgtEl>
                                            <p:attrNameLst>
                                              <p:attrName>ppt_y</p:attrName>
                                            </p:attrNameLst>
                                          </p:cBhvr>
                                          <p:tavLst>
                                            <p:tav tm="0">
                                              <p:val>
                                                <p:strVal val="1+#ppt_h/2"/>
                                              </p:val>
                                            </p:tav>
                                            <p:tav tm="100000">
                                              <p:val>
                                                <p:strVal val="#ppt_y"/>
                                              </p:val>
                                            </p:tav>
                                          </p:tavLst>
                                        </p:anim>
                                      </p:childTnLst>
                                    </p:cTn>
                                  </p:par>
                                  <p:par>
                                    <p:cTn id="70" presetID="2" presetClass="entr" presetSubtype="4" accel="40000" fill="hold" nodeType="withEffect" p14:presetBounceEnd="40000">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14:bounceEnd="40000">
                                          <p:cBhvr additive="base">
                                            <p:cTn id="72" dur="1250" fill="hold"/>
                                            <p:tgtEl>
                                              <p:spTgt spid="48"/>
                                            </p:tgtEl>
                                            <p:attrNameLst>
                                              <p:attrName>ppt_x</p:attrName>
                                            </p:attrNameLst>
                                          </p:cBhvr>
                                          <p:tavLst>
                                            <p:tav tm="0">
                                              <p:val>
                                                <p:strVal val="#ppt_x"/>
                                              </p:val>
                                            </p:tav>
                                            <p:tav tm="100000">
                                              <p:val>
                                                <p:strVal val="#ppt_x"/>
                                              </p:val>
                                            </p:tav>
                                          </p:tavLst>
                                        </p:anim>
                                        <p:anim calcmode="lin" valueType="num" p14:bounceEnd="40000">
                                          <p:cBhvr additive="base">
                                            <p:cTn id="73" dur="1250" fill="hold"/>
                                            <p:tgtEl>
                                              <p:spTgt spid="48"/>
                                            </p:tgtEl>
                                            <p:attrNameLst>
                                              <p:attrName>ppt_y</p:attrName>
                                            </p:attrNameLst>
                                          </p:cBhvr>
                                          <p:tavLst>
                                            <p:tav tm="0">
                                              <p:val>
                                                <p:strVal val="1+#ppt_h/2"/>
                                              </p:val>
                                            </p:tav>
                                            <p:tav tm="100000">
                                              <p:val>
                                                <p:strVal val="#ppt_y"/>
                                              </p:val>
                                            </p:tav>
                                          </p:tavLst>
                                        </p:anim>
                                      </p:childTnLst>
                                    </p:cTn>
                                  </p:par>
                                  <p:par>
                                    <p:cTn id="74" presetID="2" presetClass="entr" presetSubtype="4" accel="40000" fill="hold" nodeType="withEffect" p14:presetBounceEnd="40000">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14:bounceEnd="40000">
                                          <p:cBhvr additive="base">
                                            <p:cTn id="76" dur="1250" fill="hold"/>
                                            <p:tgtEl>
                                              <p:spTgt spid="52"/>
                                            </p:tgtEl>
                                            <p:attrNameLst>
                                              <p:attrName>ppt_x</p:attrName>
                                            </p:attrNameLst>
                                          </p:cBhvr>
                                          <p:tavLst>
                                            <p:tav tm="0">
                                              <p:val>
                                                <p:strVal val="#ppt_x"/>
                                              </p:val>
                                            </p:tav>
                                            <p:tav tm="100000">
                                              <p:val>
                                                <p:strVal val="#ppt_x"/>
                                              </p:val>
                                            </p:tav>
                                          </p:tavLst>
                                        </p:anim>
                                        <p:anim calcmode="lin" valueType="num" p14:bounceEnd="40000">
                                          <p:cBhvr additive="base">
                                            <p:cTn id="77" dur="125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8" repeatCount="indefinite" fill="remove" display="0">
                      <p:stCondLst>
                        <p:cond delay="indefinite"/>
                      </p:stCondLst>
                      <p:endCondLst>
                        <p:cond evt="onStopAudio" delay="0">
                          <p:tgtEl>
                            <p:sldTgt/>
                          </p:tgtEl>
                        </p:cond>
                      </p:endCondLst>
                    </p:cTn>
                    <p:tgtEl>
                      <p:spTgt spid="49"/>
                    </p:tgtEl>
                  </p:cMediaNode>
                </p:audio>
              </p:childTnLst>
            </p:cTn>
          </p:par>
        </p:tnLst>
        <p:bldLst>
          <p:bldP spid="53" grpId="0"/>
          <p:bldP spid="58" grpId="0"/>
          <p:bldP spid="59" grpId="0"/>
          <p:bldP spid="60" grpId="0" animBg="1"/>
          <p:bldP spid="6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9"/>
                                            </p:tgtEl>
                                          </p:cBhvr>
                                        </p:cmd>
                                      </p:childTnLst>
                                    </p:cTn>
                                  </p:par>
                                </p:childTnLst>
                              </p:cTn>
                            </p:par>
                            <p:par>
                              <p:cTn id="7" fill="hold">
                                <p:stCondLst>
                                  <p:cond delay="0"/>
                                </p:stCondLst>
                                <p:childTnLst>
                                  <p:par>
                                    <p:cTn id="8" presetID="2" presetClass="entr" presetSubtype="4" accel="40000" fill="hold" nodeType="afterEffect">
                                      <p:stCondLst>
                                        <p:cond delay="0"/>
                                      </p:stCondLst>
                                      <p:childTnLst>
                                        <p:set>
                                          <p:cBhvr>
                                            <p:cTn id="9" dur="1" fill="hold">
                                              <p:stCondLst>
                                                <p:cond delay="0"/>
                                              </p:stCondLst>
                                            </p:cTn>
                                            <p:tgtEl>
                                              <p:spTgt spid="50"/>
                                            </p:tgtEl>
                                            <p:attrNameLst>
                                              <p:attrName>style.visibility</p:attrName>
                                            </p:attrNameLst>
                                          </p:cBhvr>
                                          <p:to>
                                            <p:strVal val="visible"/>
                                          </p:to>
                                        </p:set>
                                        <p:anim calcmode="lin" valueType="num">
                                          <p:cBhvr additive="base">
                                            <p:cTn id="10" dur="1250" fill="hold"/>
                                            <p:tgtEl>
                                              <p:spTgt spid="50"/>
                                            </p:tgtEl>
                                            <p:attrNameLst>
                                              <p:attrName>ppt_x</p:attrName>
                                            </p:attrNameLst>
                                          </p:cBhvr>
                                          <p:tavLst>
                                            <p:tav tm="0">
                                              <p:val>
                                                <p:strVal val="#ppt_x"/>
                                              </p:val>
                                            </p:tav>
                                            <p:tav tm="100000">
                                              <p:val>
                                                <p:strVal val="#ppt_x"/>
                                              </p:val>
                                            </p:tav>
                                          </p:tavLst>
                                        </p:anim>
                                        <p:anim calcmode="lin" valueType="num">
                                          <p:cBhvr additive="base">
                                            <p:cTn id="11" dur="1250" fill="hold"/>
                                            <p:tgtEl>
                                              <p:spTgt spid="50"/>
                                            </p:tgtEl>
                                            <p:attrNameLst>
                                              <p:attrName>ppt_y</p:attrName>
                                            </p:attrNameLst>
                                          </p:cBhvr>
                                          <p:tavLst>
                                            <p:tav tm="0">
                                              <p:val>
                                                <p:strVal val="1+#ppt_h/2"/>
                                              </p:val>
                                            </p:tav>
                                            <p:tav tm="100000">
                                              <p:val>
                                                <p:strVal val="#ppt_y"/>
                                              </p:val>
                                            </p:tav>
                                          </p:tavLst>
                                        </p:anim>
                                      </p:childTnLst>
                                    </p:cTn>
                                  </p:par>
                                </p:childTnLst>
                              </p:cTn>
                            </p:par>
                            <p:par>
                              <p:cTn id="12" fill="hold">
                                <p:stCondLst>
                                  <p:cond delay="15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53"/>
                                            </p:tgtEl>
                                            <p:attrNameLst>
                                              <p:attrName>style.visibility</p:attrName>
                                            </p:attrNameLst>
                                          </p:cBhvr>
                                          <p:to>
                                            <p:strVal val="visible"/>
                                          </p:to>
                                        </p:set>
                                        <p:anim by="(-#ppt_w*2)" calcmode="lin" valueType="num">
                                          <p:cBhvr rctx="PPT">
                                            <p:cTn id="15" dur="500" autoRev="1" fill="hold">
                                              <p:stCondLst>
                                                <p:cond delay="0"/>
                                              </p:stCondLst>
                                            </p:cTn>
                                            <p:tgtEl>
                                              <p:spTgt spid="53"/>
                                            </p:tgtEl>
                                            <p:attrNameLst>
                                              <p:attrName>ppt_w</p:attrName>
                                            </p:attrNameLst>
                                          </p:cBhvr>
                                        </p:anim>
                                        <p:anim by="(#ppt_w*0.50)" calcmode="lin" valueType="num">
                                          <p:cBhvr>
                                            <p:cTn id="16" dur="500" decel="50000" autoRev="1" fill="hold">
                                              <p:stCondLst>
                                                <p:cond delay="0"/>
                                              </p:stCondLst>
                                            </p:cTn>
                                            <p:tgtEl>
                                              <p:spTgt spid="53"/>
                                            </p:tgtEl>
                                            <p:attrNameLst>
                                              <p:attrName>ppt_x</p:attrName>
                                            </p:attrNameLst>
                                          </p:cBhvr>
                                        </p:anim>
                                        <p:anim from="(-#ppt_h/2)" to="(#ppt_y)" calcmode="lin" valueType="num">
                                          <p:cBhvr>
                                            <p:cTn id="17" dur="1000" fill="hold">
                                              <p:stCondLst>
                                                <p:cond delay="0"/>
                                              </p:stCondLst>
                                            </p:cTn>
                                            <p:tgtEl>
                                              <p:spTgt spid="53"/>
                                            </p:tgtEl>
                                            <p:attrNameLst>
                                              <p:attrName>ppt_y</p:attrName>
                                            </p:attrNameLst>
                                          </p:cBhvr>
                                        </p:anim>
                                        <p:animRot by="21600000">
                                          <p:cBhvr>
                                            <p:cTn id="18" dur="1000" fill="hold">
                                              <p:stCondLst>
                                                <p:cond delay="0"/>
                                              </p:stCondLst>
                                            </p:cTn>
                                            <p:tgtEl>
                                              <p:spTgt spid="53"/>
                                            </p:tgtEl>
                                            <p:attrNameLst>
                                              <p:attrName>r</p:attrName>
                                            </p:attrNameLst>
                                          </p:cBhvr>
                                        </p:animRot>
                                      </p:childTnLst>
                                    </p:cTn>
                                  </p:par>
                                </p:childTnLst>
                              </p:cTn>
                            </p:par>
                            <p:par>
                              <p:cTn id="19" fill="hold">
                                <p:stCondLst>
                                  <p:cond delay="2550"/>
                                </p:stCondLst>
                                <p:childTnLst>
                                  <p:par>
                                    <p:cTn id="20" presetID="2" presetClass="entr" presetSubtype="1" accel="4000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250" fill="hold"/>
                                            <p:tgtEl>
                                              <p:spTgt spid="5"/>
                                            </p:tgtEl>
                                            <p:attrNameLst>
                                              <p:attrName>ppt_x</p:attrName>
                                            </p:attrNameLst>
                                          </p:cBhvr>
                                          <p:tavLst>
                                            <p:tav tm="0">
                                              <p:val>
                                                <p:strVal val="#ppt_x"/>
                                              </p:val>
                                            </p:tav>
                                            <p:tav tm="100000">
                                              <p:val>
                                                <p:strVal val="#ppt_x"/>
                                              </p:val>
                                            </p:tav>
                                          </p:tavLst>
                                        </p:anim>
                                        <p:anim calcmode="lin" valueType="num">
                                          <p:cBhvr additive="base">
                                            <p:cTn id="23" dur="1250" fill="hold"/>
                                            <p:tgtEl>
                                              <p:spTgt spid="5"/>
                                            </p:tgtEl>
                                            <p:attrNameLst>
                                              <p:attrName>ppt_y</p:attrName>
                                            </p:attrNameLst>
                                          </p:cBhvr>
                                          <p:tavLst>
                                            <p:tav tm="0">
                                              <p:val>
                                                <p:strVal val="0-#ppt_h/2"/>
                                              </p:val>
                                            </p:tav>
                                            <p:tav tm="100000">
                                              <p:val>
                                                <p:strVal val="#ppt_y"/>
                                              </p:val>
                                            </p:tav>
                                          </p:tavLst>
                                        </p:anim>
                                      </p:childTnLst>
                                    </p:cTn>
                                  </p:par>
                                  <p:par>
                                    <p:cTn id="24" presetID="2" presetClass="entr" presetSubtype="12" accel="4000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1250" fill="hold"/>
                                            <p:tgtEl>
                                              <p:spTgt spid="4"/>
                                            </p:tgtEl>
                                            <p:attrNameLst>
                                              <p:attrName>ppt_x</p:attrName>
                                            </p:attrNameLst>
                                          </p:cBhvr>
                                          <p:tavLst>
                                            <p:tav tm="0">
                                              <p:val>
                                                <p:strVal val="0-#ppt_w/2"/>
                                              </p:val>
                                            </p:tav>
                                            <p:tav tm="100000">
                                              <p:val>
                                                <p:strVal val="#ppt_x"/>
                                              </p:val>
                                            </p:tav>
                                          </p:tavLst>
                                        </p:anim>
                                        <p:anim calcmode="lin" valueType="num">
                                          <p:cBhvr additive="base">
                                            <p:cTn id="27" dur="1250" fill="hold"/>
                                            <p:tgtEl>
                                              <p:spTgt spid="4"/>
                                            </p:tgtEl>
                                            <p:attrNameLst>
                                              <p:attrName>ppt_y</p:attrName>
                                            </p:attrNameLst>
                                          </p:cBhvr>
                                          <p:tavLst>
                                            <p:tav tm="0">
                                              <p:val>
                                                <p:strVal val="1+#ppt_h/2"/>
                                              </p:val>
                                            </p:tav>
                                            <p:tav tm="100000">
                                              <p:val>
                                                <p:strVal val="#ppt_y"/>
                                              </p:val>
                                            </p:tav>
                                          </p:tavLst>
                                        </p:anim>
                                      </p:childTnLst>
                                    </p:cTn>
                                  </p:par>
                                  <p:par>
                                    <p:cTn id="28" presetID="2" presetClass="entr" presetSubtype="3" accel="4000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1250" fill="hold"/>
                                            <p:tgtEl>
                                              <p:spTgt spid="3"/>
                                            </p:tgtEl>
                                            <p:attrNameLst>
                                              <p:attrName>ppt_x</p:attrName>
                                            </p:attrNameLst>
                                          </p:cBhvr>
                                          <p:tavLst>
                                            <p:tav tm="0">
                                              <p:val>
                                                <p:strVal val="1+#ppt_w/2"/>
                                              </p:val>
                                            </p:tav>
                                            <p:tav tm="100000">
                                              <p:val>
                                                <p:strVal val="#ppt_x"/>
                                              </p:val>
                                            </p:tav>
                                          </p:tavLst>
                                        </p:anim>
                                        <p:anim calcmode="lin" valueType="num">
                                          <p:cBhvr additive="base">
                                            <p:cTn id="31" dur="1250" fill="hold"/>
                                            <p:tgtEl>
                                              <p:spTgt spid="3"/>
                                            </p:tgtEl>
                                            <p:attrNameLst>
                                              <p:attrName>ppt_y</p:attrName>
                                            </p:attrNameLst>
                                          </p:cBhvr>
                                          <p:tavLst>
                                            <p:tav tm="0">
                                              <p:val>
                                                <p:strVal val="0-#ppt_h/2"/>
                                              </p:val>
                                            </p:tav>
                                            <p:tav tm="100000">
                                              <p:val>
                                                <p:strVal val="#ppt_y"/>
                                              </p:val>
                                            </p:tav>
                                          </p:tavLst>
                                        </p:anim>
                                      </p:childTnLst>
                                    </p:cTn>
                                  </p:par>
                                  <p:par>
                                    <p:cTn id="32" presetID="2" presetClass="entr" presetSubtype="2" accel="4000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1250" fill="hold"/>
                                            <p:tgtEl>
                                              <p:spTgt spid="2"/>
                                            </p:tgtEl>
                                            <p:attrNameLst>
                                              <p:attrName>ppt_x</p:attrName>
                                            </p:attrNameLst>
                                          </p:cBhvr>
                                          <p:tavLst>
                                            <p:tav tm="0">
                                              <p:val>
                                                <p:strVal val="1+#ppt_w/2"/>
                                              </p:val>
                                            </p:tav>
                                            <p:tav tm="100000">
                                              <p:val>
                                                <p:strVal val="#ppt_x"/>
                                              </p:val>
                                            </p:tav>
                                          </p:tavLst>
                                        </p:anim>
                                        <p:anim calcmode="lin" valueType="num">
                                          <p:cBhvr additive="base">
                                            <p:cTn id="35" dur="1250" fill="hold"/>
                                            <p:tgtEl>
                                              <p:spTgt spid="2"/>
                                            </p:tgtEl>
                                            <p:attrNameLst>
                                              <p:attrName>ppt_y</p:attrName>
                                            </p:attrNameLst>
                                          </p:cBhvr>
                                          <p:tavLst>
                                            <p:tav tm="0">
                                              <p:val>
                                                <p:strVal val="#ppt_y"/>
                                              </p:val>
                                            </p:tav>
                                            <p:tav tm="100000">
                                              <p:val>
                                                <p:strVal val="#ppt_y"/>
                                              </p:val>
                                            </p:tav>
                                          </p:tavLst>
                                        </p:anim>
                                      </p:childTnLst>
                                    </p:cTn>
                                  </p:par>
                                </p:childTnLst>
                              </p:cTn>
                            </p:par>
                            <p:par>
                              <p:cTn id="36" fill="hold">
                                <p:stCondLst>
                                  <p:cond delay="4050"/>
                                </p:stCondLst>
                                <p:childTnLst>
                                  <p:par>
                                    <p:cTn id="37" presetID="10" presetClass="entr" presetSubtype="0"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childTnLst>
                                    </p:cTn>
                                  </p:par>
                                  <p:par>
                                    <p:cTn id="40" presetID="10" presetClass="entr" presetSubtype="0" fill="hold"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500"/>
                                            <p:tgtEl>
                                              <p:spTgt spid="62"/>
                                            </p:tgtEl>
                                          </p:cBhvr>
                                        </p:animEffect>
                                      </p:childTnLst>
                                    </p:cTn>
                                  </p:par>
                                </p:childTnLst>
                              </p:cTn>
                            </p:par>
                            <p:par>
                              <p:cTn id="43" fill="hold">
                                <p:stCondLst>
                                  <p:cond delay="4550"/>
                                </p:stCondLst>
                                <p:childTnLst>
                                  <p:par>
                                    <p:cTn id="44" presetID="1" presetClass="entr" presetSubtype="0" fill="hold" nodeType="afterEffect">
                                      <p:stCondLst>
                                        <p:cond delay="0"/>
                                      </p:stCondLst>
                                      <p:childTnLst>
                                        <p:set>
                                          <p:cBhvr>
                                            <p:cTn id="45" dur="1" fill="hold">
                                              <p:stCondLst>
                                                <p:cond delay="0"/>
                                              </p:stCondLst>
                                            </p:cTn>
                                            <p:tgtEl>
                                              <p:spTgt spid="62"/>
                                            </p:tgtEl>
                                            <p:attrNameLst>
                                              <p:attrName>style.visibility</p:attrName>
                                            </p:attrNameLst>
                                          </p:cBhvr>
                                          <p:to>
                                            <p:strVal val="visible"/>
                                          </p:to>
                                        </p:set>
                                      </p:childTnLst>
                                    </p:cTn>
                                  </p:par>
                                  <p:par>
                                    <p:cTn id="46" presetID="63" presetClass="path" presetSubtype="0" accel="50000" decel="50000" fill="hold" nodeType="withEffect">
                                      <p:stCondLst>
                                        <p:cond delay="0"/>
                                      </p:stCondLst>
                                      <p:childTnLst>
                                        <p:animMotion origin="layout" path="M 4.16667E-6 3.82716E-6 L 0.575 3.82716E-6 " pathEditMode="relative" rAng="0" ptsTypes="AA">
                                          <p:cBhvr>
                                            <p:cTn id="47" dur="2000" fill="hold"/>
                                            <p:tgtEl>
                                              <p:spTgt spid="62"/>
                                            </p:tgtEl>
                                            <p:attrNameLst>
                                              <p:attrName>ppt_x</p:attrName>
                                              <p:attrName>ppt_y</p:attrName>
                                            </p:attrNameLst>
                                          </p:cBhvr>
                                          <p:rCtr x="28750" y="0"/>
                                        </p:animMotion>
                                      </p:childTnLst>
                                    </p:cTn>
                                  </p:par>
                                  <p:par>
                                    <p:cTn id="48" presetID="22" presetClass="entr" presetSubtype="8" fill="hold" grpId="0" nodeType="withEffect">
                                      <p:stCondLst>
                                        <p:cond delay="250"/>
                                      </p:stCondLst>
                                      <p:childTnLst>
                                        <p:set>
                                          <p:cBhvr>
                                            <p:cTn id="49" dur="1" fill="hold">
                                              <p:stCondLst>
                                                <p:cond delay="0"/>
                                              </p:stCondLst>
                                            </p:cTn>
                                            <p:tgtEl>
                                              <p:spTgt spid="61"/>
                                            </p:tgtEl>
                                            <p:attrNameLst>
                                              <p:attrName>style.visibility</p:attrName>
                                            </p:attrNameLst>
                                          </p:cBhvr>
                                          <p:to>
                                            <p:strVal val="visible"/>
                                          </p:to>
                                        </p:set>
                                        <p:animEffect transition="in" filter="wipe(left)">
                                          <p:cBhvr>
                                            <p:cTn id="50" dur="1750"/>
                                            <p:tgtEl>
                                              <p:spTgt spid="61"/>
                                            </p:tgtEl>
                                          </p:cBhvr>
                                        </p:animEffect>
                                      </p:childTnLst>
                                    </p:cTn>
                                  </p:par>
                                  <p:par>
                                    <p:cTn id="51" presetID="1" presetClass="entr" presetSubtype="0" fill="hold" nodeType="with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par>
                                    <p:cTn id="53" presetID="63" presetClass="path" presetSubtype="0" accel="50000" decel="50000" fill="hold" nodeType="withEffect">
                                      <p:stCondLst>
                                        <p:cond delay="0"/>
                                      </p:stCondLst>
                                      <p:childTnLst>
                                        <p:animMotion origin="layout" path="M -1.11111E-6 -4.44444E-6 L 0.58351 -4.44444E-6 " pathEditMode="relative" rAng="0" ptsTypes="AA">
                                          <p:cBhvr>
                                            <p:cTn id="54" dur="2000" fill="hold"/>
                                            <p:tgtEl>
                                              <p:spTgt spid="65"/>
                                            </p:tgtEl>
                                            <p:attrNameLst>
                                              <p:attrName>ppt_x</p:attrName>
                                              <p:attrName>ppt_y</p:attrName>
                                            </p:attrNameLst>
                                          </p:cBhvr>
                                          <p:rCtr x="29167" y="0"/>
                                        </p:animMotion>
                                      </p:childTnLst>
                                    </p:cTn>
                                  </p:par>
                                </p:childTnLst>
                              </p:cTn>
                            </p:par>
                            <p:par>
                              <p:cTn id="55" fill="hold">
                                <p:stCondLst>
                                  <p:cond delay="4550"/>
                                </p:stCondLst>
                                <p:childTnLst>
                                  <p:par>
                                    <p:cTn id="56" presetID="42" presetClass="entr" presetSubtype="0" fill="hold" grpId="0" nodeType="after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1000"/>
                                            <p:tgtEl>
                                              <p:spTgt spid="58"/>
                                            </p:tgtEl>
                                          </p:cBhvr>
                                        </p:animEffect>
                                        <p:anim calcmode="lin" valueType="num">
                                          <p:cBhvr>
                                            <p:cTn id="59" dur="1000" fill="hold"/>
                                            <p:tgtEl>
                                              <p:spTgt spid="58"/>
                                            </p:tgtEl>
                                            <p:attrNameLst>
                                              <p:attrName>ppt_x</p:attrName>
                                            </p:attrNameLst>
                                          </p:cBhvr>
                                          <p:tavLst>
                                            <p:tav tm="0">
                                              <p:val>
                                                <p:strVal val="#ppt_x"/>
                                              </p:val>
                                            </p:tav>
                                            <p:tav tm="100000">
                                              <p:val>
                                                <p:strVal val="#ppt_x"/>
                                              </p:val>
                                            </p:tav>
                                          </p:tavLst>
                                        </p:anim>
                                        <p:anim calcmode="lin" valueType="num">
                                          <p:cBhvr>
                                            <p:cTn id="60" dur="1000" fill="hold"/>
                                            <p:tgtEl>
                                              <p:spTgt spid="58"/>
                                            </p:tgtEl>
                                            <p:attrNameLst>
                                              <p:attrName>ppt_y</p:attrName>
                                            </p:attrNameLst>
                                          </p:cBhvr>
                                          <p:tavLst>
                                            <p:tav tm="0">
                                              <p:val>
                                                <p:strVal val="#ppt_y+.1"/>
                                              </p:val>
                                            </p:tav>
                                            <p:tav tm="100000">
                                              <p:val>
                                                <p:strVal val="#ppt_y"/>
                                              </p:val>
                                            </p:tav>
                                          </p:tavLst>
                                        </p:anim>
                                      </p:childTnLst>
                                    </p:cTn>
                                  </p:par>
                                </p:childTnLst>
                              </p:cTn>
                            </p:par>
                            <p:par>
                              <p:cTn id="61" fill="hold">
                                <p:stCondLst>
                                  <p:cond delay="5550"/>
                                </p:stCondLst>
                                <p:childTnLst>
                                  <p:par>
                                    <p:cTn id="62" presetID="10" presetClass="entr" presetSubtype="0" fill="hold" grpId="0" nodeType="after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500"/>
                                            <p:tgtEl>
                                              <p:spTgt spid="59"/>
                                            </p:tgtEl>
                                          </p:cBhvr>
                                        </p:animEffect>
                                      </p:childTnLst>
                                    </p:cTn>
                                  </p:par>
                                </p:childTnLst>
                              </p:cTn>
                            </p:par>
                            <p:par>
                              <p:cTn id="65" fill="hold">
                                <p:stCondLst>
                                  <p:cond delay="6050"/>
                                </p:stCondLst>
                                <p:childTnLst>
                                  <p:par>
                                    <p:cTn id="66" presetID="2" presetClass="entr" presetSubtype="4" accel="40000"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additive="base">
                                            <p:cTn id="68" dur="1250" fill="hold"/>
                                            <p:tgtEl>
                                              <p:spTgt spid="51"/>
                                            </p:tgtEl>
                                            <p:attrNameLst>
                                              <p:attrName>ppt_x</p:attrName>
                                            </p:attrNameLst>
                                          </p:cBhvr>
                                          <p:tavLst>
                                            <p:tav tm="0">
                                              <p:val>
                                                <p:strVal val="#ppt_x"/>
                                              </p:val>
                                            </p:tav>
                                            <p:tav tm="100000">
                                              <p:val>
                                                <p:strVal val="#ppt_x"/>
                                              </p:val>
                                            </p:tav>
                                          </p:tavLst>
                                        </p:anim>
                                        <p:anim calcmode="lin" valueType="num">
                                          <p:cBhvr additive="base">
                                            <p:cTn id="69" dur="1250" fill="hold"/>
                                            <p:tgtEl>
                                              <p:spTgt spid="51"/>
                                            </p:tgtEl>
                                            <p:attrNameLst>
                                              <p:attrName>ppt_y</p:attrName>
                                            </p:attrNameLst>
                                          </p:cBhvr>
                                          <p:tavLst>
                                            <p:tav tm="0">
                                              <p:val>
                                                <p:strVal val="1+#ppt_h/2"/>
                                              </p:val>
                                            </p:tav>
                                            <p:tav tm="100000">
                                              <p:val>
                                                <p:strVal val="#ppt_y"/>
                                              </p:val>
                                            </p:tav>
                                          </p:tavLst>
                                        </p:anim>
                                      </p:childTnLst>
                                    </p:cTn>
                                  </p:par>
                                  <p:par>
                                    <p:cTn id="70" presetID="2" presetClass="entr" presetSubtype="4" accel="4000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1250" fill="hold"/>
                                            <p:tgtEl>
                                              <p:spTgt spid="48"/>
                                            </p:tgtEl>
                                            <p:attrNameLst>
                                              <p:attrName>ppt_x</p:attrName>
                                            </p:attrNameLst>
                                          </p:cBhvr>
                                          <p:tavLst>
                                            <p:tav tm="0">
                                              <p:val>
                                                <p:strVal val="#ppt_x"/>
                                              </p:val>
                                            </p:tav>
                                            <p:tav tm="100000">
                                              <p:val>
                                                <p:strVal val="#ppt_x"/>
                                              </p:val>
                                            </p:tav>
                                          </p:tavLst>
                                        </p:anim>
                                        <p:anim calcmode="lin" valueType="num">
                                          <p:cBhvr additive="base">
                                            <p:cTn id="73" dur="1250" fill="hold"/>
                                            <p:tgtEl>
                                              <p:spTgt spid="48"/>
                                            </p:tgtEl>
                                            <p:attrNameLst>
                                              <p:attrName>ppt_y</p:attrName>
                                            </p:attrNameLst>
                                          </p:cBhvr>
                                          <p:tavLst>
                                            <p:tav tm="0">
                                              <p:val>
                                                <p:strVal val="1+#ppt_h/2"/>
                                              </p:val>
                                            </p:tav>
                                            <p:tav tm="100000">
                                              <p:val>
                                                <p:strVal val="#ppt_y"/>
                                              </p:val>
                                            </p:tav>
                                          </p:tavLst>
                                        </p:anim>
                                      </p:childTnLst>
                                    </p:cTn>
                                  </p:par>
                                  <p:par>
                                    <p:cTn id="74" presetID="2" presetClass="entr" presetSubtype="4" accel="40000" fill="hold" nodeType="with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additive="base">
                                            <p:cTn id="76" dur="1250" fill="hold"/>
                                            <p:tgtEl>
                                              <p:spTgt spid="52"/>
                                            </p:tgtEl>
                                            <p:attrNameLst>
                                              <p:attrName>ppt_x</p:attrName>
                                            </p:attrNameLst>
                                          </p:cBhvr>
                                          <p:tavLst>
                                            <p:tav tm="0">
                                              <p:val>
                                                <p:strVal val="#ppt_x"/>
                                              </p:val>
                                            </p:tav>
                                            <p:tav tm="100000">
                                              <p:val>
                                                <p:strVal val="#ppt_x"/>
                                              </p:val>
                                            </p:tav>
                                          </p:tavLst>
                                        </p:anim>
                                        <p:anim calcmode="lin" valueType="num">
                                          <p:cBhvr additive="base">
                                            <p:cTn id="77" dur="125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78" repeatCount="indefinite" fill="remove" display="0">
                      <p:stCondLst>
                        <p:cond delay="indefinite"/>
                      </p:stCondLst>
                      <p:endCondLst>
                        <p:cond evt="onStopAudio" delay="0">
                          <p:tgtEl>
                            <p:sldTgt/>
                          </p:tgtEl>
                        </p:cond>
                      </p:endCondLst>
                    </p:cTn>
                    <p:tgtEl>
                      <p:spTgt spid="49"/>
                    </p:tgtEl>
                  </p:cMediaNode>
                </p:video>
              </p:childTnLst>
            </p:cTn>
          </p:par>
        </p:tnLst>
        <p:bldLst>
          <p:bldP spid="53" grpId="0"/>
          <p:bldP spid="58" grpId="0"/>
          <p:bldP spid="59" grpId="0"/>
          <p:bldP spid="60" grpId="0" animBg="1"/>
          <p:bldP spid="61"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占位符 45"/>
          <p:cNvSpPr>
            <a:spLocks noGrp="1"/>
          </p:cNvSpPr>
          <p:nvPr>
            <p:ph type="body" sz="quarter" idx="10"/>
          </p:nvPr>
        </p:nvSpPr>
        <p:spPr/>
        <p:txBody>
          <a:bodyPr/>
          <a:lstStyle/>
          <a:p>
            <a:r>
              <a:rPr lang="zh-CN" altLang="en-US" dirty="0"/>
              <a:t>点击输入标题</a:t>
            </a:r>
          </a:p>
        </p:txBody>
      </p:sp>
      <p:grpSp>
        <p:nvGrpSpPr>
          <p:cNvPr id="3" name="_2"/>
          <p:cNvGrpSpPr/>
          <p:nvPr/>
        </p:nvGrpSpPr>
        <p:grpSpPr>
          <a:xfrm rot="2578561">
            <a:off x="4795786" y="2329115"/>
            <a:ext cx="1620000" cy="1620000"/>
            <a:chOff x="1572165" y="1993205"/>
            <a:chExt cx="1962102" cy="1738992"/>
          </a:xfrm>
        </p:grpSpPr>
        <p:sp>
          <p:nvSpPr>
            <p:cNvPr id="4" name="Freeform 5"/>
            <p:cNvSpPr/>
            <p:nvPr/>
          </p:nvSpPr>
          <p:spPr bwMode="auto">
            <a:xfrm>
              <a:off x="1572165" y="1993205"/>
              <a:ext cx="1962102" cy="1738992"/>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 name="Freeform 5"/>
            <p:cNvSpPr/>
            <p:nvPr/>
          </p:nvSpPr>
          <p:spPr bwMode="auto">
            <a:xfrm>
              <a:off x="1790176" y="2224259"/>
              <a:ext cx="1526079" cy="1352549"/>
            </a:xfrm>
            <a:prstGeom prst="roundRect">
              <a:avLst/>
            </a:prstGeom>
            <a:solidFill>
              <a:schemeClr val="bg1">
                <a:lumMod val="95000"/>
              </a:schemeClr>
            </a:solidFill>
            <a:ln w="50800">
              <a:noFill/>
            </a:ln>
            <a:effectLst>
              <a:outerShdw blurRad="101600" dist="50800" dir="2700000" algn="tl" rotWithShape="0">
                <a:schemeClr val="accent1">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6" name="3"/>
          <p:cNvGrpSpPr/>
          <p:nvPr/>
        </p:nvGrpSpPr>
        <p:grpSpPr>
          <a:xfrm rot="2668826">
            <a:off x="4332701" y="4195997"/>
            <a:ext cx="1620000" cy="1620000"/>
            <a:chOff x="1572165" y="1993205"/>
            <a:chExt cx="1962102" cy="1738992"/>
          </a:xfrm>
        </p:grpSpPr>
        <p:sp>
          <p:nvSpPr>
            <p:cNvPr id="7" name="Freeform 5"/>
            <p:cNvSpPr/>
            <p:nvPr/>
          </p:nvSpPr>
          <p:spPr bwMode="auto">
            <a:xfrm>
              <a:off x="1572165" y="1993205"/>
              <a:ext cx="1962102" cy="1738992"/>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 name="Freeform 5"/>
            <p:cNvSpPr/>
            <p:nvPr/>
          </p:nvSpPr>
          <p:spPr bwMode="auto">
            <a:xfrm>
              <a:off x="1820181" y="2188111"/>
              <a:ext cx="1526079" cy="1352549"/>
            </a:xfrm>
            <a:prstGeom prst="roundRect">
              <a:avLst/>
            </a:pr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9" name="_4"/>
          <p:cNvGrpSpPr/>
          <p:nvPr/>
        </p:nvGrpSpPr>
        <p:grpSpPr>
          <a:xfrm rot="2625156">
            <a:off x="5984205" y="3484918"/>
            <a:ext cx="1620000" cy="1620000"/>
            <a:chOff x="1572165" y="1993205"/>
            <a:chExt cx="1962102" cy="1738992"/>
          </a:xfrm>
        </p:grpSpPr>
        <p:sp>
          <p:nvSpPr>
            <p:cNvPr id="10" name="Freeform 5"/>
            <p:cNvSpPr/>
            <p:nvPr/>
          </p:nvSpPr>
          <p:spPr bwMode="auto">
            <a:xfrm>
              <a:off x="1572165" y="1993205"/>
              <a:ext cx="1962102" cy="1738992"/>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 name="Freeform 5"/>
            <p:cNvSpPr/>
            <p:nvPr/>
          </p:nvSpPr>
          <p:spPr bwMode="auto">
            <a:xfrm>
              <a:off x="1820181" y="2212677"/>
              <a:ext cx="1526079" cy="1352549"/>
            </a:xfrm>
            <a:prstGeom prst="roundRect">
              <a:avLst/>
            </a:pr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12" name="_5"/>
          <p:cNvGrpSpPr/>
          <p:nvPr/>
        </p:nvGrpSpPr>
        <p:grpSpPr>
          <a:xfrm>
            <a:off x="5343158" y="2902199"/>
            <a:ext cx="550817" cy="473832"/>
            <a:chOff x="3787022" y="1797643"/>
            <a:chExt cx="550817" cy="473832"/>
          </a:xfrm>
          <a:solidFill>
            <a:srgbClr val="1D93CF"/>
          </a:solidFill>
        </p:grpSpPr>
        <p:sp>
          <p:nvSpPr>
            <p:cNvPr id="13" name="Oval 217"/>
            <p:cNvSpPr>
              <a:spLocks noChangeArrowheads="1"/>
            </p:cNvSpPr>
            <p:nvPr/>
          </p:nvSpPr>
          <p:spPr bwMode="auto">
            <a:xfrm>
              <a:off x="4007132" y="1931010"/>
              <a:ext cx="108428" cy="135536"/>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4" name="Freeform 218"/>
            <p:cNvSpPr/>
            <p:nvPr/>
          </p:nvSpPr>
          <p:spPr bwMode="auto">
            <a:xfrm>
              <a:off x="4079779" y="2081725"/>
              <a:ext cx="96502" cy="133367"/>
            </a:xfrm>
            <a:custGeom>
              <a:avLst/>
              <a:gdLst>
                <a:gd name="T0" fmla="*/ 36 w 38"/>
                <a:gd name="T1" fmla="*/ 12 h 52"/>
                <a:gd name="T2" fmla="*/ 24 w 38"/>
                <a:gd name="T3" fmla="*/ 1 h 52"/>
                <a:gd name="T4" fmla="*/ 12 w 38"/>
                <a:gd name="T5" fmla="*/ 1 h 52"/>
                <a:gd name="T6" fmla="*/ 20 w 38"/>
                <a:gd name="T7" fmla="*/ 7 h 52"/>
                <a:gd name="T8" fmla="*/ 9 w 38"/>
                <a:gd name="T9" fmla="*/ 13 h 52"/>
                <a:gd name="T10" fmla="*/ 14 w 38"/>
                <a:gd name="T11" fmla="*/ 21 h 52"/>
                <a:gd name="T12" fmla="*/ 0 w 38"/>
                <a:gd name="T13" fmla="*/ 52 h 52"/>
                <a:gd name="T14" fmla="*/ 0 w 38"/>
                <a:gd name="T15" fmla="*/ 52 h 52"/>
                <a:gd name="T16" fmla="*/ 38 w 38"/>
                <a:gd name="T17" fmla="*/ 37 h 52"/>
                <a:gd name="T18" fmla="*/ 36 w 38"/>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2">
                  <a:moveTo>
                    <a:pt x="36" y="12"/>
                  </a:moveTo>
                  <a:cubicBezTo>
                    <a:pt x="36" y="5"/>
                    <a:pt x="30" y="0"/>
                    <a:pt x="24" y="1"/>
                  </a:cubicBezTo>
                  <a:cubicBezTo>
                    <a:pt x="24" y="1"/>
                    <a:pt x="19" y="1"/>
                    <a:pt x="12" y="1"/>
                  </a:cubicBezTo>
                  <a:cubicBezTo>
                    <a:pt x="20" y="7"/>
                    <a:pt x="20" y="7"/>
                    <a:pt x="20" y="7"/>
                  </a:cubicBezTo>
                  <a:cubicBezTo>
                    <a:pt x="9" y="13"/>
                    <a:pt x="9" y="13"/>
                    <a:pt x="9" y="13"/>
                  </a:cubicBezTo>
                  <a:cubicBezTo>
                    <a:pt x="14" y="21"/>
                    <a:pt x="14" y="21"/>
                    <a:pt x="14" y="21"/>
                  </a:cubicBezTo>
                  <a:cubicBezTo>
                    <a:pt x="0" y="52"/>
                    <a:pt x="0" y="52"/>
                    <a:pt x="0" y="52"/>
                  </a:cubicBezTo>
                  <a:cubicBezTo>
                    <a:pt x="0" y="52"/>
                    <a:pt x="0" y="52"/>
                    <a:pt x="0" y="52"/>
                  </a:cubicBezTo>
                  <a:cubicBezTo>
                    <a:pt x="15" y="51"/>
                    <a:pt x="28" y="45"/>
                    <a:pt x="38" y="37"/>
                  </a:cubicBezTo>
                  <a:lnTo>
                    <a:pt x="36" y="1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 name="Freeform 219"/>
            <p:cNvSpPr/>
            <p:nvPr/>
          </p:nvSpPr>
          <p:spPr bwMode="auto">
            <a:xfrm>
              <a:off x="3948581" y="2081725"/>
              <a:ext cx="95417" cy="133367"/>
            </a:xfrm>
            <a:custGeom>
              <a:avLst/>
              <a:gdLst>
                <a:gd name="T0" fmla="*/ 23 w 37"/>
                <a:gd name="T1" fmla="*/ 21 h 52"/>
                <a:gd name="T2" fmla="*/ 28 w 37"/>
                <a:gd name="T3" fmla="*/ 13 h 52"/>
                <a:gd name="T4" fmla="*/ 17 w 37"/>
                <a:gd name="T5" fmla="*/ 7 h 52"/>
                <a:gd name="T6" fmla="*/ 25 w 37"/>
                <a:gd name="T7" fmla="*/ 0 h 52"/>
                <a:gd name="T8" fmla="*/ 15 w 37"/>
                <a:gd name="T9" fmla="*/ 1 h 52"/>
                <a:gd name="T10" fmla="*/ 15 w 37"/>
                <a:gd name="T11" fmla="*/ 1 h 52"/>
                <a:gd name="T12" fmla="*/ 2 w 37"/>
                <a:gd name="T13" fmla="*/ 12 h 52"/>
                <a:gd name="T14" fmla="*/ 0 w 37"/>
                <a:gd name="T15" fmla="*/ 37 h 52"/>
                <a:gd name="T16" fmla="*/ 37 w 37"/>
                <a:gd name="T17" fmla="*/ 52 h 52"/>
                <a:gd name="T18" fmla="*/ 37 w 37"/>
                <a:gd name="T19" fmla="*/ 52 h 52"/>
                <a:gd name="T20" fmla="*/ 23 w 37"/>
                <a:gd name="T2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2">
                  <a:moveTo>
                    <a:pt x="23" y="21"/>
                  </a:moveTo>
                  <a:cubicBezTo>
                    <a:pt x="28" y="13"/>
                    <a:pt x="28" y="13"/>
                    <a:pt x="28" y="13"/>
                  </a:cubicBezTo>
                  <a:cubicBezTo>
                    <a:pt x="17" y="7"/>
                    <a:pt x="17" y="7"/>
                    <a:pt x="17" y="7"/>
                  </a:cubicBezTo>
                  <a:cubicBezTo>
                    <a:pt x="25" y="0"/>
                    <a:pt x="25" y="0"/>
                    <a:pt x="25" y="0"/>
                  </a:cubicBezTo>
                  <a:cubicBezTo>
                    <a:pt x="19" y="0"/>
                    <a:pt x="15" y="0"/>
                    <a:pt x="15" y="1"/>
                  </a:cubicBezTo>
                  <a:cubicBezTo>
                    <a:pt x="15" y="1"/>
                    <a:pt x="15" y="1"/>
                    <a:pt x="15" y="1"/>
                  </a:cubicBezTo>
                  <a:cubicBezTo>
                    <a:pt x="8" y="0"/>
                    <a:pt x="3" y="5"/>
                    <a:pt x="2" y="12"/>
                  </a:cubicBezTo>
                  <a:cubicBezTo>
                    <a:pt x="0" y="37"/>
                    <a:pt x="0" y="37"/>
                    <a:pt x="0" y="37"/>
                  </a:cubicBezTo>
                  <a:cubicBezTo>
                    <a:pt x="10" y="46"/>
                    <a:pt x="23" y="51"/>
                    <a:pt x="37" y="52"/>
                  </a:cubicBezTo>
                  <a:cubicBezTo>
                    <a:pt x="37" y="52"/>
                    <a:pt x="37" y="52"/>
                    <a:pt x="37" y="52"/>
                  </a:cubicBezTo>
                  <a:lnTo>
                    <a:pt x="23" y="2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 name="Freeform 220"/>
            <p:cNvSpPr/>
            <p:nvPr/>
          </p:nvSpPr>
          <p:spPr bwMode="auto">
            <a:xfrm>
              <a:off x="4043998" y="2081725"/>
              <a:ext cx="35782" cy="28191"/>
            </a:xfrm>
            <a:custGeom>
              <a:avLst/>
              <a:gdLst>
                <a:gd name="T0" fmla="*/ 28 w 33"/>
                <a:gd name="T1" fmla="*/ 26 h 26"/>
                <a:gd name="T2" fmla="*/ 28 w 33"/>
                <a:gd name="T3" fmla="*/ 26 h 26"/>
                <a:gd name="T4" fmla="*/ 33 w 33"/>
                <a:gd name="T5" fmla="*/ 24 h 26"/>
                <a:gd name="T6" fmla="*/ 28 w 33"/>
                <a:gd name="T7" fmla="*/ 0 h 26"/>
                <a:gd name="T8" fmla="*/ 7 w 33"/>
                <a:gd name="T9" fmla="*/ 0 h 26"/>
                <a:gd name="T10" fmla="*/ 0 w 33"/>
                <a:gd name="T11" fmla="*/ 24 h 26"/>
                <a:gd name="T12" fmla="*/ 4 w 33"/>
                <a:gd name="T13" fmla="*/ 26 h 26"/>
                <a:gd name="T14" fmla="*/ 4 w 33"/>
                <a:gd name="T15" fmla="*/ 26 h 26"/>
                <a:gd name="T16" fmla="*/ 28 w 33"/>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28" y="26"/>
                  </a:moveTo>
                  <a:lnTo>
                    <a:pt x="28" y="26"/>
                  </a:lnTo>
                  <a:lnTo>
                    <a:pt x="33" y="24"/>
                  </a:lnTo>
                  <a:lnTo>
                    <a:pt x="28" y="0"/>
                  </a:lnTo>
                  <a:lnTo>
                    <a:pt x="7" y="0"/>
                  </a:lnTo>
                  <a:lnTo>
                    <a:pt x="0" y="24"/>
                  </a:lnTo>
                  <a:lnTo>
                    <a:pt x="4" y="26"/>
                  </a:lnTo>
                  <a:lnTo>
                    <a:pt x="4" y="26"/>
                  </a:lnTo>
                  <a:lnTo>
                    <a:pt x="28" y="2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 name="Freeform 221"/>
            <p:cNvSpPr/>
            <p:nvPr/>
          </p:nvSpPr>
          <p:spPr bwMode="auto">
            <a:xfrm>
              <a:off x="4043998" y="2109916"/>
              <a:ext cx="35782" cy="108428"/>
            </a:xfrm>
            <a:custGeom>
              <a:avLst/>
              <a:gdLst>
                <a:gd name="T0" fmla="*/ 12 w 14"/>
                <a:gd name="T1" fmla="*/ 0 h 42"/>
                <a:gd name="T2" fmla="*/ 12 w 14"/>
                <a:gd name="T3" fmla="*/ 0 h 42"/>
                <a:gd name="T4" fmla="*/ 2 w 14"/>
                <a:gd name="T5" fmla="*/ 0 h 42"/>
                <a:gd name="T6" fmla="*/ 2 w 14"/>
                <a:gd name="T7" fmla="*/ 0 h 42"/>
                <a:gd name="T8" fmla="*/ 0 w 14"/>
                <a:gd name="T9" fmla="*/ 41 h 42"/>
                <a:gd name="T10" fmla="*/ 0 w 14"/>
                <a:gd name="T11" fmla="*/ 41 h 42"/>
                <a:gd name="T12" fmla="*/ 7 w 14"/>
                <a:gd name="T13" fmla="*/ 42 h 42"/>
                <a:gd name="T14" fmla="*/ 14 w 14"/>
                <a:gd name="T15" fmla="*/ 41 h 42"/>
                <a:gd name="T16" fmla="*/ 14 w 14"/>
                <a:gd name="T17" fmla="*/ 41 h 42"/>
                <a:gd name="T18" fmla="*/ 12 w 14"/>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2">
                  <a:moveTo>
                    <a:pt x="12" y="0"/>
                  </a:moveTo>
                  <a:cubicBezTo>
                    <a:pt x="12" y="0"/>
                    <a:pt x="12" y="0"/>
                    <a:pt x="12" y="0"/>
                  </a:cubicBezTo>
                  <a:cubicBezTo>
                    <a:pt x="2" y="0"/>
                    <a:pt x="2" y="0"/>
                    <a:pt x="2" y="0"/>
                  </a:cubicBezTo>
                  <a:cubicBezTo>
                    <a:pt x="2" y="0"/>
                    <a:pt x="2" y="0"/>
                    <a:pt x="2" y="0"/>
                  </a:cubicBezTo>
                  <a:cubicBezTo>
                    <a:pt x="0" y="41"/>
                    <a:pt x="0" y="41"/>
                    <a:pt x="0" y="41"/>
                  </a:cubicBezTo>
                  <a:cubicBezTo>
                    <a:pt x="0" y="41"/>
                    <a:pt x="0" y="41"/>
                    <a:pt x="0" y="41"/>
                  </a:cubicBezTo>
                  <a:cubicBezTo>
                    <a:pt x="3" y="42"/>
                    <a:pt x="5" y="42"/>
                    <a:pt x="7" y="42"/>
                  </a:cubicBezTo>
                  <a:cubicBezTo>
                    <a:pt x="10" y="42"/>
                    <a:pt x="12" y="42"/>
                    <a:pt x="14" y="41"/>
                  </a:cubicBezTo>
                  <a:cubicBezTo>
                    <a:pt x="14" y="41"/>
                    <a:pt x="14" y="41"/>
                    <a:pt x="14" y="41"/>
                  </a:cubicBezTo>
                  <a:lnTo>
                    <a:pt x="12"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8" name="Freeform 222"/>
            <p:cNvSpPr/>
            <p:nvPr/>
          </p:nvSpPr>
          <p:spPr bwMode="auto">
            <a:xfrm>
              <a:off x="3826056" y="2032933"/>
              <a:ext cx="460821" cy="238542"/>
            </a:xfrm>
            <a:custGeom>
              <a:avLst/>
              <a:gdLst>
                <a:gd name="T0" fmla="*/ 92 w 180"/>
                <a:gd name="T1" fmla="*/ 93 h 93"/>
                <a:gd name="T2" fmla="*/ 0 w 180"/>
                <a:gd name="T3" fmla="*/ 0 h 93"/>
                <a:gd name="T4" fmla="*/ 23 w 180"/>
                <a:gd name="T5" fmla="*/ 0 h 93"/>
                <a:gd name="T6" fmla="*/ 92 w 180"/>
                <a:gd name="T7" fmla="*/ 70 h 93"/>
                <a:gd name="T8" fmla="*/ 158 w 180"/>
                <a:gd name="T9" fmla="*/ 22 h 93"/>
                <a:gd name="T10" fmla="*/ 180 w 180"/>
                <a:gd name="T11" fmla="*/ 30 h 93"/>
                <a:gd name="T12" fmla="*/ 92 w 180"/>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180" h="93">
                  <a:moveTo>
                    <a:pt x="92" y="93"/>
                  </a:moveTo>
                  <a:cubicBezTo>
                    <a:pt x="41" y="93"/>
                    <a:pt x="0" y="51"/>
                    <a:pt x="0" y="0"/>
                  </a:cubicBezTo>
                  <a:cubicBezTo>
                    <a:pt x="23" y="0"/>
                    <a:pt x="23" y="0"/>
                    <a:pt x="23" y="0"/>
                  </a:cubicBezTo>
                  <a:cubicBezTo>
                    <a:pt x="23" y="39"/>
                    <a:pt x="54" y="70"/>
                    <a:pt x="92" y="70"/>
                  </a:cubicBezTo>
                  <a:cubicBezTo>
                    <a:pt x="122" y="70"/>
                    <a:pt x="149" y="51"/>
                    <a:pt x="158" y="22"/>
                  </a:cubicBezTo>
                  <a:cubicBezTo>
                    <a:pt x="180" y="30"/>
                    <a:pt x="180" y="30"/>
                    <a:pt x="180" y="30"/>
                  </a:cubicBezTo>
                  <a:cubicBezTo>
                    <a:pt x="168" y="67"/>
                    <a:pt x="132" y="93"/>
                    <a:pt x="92" y="9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9" name="Freeform 223"/>
            <p:cNvSpPr/>
            <p:nvPr/>
          </p:nvSpPr>
          <p:spPr bwMode="auto">
            <a:xfrm>
              <a:off x="3787022" y="1979802"/>
              <a:ext cx="133367" cy="66142"/>
            </a:xfrm>
            <a:custGeom>
              <a:avLst/>
              <a:gdLst>
                <a:gd name="T0" fmla="*/ 123 w 123"/>
                <a:gd name="T1" fmla="*/ 61 h 61"/>
                <a:gd name="T2" fmla="*/ 62 w 123"/>
                <a:gd name="T3" fmla="*/ 0 h 61"/>
                <a:gd name="T4" fmla="*/ 0 w 123"/>
                <a:gd name="T5" fmla="*/ 61 h 61"/>
                <a:gd name="T6" fmla="*/ 123 w 123"/>
                <a:gd name="T7" fmla="*/ 61 h 61"/>
              </a:gdLst>
              <a:ahLst/>
              <a:cxnLst>
                <a:cxn ang="0">
                  <a:pos x="T0" y="T1"/>
                </a:cxn>
                <a:cxn ang="0">
                  <a:pos x="T2" y="T3"/>
                </a:cxn>
                <a:cxn ang="0">
                  <a:pos x="T4" y="T5"/>
                </a:cxn>
                <a:cxn ang="0">
                  <a:pos x="T6" y="T7"/>
                </a:cxn>
              </a:cxnLst>
              <a:rect l="0" t="0" r="r" b="b"/>
              <a:pathLst>
                <a:path w="123" h="61">
                  <a:moveTo>
                    <a:pt x="123" y="61"/>
                  </a:moveTo>
                  <a:lnTo>
                    <a:pt x="62" y="0"/>
                  </a:lnTo>
                  <a:lnTo>
                    <a:pt x="0" y="61"/>
                  </a:lnTo>
                  <a:lnTo>
                    <a:pt x="123" y="6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0" name="Freeform 224"/>
            <p:cNvSpPr/>
            <p:nvPr/>
          </p:nvSpPr>
          <p:spPr bwMode="auto">
            <a:xfrm>
              <a:off x="3837984" y="1797643"/>
              <a:ext cx="461905" cy="235290"/>
            </a:xfrm>
            <a:custGeom>
              <a:avLst/>
              <a:gdLst>
                <a:gd name="T0" fmla="*/ 180 w 180"/>
                <a:gd name="T1" fmla="*/ 92 h 92"/>
                <a:gd name="T2" fmla="*/ 157 w 180"/>
                <a:gd name="T3" fmla="*/ 92 h 92"/>
                <a:gd name="T4" fmla="*/ 88 w 180"/>
                <a:gd name="T5" fmla="*/ 23 h 92"/>
                <a:gd name="T6" fmla="*/ 21 w 180"/>
                <a:gd name="T7" fmla="*/ 70 h 92"/>
                <a:gd name="T8" fmla="*/ 0 w 180"/>
                <a:gd name="T9" fmla="*/ 63 h 92"/>
                <a:gd name="T10" fmla="*/ 88 w 180"/>
                <a:gd name="T11" fmla="*/ 0 h 92"/>
                <a:gd name="T12" fmla="*/ 180 w 180"/>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180" h="92">
                  <a:moveTo>
                    <a:pt x="180" y="92"/>
                  </a:moveTo>
                  <a:cubicBezTo>
                    <a:pt x="157" y="92"/>
                    <a:pt x="157" y="92"/>
                    <a:pt x="157" y="92"/>
                  </a:cubicBezTo>
                  <a:cubicBezTo>
                    <a:pt x="157" y="54"/>
                    <a:pt x="126" y="23"/>
                    <a:pt x="88" y="23"/>
                  </a:cubicBezTo>
                  <a:cubicBezTo>
                    <a:pt x="57" y="23"/>
                    <a:pt x="31" y="42"/>
                    <a:pt x="21" y="70"/>
                  </a:cubicBezTo>
                  <a:cubicBezTo>
                    <a:pt x="0" y="63"/>
                    <a:pt x="0" y="63"/>
                    <a:pt x="0" y="63"/>
                  </a:cubicBezTo>
                  <a:cubicBezTo>
                    <a:pt x="12" y="25"/>
                    <a:pt x="48" y="0"/>
                    <a:pt x="88" y="0"/>
                  </a:cubicBezTo>
                  <a:cubicBezTo>
                    <a:pt x="139" y="0"/>
                    <a:pt x="180" y="41"/>
                    <a:pt x="180" y="9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 name="Freeform 225"/>
            <p:cNvSpPr/>
            <p:nvPr/>
          </p:nvSpPr>
          <p:spPr bwMode="auto">
            <a:xfrm>
              <a:off x="4202303" y="2021005"/>
              <a:ext cx="135536" cy="68310"/>
            </a:xfrm>
            <a:custGeom>
              <a:avLst/>
              <a:gdLst>
                <a:gd name="T0" fmla="*/ 0 w 125"/>
                <a:gd name="T1" fmla="*/ 0 h 63"/>
                <a:gd name="T2" fmla="*/ 64 w 125"/>
                <a:gd name="T3" fmla="*/ 63 h 63"/>
                <a:gd name="T4" fmla="*/ 125 w 125"/>
                <a:gd name="T5" fmla="*/ 0 h 63"/>
                <a:gd name="T6" fmla="*/ 0 w 125"/>
                <a:gd name="T7" fmla="*/ 0 h 63"/>
              </a:gdLst>
              <a:ahLst/>
              <a:cxnLst>
                <a:cxn ang="0">
                  <a:pos x="T0" y="T1"/>
                </a:cxn>
                <a:cxn ang="0">
                  <a:pos x="T2" y="T3"/>
                </a:cxn>
                <a:cxn ang="0">
                  <a:pos x="T4" y="T5"/>
                </a:cxn>
                <a:cxn ang="0">
                  <a:pos x="T6" y="T7"/>
                </a:cxn>
              </a:cxnLst>
              <a:rect l="0" t="0" r="r" b="b"/>
              <a:pathLst>
                <a:path w="125" h="63">
                  <a:moveTo>
                    <a:pt x="0" y="0"/>
                  </a:moveTo>
                  <a:lnTo>
                    <a:pt x="64" y="63"/>
                  </a:lnTo>
                  <a:lnTo>
                    <a:pt x="125" y="0"/>
                  </a:ln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22" name="_6"/>
          <p:cNvGrpSpPr/>
          <p:nvPr/>
        </p:nvGrpSpPr>
        <p:grpSpPr>
          <a:xfrm>
            <a:off x="6513595" y="4137363"/>
            <a:ext cx="535637" cy="348055"/>
            <a:chOff x="7058307" y="1859447"/>
            <a:chExt cx="535637" cy="348055"/>
          </a:xfrm>
          <a:solidFill>
            <a:srgbClr val="1D93CF"/>
          </a:solidFill>
        </p:grpSpPr>
        <p:sp>
          <p:nvSpPr>
            <p:cNvPr id="23" name="Rectangle 240"/>
            <p:cNvSpPr>
              <a:spLocks noChangeArrowheads="1"/>
            </p:cNvSpPr>
            <p:nvPr/>
          </p:nvSpPr>
          <p:spPr bwMode="auto">
            <a:xfrm>
              <a:off x="7112521" y="1997151"/>
              <a:ext cx="127945" cy="1084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4" name="Rectangle 241"/>
            <p:cNvSpPr>
              <a:spLocks noChangeArrowheads="1"/>
            </p:cNvSpPr>
            <p:nvPr/>
          </p:nvSpPr>
          <p:spPr bwMode="auto">
            <a:xfrm>
              <a:off x="7112521" y="2038354"/>
              <a:ext cx="202761"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5" name="Rectangle 242"/>
            <p:cNvSpPr>
              <a:spLocks noChangeArrowheads="1"/>
            </p:cNvSpPr>
            <p:nvPr/>
          </p:nvSpPr>
          <p:spPr bwMode="auto">
            <a:xfrm>
              <a:off x="7112521" y="2079556"/>
              <a:ext cx="202761"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 name="Rectangle 243"/>
            <p:cNvSpPr>
              <a:spLocks noChangeArrowheads="1"/>
            </p:cNvSpPr>
            <p:nvPr/>
          </p:nvSpPr>
          <p:spPr bwMode="auto">
            <a:xfrm>
              <a:off x="7112521" y="2120759"/>
              <a:ext cx="202761"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7" name="Freeform 244"/>
            <p:cNvSpPr/>
            <p:nvPr/>
          </p:nvSpPr>
          <p:spPr bwMode="auto">
            <a:xfrm>
              <a:off x="7428047" y="2038354"/>
              <a:ext cx="24939" cy="71563"/>
            </a:xfrm>
            <a:custGeom>
              <a:avLst/>
              <a:gdLst>
                <a:gd name="T0" fmla="*/ 4 w 10"/>
                <a:gd name="T1" fmla="*/ 28 h 28"/>
                <a:gd name="T2" fmla="*/ 10 w 10"/>
                <a:gd name="T3" fmla="*/ 25 h 28"/>
                <a:gd name="T4" fmla="*/ 10 w 10"/>
                <a:gd name="T5" fmla="*/ 3 h 28"/>
                <a:gd name="T6" fmla="*/ 1 w 10"/>
                <a:gd name="T7" fmla="*/ 0 h 28"/>
                <a:gd name="T8" fmla="*/ 0 w 10"/>
                <a:gd name="T9" fmla="*/ 0 h 28"/>
                <a:gd name="T10" fmla="*/ 0 w 10"/>
                <a:gd name="T11" fmla="*/ 28 h 28"/>
                <a:gd name="T12" fmla="*/ 1 w 10"/>
                <a:gd name="T13" fmla="*/ 28 h 28"/>
                <a:gd name="T14" fmla="*/ 4 w 1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8">
                  <a:moveTo>
                    <a:pt x="4" y="28"/>
                  </a:moveTo>
                  <a:cubicBezTo>
                    <a:pt x="6" y="27"/>
                    <a:pt x="8" y="26"/>
                    <a:pt x="10" y="25"/>
                  </a:cubicBezTo>
                  <a:cubicBezTo>
                    <a:pt x="10" y="3"/>
                    <a:pt x="10" y="3"/>
                    <a:pt x="10" y="3"/>
                  </a:cubicBezTo>
                  <a:cubicBezTo>
                    <a:pt x="7" y="1"/>
                    <a:pt x="4" y="0"/>
                    <a:pt x="1" y="0"/>
                  </a:cubicBezTo>
                  <a:cubicBezTo>
                    <a:pt x="0" y="0"/>
                    <a:pt x="0" y="0"/>
                    <a:pt x="0" y="0"/>
                  </a:cubicBezTo>
                  <a:cubicBezTo>
                    <a:pt x="0" y="28"/>
                    <a:pt x="0" y="28"/>
                    <a:pt x="0" y="28"/>
                  </a:cubicBezTo>
                  <a:cubicBezTo>
                    <a:pt x="0" y="28"/>
                    <a:pt x="0" y="28"/>
                    <a:pt x="1" y="28"/>
                  </a:cubicBezTo>
                  <a:cubicBezTo>
                    <a:pt x="2" y="28"/>
                    <a:pt x="3" y="28"/>
                    <a:pt x="4" y="2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8" name="Freeform 245"/>
            <p:cNvSpPr>
              <a:spLocks noEditPoints="1"/>
            </p:cNvSpPr>
            <p:nvPr/>
          </p:nvSpPr>
          <p:spPr bwMode="auto">
            <a:xfrm>
              <a:off x="7058307" y="1859447"/>
              <a:ext cx="394679" cy="348055"/>
            </a:xfrm>
            <a:custGeom>
              <a:avLst/>
              <a:gdLst>
                <a:gd name="T0" fmla="*/ 145 w 154"/>
                <a:gd name="T1" fmla="*/ 125 h 136"/>
                <a:gd name="T2" fmla="*/ 144 w 154"/>
                <a:gd name="T3" fmla="*/ 125 h 136"/>
                <a:gd name="T4" fmla="*/ 144 w 154"/>
                <a:gd name="T5" fmla="*/ 127 h 136"/>
                <a:gd name="T6" fmla="*/ 10 w 154"/>
                <a:gd name="T7" fmla="*/ 127 h 136"/>
                <a:gd name="T8" fmla="*/ 10 w 154"/>
                <a:gd name="T9" fmla="*/ 34 h 136"/>
                <a:gd name="T10" fmla="*/ 144 w 154"/>
                <a:gd name="T11" fmla="*/ 34 h 136"/>
                <a:gd name="T12" fmla="*/ 144 w 154"/>
                <a:gd name="T13" fmla="*/ 43 h 136"/>
                <a:gd name="T14" fmla="*/ 145 w 154"/>
                <a:gd name="T15" fmla="*/ 43 h 136"/>
                <a:gd name="T16" fmla="*/ 154 w 154"/>
                <a:gd name="T17" fmla="*/ 44 h 136"/>
                <a:gd name="T18" fmla="*/ 154 w 154"/>
                <a:gd name="T19" fmla="*/ 5 h 136"/>
                <a:gd name="T20" fmla="*/ 149 w 154"/>
                <a:gd name="T21" fmla="*/ 0 h 136"/>
                <a:gd name="T22" fmla="*/ 5 w 154"/>
                <a:gd name="T23" fmla="*/ 0 h 136"/>
                <a:gd name="T24" fmla="*/ 0 w 154"/>
                <a:gd name="T25" fmla="*/ 5 h 136"/>
                <a:gd name="T26" fmla="*/ 0 w 154"/>
                <a:gd name="T27" fmla="*/ 132 h 136"/>
                <a:gd name="T28" fmla="*/ 5 w 154"/>
                <a:gd name="T29" fmla="*/ 136 h 136"/>
                <a:gd name="T30" fmla="*/ 149 w 154"/>
                <a:gd name="T31" fmla="*/ 136 h 136"/>
                <a:gd name="T32" fmla="*/ 154 w 154"/>
                <a:gd name="T33" fmla="*/ 132 h 136"/>
                <a:gd name="T34" fmla="*/ 154 w 154"/>
                <a:gd name="T35" fmla="*/ 124 h 136"/>
                <a:gd name="T36" fmla="*/ 145 w 154"/>
                <a:gd name="T37" fmla="*/ 125 h 136"/>
                <a:gd name="T38" fmla="*/ 137 w 154"/>
                <a:gd name="T39" fmla="*/ 10 h 136"/>
                <a:gd name="T40" fmla="*/ 144 w 154"/>
                <a:gd name="T41" fmla="*/ 17 h 136"/>
                <a:gd name="T42" fmla="*/ 137 w 154"/>
                <a:gd name="T43" fmla="*/ 23 h 136"/>
                <a:gd name="T44" fmla="*/ 131 w 154"/>
                <a:gd name="T45" fmla="*/ 17 h 136"/>
                <a:gd name="T46" fmla="*/ 137 w 154"/>
                <a:gd name="T47" fmla="*/ 10 h 136"/>
                <a:gd name="T48" fmla="*/ 118 w 154"/>
                <a:gd name="T49" fmla="*/ 10 h 136"/>
                <a:gd name="T50" fmla="*/ 125 w 154"/>
                <a:gd name="T51" fmla="*/ 17 h 136"/>
                <a:gd name="T52" fmla="*/ 118 w 154"/>
                <a:gd name="T53" fmla="*/ 23 h 136"/>
                <a:gd name="T54" fmla="*/ 112 w 154"/>
                <a:gd name="T55" fmla="*/ 17 h 136"/>
                <a:gd name="T56" fmla="*/ 118 w 154"/>
                <a:gd name="T57" fmla="*/ 10 h 136"/>
                <a:gd name="T58" fmla="*/ 99 w 154"/>
                <a:gd name="T59" fmla="*/ 10 h 136"/>
                <a:gd name="T60" fmla="*/ 106 w 154"/>
                <a:gd name="T61" fmla="*/ 17 h 136"/>
                <a:gd name="T62" fmla="*/ 99 w 154"/>
                <a:gd name="T63" fmla="*/ 23 h 136"/>
                <a:gd name="T64" fmla="*/ 93 w 154"/>
                <a:gd name="T65" fmla="*/ 17 h 136"/>
                <a:gd name="T66" fmla="*/ 99 w 154"/>
                <a:gd name="T67" fmla="*/ 1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36">
                  <a:moveTo>
                    <a:pt x="145" y="125"/>
                  </a:moveTo>
                  <a:cubicBezTo>
                    <a:pt x="144" y="125"/>
                    <a:pt x="144" y="125"/>
                    <a:pt x="144" y="125"/>
                  </a:cubicBezTo>
                  <a:cubicBezTo>
                    <a:pt x="144" y="127"/>
                    <a:pt x="144" y="127"/>
                    <a:pt x="144" y="127"/>
                  </a:cubicBezTo>
                  <a:cubicBezTo>
                    <a:pt x="10" y="127"/>
                    <a:pt x="10" y="127"/>
                    <a:pt x="10" y="127"/>
                  </a:cubicBezTo>
                  <a:cubicBezTo>
                    <a:pt x="10" y="34"/>
                    <a:pt x="10" y="34"/>
                    <a:pt x="10" y="34"/>
                  </a:cubicBezTo>
                  <a:cubicBezTo>
                    <a:pt x="144" y="34"/>
                    <a:pt x="144" y="34"/>
                    <a:pt x="144" y="34"/>
                  </a:cubicBezTo>
                  <a:cubicBezTo>
                    <a:pt x="144" y="43"/>
                    <a:pt x="144" y="43"/>
                    <a:pt x="144" y="43"/>
                  </a:cubicBezTo>
                  <a:cubicBezTo>
                    <a:pt x="144" y="43"/>
                    <a:pt x="144" y="43"/>
                    <a:pt x="145" y="43"/>
                  </a:cubicBezTo>
                  <a:cubicBezTo>
                    <a:pt x="148" y="43"/>
                    <a:pt x="151" y="43"/>
                    <a:pt x="154" y="44"/>
                  </a:cubicBezTo>
                  <a:cubicBezTo>
                    <a:pt x="154" y="5"/>
                    <a:pt x="154" y="5"/>
                    <a:pt x="154" y="5"/>
                  </a:cubicBezTo>
                  <a:cubicBezTo>
                    <a:pt x="154" y="2"/>
                    <a:pt x="152" y="0"/>
                    <a:pt x="149" y="0"/>
                  </a:cubicBezTo>
                  <a:cubicBezTo>
                    <a:pt x="5" y="0"/>
                    <a:pt x="5" y="0"/>
                    <a:pt x="5" y="0"/>
                  </a:cubicBezTo>
                  <a:cubicBezTo>
                    <a:pt x="2" y="0"/>
                    <a:pt x="0" y="2"/>
                    <a:pt x="0" y="5"/>
                  </a:cubicBezTo>
                  <a:cubicBezTo>
                    <a:pt x="0" y="132"/>
                    <a:pt x="0" y="132"/>
                    <a:pt x="0" y="132"/>
                  </a:cubicBezTo>
                  <a:cubicBezTo>
                    <a:pt x="0" y="134"/>
                    <a:pt x="2" y="136"/>
                    <a:pt x="5" y="136"/>
                  </a:cubicBezTo>
                  <a:cubicBezTo>
                    <a:pt x="149" y="136"/>
                    <a:pt x="149" y="136"/>
                    <a:pt x="149" y="136"/>
                  </a:cubicBezTo>
                  <a:cubicBezTo>
                    <a:pt x="152" y="136"/>
                    <a:pt x="154" y="134"/>
                    <a:pt x="154" y="132"/>
                  </a:cubicBezTo>
                  <a:cubicBezTo>
                    <a:pt x="154" y="124"/>
                    <a:pt x="154" y="124"/>
                    <a:pt x="154" y="124"/>
                  </a:cubicBezTo>
                  <a:cubicBezTo>
                    <a:pt x="151" y="124"/>
                    <a:pt x="148" y="125"/>
                    <a:pt x="145" y="125"/>
                  </a:cubicBezTo>
                  <a:close/>
                  <a:moveTo>
                    <a:pt x="137" y="10"/>
                  </a:moveTo>
                  <a:cubicBezTo>
                    <a:pt x="141" y="10"/>
                    <a:pt x="144" y="13"/>
                    <a:pt x="144" y="17"/>
                  </a:cubicBezTo>
                  <a:cubicBezTo>
                    <a:pt x="144" y="20"/>
                    <a:pt x="141" y="23"/>
                    <a:pt x="137" y="23"/>
                  </a:cubicBezTo>
                  <a:cubicBezTo>
                    <a:pt x="134" y="23"/>
                    <a:pt x="131" y="20"/>
                    <a:pt x="131" y="17"/>
                  </a:cubicBezTo>
                  <a:cubicBezTo>
                    <a:pt x="131" y="13"/>
                    <a:pt x="134" y="10"/>
                    <a:pt x="137" y="10"/>
                  </a:cubicBezTo>
                  <a:close/>
                  <a:moveTo>
                    <a:pt x="118" y="10"/>
                  </a:moveTo>
                  <a:cubicBezTo>
                    <a:pt x="122" y="10"/>
                    <a:pt x="125" y="13"/>
                    <a:pt x="125" y="17"/>
                  </a:cubicBezTo>
                  <a:cubicBezTo>
                    <a:pt x="125" y="20"/>
                    <a:pt x="122" y="23"/>
                    <a:pt x="118" y="23"/>
                  </a:cubicBezTo>
                  <a:cubicBezTo>
                    <a:pt x="115" y="23"/>
                    <a:pt x="112" y="20"/>
                    <a:pt x="112" y="17"/>
                  </a:cubicBezTo>
                  <a:cubicBezTo>
                    <a:pt x="112" y="13"/>
                    <a:pt x="115" y="10"/>
                    <a:pt x="118" y="10"/>
                  </a:cubicBezTo>
                  <a:close/>
                  <a:moveTo>
                    <a:pt x="99" y="10"/>
                  </a:moveTo>
                  <a:cubicBezTo>
                    <a:pt x="103" y="10"/>
                    <a:pt x="106" y="13"/>
                    <a:pt x="106" y="17"/>
                  </a:cubicBezTo>
                  <a:cubicBezTo>
                    <a:pt x="106" y="20"/>
                    <a:pt x="103" y="23"/>
                    <a:pt x="99" y="23"/>
                  </a:cubicBezTo>
                  <a:cubicBezTo>
                    <a:pt x="96" y="23"/>
                    <a:pt x="93" y="20"/>
                    <a:pt x="93" y="17"/>
                  </a:cubicBezTo>
                  <a:cubicBezTo>
                    <a:pt x="93" y="13"/>
                    <a:pt x="96" y="10"/>
                    <a:pt x="99" y="1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Freeform 246"/>
            <p:cNvSpPr>
              <a:spLocks noEditPoints="1"/>
            </p:cNvSpPr>
            <p:nvPr/>
          </p:nvSpPr>
          <p:spPr bwMode="auto">
            <a:xfrm>
              <a:off x="7335884" y="1979802"/>
              <a:ext cx="258060" cy="210351"/>
            </a:xfrm>
            <a:custGeom>
              <a:avLst/>
              <a:gdLst>
                <a:gd name="T0" fmla="*/ 96 w 101"/>
                <a:gd name="T1" fmla="*/ 68 h 82"/>
                <a:gd name="T2" fmla="*/ 77 w 101"/>
                <a:gd name="T3" fmla="*/ 55 h 82"/>
                <a:gd name="T4" fmla="*/ 71 w 101"/>
                <a:gd name="T5" fmla="*/ 54 h 82"/>
                <a:gd name="T6" fmla="*/ 69 w 101"/>
                <a:gd name="T7" fmla="*/ 55 h 82"/>
                <a:gd name="T8" fmla="*/ 66 w 101"/>
                <a:gd name="T9" fmla="*/ 53 h 82"/>
                <a:gd name="T10" fmla="*/ 69 w 101"/>
                <a:gd name="T11" fmla="*/ 29 h 82"/>
                <a:gd name="T12" fmla="*/ 29 w 101"/>
                <a:gd name="T13" fmla="*/ 4 h 82"/>
                <a:gd name="T14" fmla="*/ 4 w 101"/>
                <a:gd name="T15" fmla="*/ 45 h 82"/>
                <a:gd name="T16" fmla="*/ 45 w 101"/>
                <a:gd name="T17" fmla="*/ 70 h 82"/>
                <a:gd name="T18" fmla="*/ 62 w 101"/>
                <a:gd name="T19" fmla="*/ 59 h 82"/>
                <a:gd name="T20" fmla="*/ 66 w 101"/>
                <a:gd name="T21" fmla="*/ 61 h 82"/>
                <a:gd name="T22" fmla="*/ 69 w 101"/>
                <a:gd name="T23" fmla="*/ 68 h 82"/>
                <a:gd name="T24" fmla="*/ 88 w 101"/>
                <a:gd name="T25" fmla="*/ 80 h 82"/>
                <a:gd name="T26" fmla="*/ 94 w 101"/>
                <a:gd name="T27" fmla="*/ 81 h 82"/>
                <a:gd name="T28" fmla="*/ 99 w 101"/>
                <a:gd name="T29" fmla="*/ 78 h 82"/>
                <a:gd name="T30" fmla="*/ 96 w 101"/>
                <a:gd name="T31" fmla="*/ 68 h 82"/>
                <a:gd name="T32" fmla="*/ 42 w 101"/>
                <a:gd name="T33" fmla="*/ 58 h 82"/>
                <a:gd name="T34" fmla="*/ 16 w 101"/>
                <a:gd name="T35" fmla="*/ 42 h 82"/>
                <a:gd name="T36" fmla="*/ 32 w 101"/>
                <a:gd name="T37" fmla="*/ 16 h 82"/>
                <a:gd name="T38" fmla="*/ 58 w 101"/>
                <a:gd name="T39" fmla="*/ 32 h 82"/>
                <a:gd name="T40" fmla="*/ 42 w 101"/>
                <a:gd name="T4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82">
                  <a:moveTo>
                    <a:pt x="96" y="68"/>
                  </a:moveTo>
                  <a:cubicBezTo>
                    <a:pt x="77" y="55"/>
                    <a:pt x="77" y="55"/>
                    <a:pt x="77" y="55"/>
                  </a:cubicBezTo>
                  <a:cubicBezTo>
                    <a:pt x="75" y="54"/>
                    <a:pt x="73" y="54"/>
                    <a:pt x="71" y="54"/>
                  </a:cubicBezTo>
                  <a:cubicBezTo>
                    <a:pt x="71" y="54"/>
                    <a:pt x="70" y="55"/>
                    <a:pt x="69" y="55"/>
                  </a:cubicBezTo>
                  <a:cubicBezTo>
                    <a:pt x="66" y="53"/>
                    <a:pt x="66" y="53"/>
                    <a:pt x="66" y="53"/>
                  </a:cubicBezTo>
                  <a:cubicBezTo>
                    <a:pt x="70" y="46"/>
                    <a:pt x="71" y="37"/>
                    <a:pt x="69" y="29"/>
                  </a:cubicBezTo>
                  <a:cubicBezTo>
                    <a:pt x="65" y="11"/>
                    <a:pt x="47" y="0"/>
                    <a:pt x="29" y="4"/>
                  </a:cubicBezTo>
                  <a:cubicBezTo>
                    <a:pt x="11" y="9"/>
                    <a:pt x="0" y="27"/>
                    <a:pt x="4" y="45"/>
                  </a:cubicBezTo>
                  <a:cubicBezTo>
                    <a:pt x="8" y="63"/>
                    <a:pt x="27" y="74"/>
                    <a:pt x="45" y="70"/>
                  </a:cubicBezTo>
                  <a:cubicBezTo>
                    <a:pt x="52" y="68"/>
                    <a:pt x="58" y="64"/>
                    <a:pt x="62" y="59"/>
                  </a:cubicBezTo>
                  <a:cubicBezTo>
                    <a:pt x="66" y="61"/>
                    <a:pt x="66" y="61"/>
                    <a:pt x="66" y="61"/>
                  </a:cubicBezTo>
                  <a:cubicBezTo>
                    <a:pt x="65" y="63"/>
                    <a:pt x="67" y="66"/>
                    <a:pt x="69" y="68"/>
                  </a:cubicBezTo>
                  <a:cubicBezTo>
                    <a:pt x="88" y="80"/>
                    <a:pt x="88" y="80"/>
                    <a:pt x="88" y="80"/>
                  </a:cubicBezTo>
                  <a:cubicBezTo>
                    <a:pt x="90" y="81"/>
                    <a:pt x="92" y="82"/>
                    <a:pt x="94" y="81"/>
                  </a:cubicBezTo>
                  <a:cubicBezTo>
                    <a:pt x="96" y="81"/>
                    <a:pt x="98" y="80"/>
                    <a:pt x="99" y="78"/>
                  </a:cubicBezTo>
                  <a:cubicBezTo>
                    <a:pt x="101" y="75"/>
                    <a:pt x="100" y="70"/>
                    <a:pt x="96" y="68"/>
                  </a:cubicBezTo>
                  <a:close/>
                  <a:moveTo>
                    <a:pt x="42" y="58"/>
                  </a:moveTo>
                  <a:cubicBezTo>
                    <a:pt x="30" y="61"/>
                    <a:pt x="19" y="54"/>
                    <a:pt x="16" y="42"/>
                  </a:cubicBezTo>
                  <a:cubicBezTo>
                    <a:pt x="13" y="30"/>
                    <a:pt x="20" y="19"/>
                    <a:pt x="32" y="16"/>
                  </a:cubicBezTo>
                  <a:cubicBezTo>
                    <a:pt x="43" y="13"/>
                    <a:pt x="55" y="20"/>
                    <a:pt x="58" y="32"/>
                  </a:cubicBezTo>
                  <a:cubicBezTo>
                    <a:pt x="60" y="43"/>
                    <a:pt x="53" y="55"/>
                    <a:pt x="42" y="5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30" name="_7"/>
          <p:cNvGrpSpPr/>
          <p:nvPr/>
        </p:nvGrpSpPr>
        <p:grpSpPr>
          <a:xfrm>
            <a:off x="4874882" y="4797581"/>
            <a:ext cx="535637" cy="394680"/>
            <a:chOff x="5958843" y="1820413"/>
            <a:chExt cx="535637" cy="394680"/>
          </a:xfrm>
          <a:solidFill>
            <a:srgbClr val="1D93CF"/>
          </a:solidFill>
        </p:grpSpPr>
        <p:sp>
          <p:nvSpPr>
            <p:cNvPr id="31" name="Freeform 248"/>
            <p:cNvSpPr/>
            <p:nvPr/>
          </p:nvSpPr>
          <p:spPr bwMode="auto">
            <a:xfrm>
              <a:off x="5958843" y="1820413"/>
              <a:ext cx="376247" cy="358898"/>
            </a:xfrm>
            <a:custGeom>
              <a:avLst/>
              <a:gdLst>
                <a:gd name="T0" fmla="*/ 61 w 147"/>
                <a:gd name="T1" fmla="*/ 105 h 140"/>
                <a:gd name="T2" fmla="*/ 54 w 147"/>
                <a:gd name="T3" fmla="*/ 103 h 140"/>
                <a:gd name="T4" fmla="*/ 53 w 147"/>
                <a:gd name="T5" fmla="*/ 103 h 140"/>
                <a:gd name="T6" fmla="*/ 52 w 147"/>
                <a:gd name="T7" fmla="*/ 103 h 140"/>
                <a:gd name="T8" fmla="*/ 33 w 147"/>
                <a:gd name="T9" fmla="*/ 111 h 140"/>
                <a:gd name="T10" fmla="*/ 38 w 147"/>
                <a:gd name="T11" fmla="*/ 97 h 140"/>
                <a:gd name="T12" fmla="*/ 34 w 147"/>
                <a:gd name="T13" fmla="*/ 94 h 140"/>
                <a:gd name="T14" fmla="*/ 13 w 147"/>
                <a:gd name="T15" fmla="*/ 60 h 140"/>
                <a:gd name="T16" fmla="*/ 79 w 147"/>
                <a:gd name="T17" fmla="*/ 13 h 140"/>
                <a:gd name="T18" fmla="*/ 128 w 147"/>
                <a:gd name="T19" fmla="*/ 29 h 140"/>
                <a:gd name="T20" fmla="*/ 137 w 147"/>
                <a:gd name="T21" fmla="*/ 29 h 140"/>
                <a:gd name="T22" fmla="*/ 147 w 147"/>
                <a:gd name="T23" fmla="*/ 29 h 140"/>
                <a:gd name="T24" fmla="*/ 79 w 147"/>
                <a:gd name="T25" fmla="*/ 0 h 140"/>
                <a:gd name="T26" fmla="*/ 0 w 147"/>
                <a:gd name="T27" fmla="*/ 60 h 140"/>
                <a:gd name="T28" fmla="*/ 22 w 147"/>
                <a:gd name="T29" fmla="*/ 102 h 140"/>
                <a:gd name="T30" fmla="*/ 9 w 147"/>
                <a:gd name="T31" fmla="*/ 140 h 140"/>
                <a:gd name="T32" fmla="*/ 24 w 147"/>
                <a:gd name="T33" fmla="*/ 131 h 140"/>
                <a:gd name="T34" fmla="*/ 51 w 147"/>
                <a:gd name="T35" fmla="*/ 117 h 140"/>
                <a:gd name="T36" fmla="*/ 70 w 147"/>
                <a:gd name="T37" fmla="*/ 120 h 140"/>
                <a:gd name="T38" fmla="*/ 61 w 147"/>
                <a:gd name="T39" fmla="*/ 10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140">
                  <a:moveTo>
                    <a:pt x="61" y="105"/>
                  </a:moveTo>
                  <a:cubicBezTo>
                    <a:pt x="59" y="105"/>
                    <a:pt x="56" y="104"/>
                    <a:pt x="54" y="103"/>
                  </a:cubicBezTo>
                  <a:cubicBezTo>
                    <a:pt x="53" y="103"/>
                    <a:pt x="53" y="103"/>
                    <a:pt x="53" y="103"/>
                  </a:cubicBezTo>
                  <a:cubicBezTo>
                    <a:pt x="52" y="103"/>
                    <a:pt x="52" y="103"/>
                    <a:pt x="52" y="103"/>
                  </a:cubicBezTo>
                  <a:cubicBezTo>
                    <a:pt x="50" y="103"/>
                    <a:pt x="48" y="103"/>
                    <a:pt x="33" y="111"/>
                  </a:cubicBezTo>
                  <a:cubicBezTo>
                    <a:pt x="38" y="97"/>
                    <a:pt x="38" y="97"/>
                    <a:pt x="38" y="97"/>
                  </a:cubicBezTo>
                  <a:cubicBezTo>
                    <a:pt x="34" y="94"/>
                    <a:pt x="34" y="94"/>
                    <a:pt x="34" y="94"/>
                  </a:cubicBezTo>
                  <a:cubicBezTo>
                    <a:pt x="21" y="85"/>
                    <a:pt x="13" y="73"/>
                    <a:pt x="13" y="60"/>
                  </a:cubicBezTo>
                  <a:cubicBezTo>
                    <a:pt x="13" y="34"/>
                    <a:pt x="43" y="13"/>
                    <a:pt x="79" y="13"/>
                  </a:cubicBezTo>
                  <a:cubicBezTo>
                    <a:pt x="99" y="13"/>
                    <a:pt x="116" y="19"/>
                    <a:pt x="128" y="29"/>
                  </a:cubicBezTo>
                  <a:cubicBezTo>
                    <a:pt x="131" y="29"/>
                    <a:pt x="134" y="29"/>
                    <a:pt x="137" y="29"/>
                  </a:cubicBezTo>
                  <a:cubicBezTo>
                    <a:pt x="140" y="29"/>
                    <a:pt x="143" y="29"/>
                    <a:pt x="147" y="29"/>
                  </a:cubicBezTo>
                  <a:cubicBezTo>
                    <a:pt x="133" y="12"/>
                    <a:pt x="108" y="0"/>
                    <a:pt x="79" y="0"/>
                  </a:cubicBezTo>
                  <a:cubicBezTo>
                    <a:pt x="35" y="0"/>
                    <a:pt x="0" y="27"/>
                    <a:pt x="0" y="60"/>
                  </a:cubicBezTo>
                  <a:cubicBezTo>
                    <a:pt x="0" y="76"/>
                    <a:pt x="8" y="91"/>
                    <a:pt x="22" y="102"/>
                  </a:cubicBezTo>
                  <a:cubicBezTo>
                    <a:pt x="9" y="140"/>
                    <a:pt x="9" y="140"/>
                    <a:pt x="9" y="140"/>
                  </a:cubicBezTo>
                  <a:cubicBezTo>
                    <a:pt x="24" y="131"/>
                    <a:pt x="24" y="131"/>
                    <a:pt x="24" y="131"/>
                  </a:cubicBezTo>
                  <a:cubicBezTo>
                    <a:pt x="35" y="125"/>
                    <a:pt x="47" y="118"/>
                    <a:pt x="51" y="117"/>
                  </a:cubicBezTo>
                  <a:cubicBezTo>
                    <a:pt x="57" y="118"/>
                    <a:pt x="63" y="119"/>
                    <a:pt x="70" y="120"/>
                  </a:cubicBezTo>
                  <a:cubicBezTo>
                    <a:pt x="66" y="115"/>
                    <a:pt x="63" y="110"/>
                    <a:pt x="61" y="10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2" name="Freeform 249"/>
            <p:cNvSpPr>
              <a:spLocks noEditPoints="1"/>
            </p:cNvSpPr>
            <p:nvPr/>
          </p:nvSpPr>
          <p:spPr bwMode="auto">
            <a:xfrm>
              <a:off x="6125823" y="1912577"/>
              <a:ext cx="368657" cy="302516"/>
            </a:xfrm>
            <a:custGeom>
              <a:avLst/>
              <a:gdLst>
                <a:gd name="T0" fmla="*/ 144 w 144"/>
                <a:gd name="T1" fmla="*/ 53 h 118"/>
                <a:gd name="T2" fmla="*/ 72 w 144"/>
                <a:gd name="T3" fmla="*/ 0 h 118"/>
                <a:gd name="T4" fmla="*/ 0 w 144"/>
                <a:gd name="T5" fmla="*/ 53 h 118"/>
                <a:gd name="T6" fmla="*/ 72 w 144"/>
                <a:gd name="T7" fmla="*/ 107 h 118"/>
                <a:gd name="T8" fmla="*/ 99 w 144"/>
                <a:gd name="T9" fmla="*/ 103 h 118"/>
                <a:gd name="T10" fmla="*/ 130 w 144"/>
                <a:gd name="T11" fmla="*/ 118 h 118"/>
                <a:gd name="T12" fmla="*/ 121 w 144"/>
                <a:gd name="T13" fmla="*/ 93 h 118"/>
                <a:gd name="T14" fmla="*/ 144 w 144"/>
                <a:gd name="T15" fmla="*/ 53 h 118"/>
                <a:gd name="T16" fmla="*/ 44 w 144"/>
                <a:gd name="T17" fmla="*/ 61 h 118"/>
                <a:gd name="T18" fmla="*/ 38 w 144"/>
                <a:gd name="T19" fmla="*/ 57 h 118"/>
                <a:gd name="T20" fmla="*/ 31 w 144"/>
                <a:gd name="T21" fmla="*/ 61 h 118"/>
                <a:gd name="T22" fmla="*/ 33 w 144"/>
                <a:gd name="T23" fmla="*/ 53 h 118"/>
                <a:gd name="T24" fmla="*/ 27 w 144"/>
                <a:gd name="T25" fmla="*/ 48 h 118"/>
                <a:gd name="T26" fmla="*/ 35 w 144"/>
                <a:gd name="T27" fmla="*/ 47 h 118"/>
                <a:gd name="T28" fmla="*/ 38 w 144"/>
                <a:gd name="T29" fmla="*/ 41 h 118"/>
                <a:gd name="T30" fmla="*/ 41 w 144"/>
                <a:gd name="T31" fmla="*/ 47 h 118"/>
                <a:gd name="T32" fmla="*/ 48 w 144"/>
                <a:gd name="T33" fmla="*/ 48 h 118"/>
                <a:gd name="T34" fmla="*/ 43 w 144"/>
                <a:gd name="T35" fmla="*/ 53 h 118"/>
                <a:gd name="T36" fmla="*/ 44 w 144"/>
                <a:gd name="T37" fmla="*/ 61 h 118"/>
                <a:gd name="T38" fmla="*/ 82 w 144"/>
                <a:gd name="T39" fmla="*/ 64 h 118"/>
                <a:gd name="T40" fmla="*/ 72 w 144"/>
                <a:gd name="T41" fmla="*/ 58 h 118"/>
                <a:gd name="T42" fmla="*/ 62 w 144"/>
                <a:gd name="T43" fmla="*/ 64 h 118"/>
                <a:gd name="T44" fmla="*/ 64 w 144"/>
                <a:gd name="T45" fmla="*/ 52 h 118"/>
                <a:gd name="T46" fmla="*/ 56 w 144"/>
                <a:gd name="T47" fmla="*/ 44 h 118"/>
                <a:gd name="T48" fmla="*/ 67 w 144"/>
                <a:gd name="T49" fmla="*/ 43 h 118"/>
                <a:gd name="T50" fmla="*/ 72 w 144"/>
                <a:gd name="T51" fmla="*/ 33 h 118"/>
                <a:gd name="T52" fmla="*/ 77 w 144"/>
                <a:gd name="T53" fmla="*/ 43 h 118"/>
                <a:gd name="T54" fmla="*/ 88 w 144"/>
                <a:gd name="T55" fmla="*/ 44 h 118"/>
                <a:gd name="T56" fmla="*/ 80 w 144"/>
                <a:gd name="T57" fmla="*/ 52 h 118"/>
                <a:gd name="T58" fmla="*/ 82 w 144"/>
                <a:gd name="T59" fmla="*/ 64 h 118"/>
                <a:gd name="T60" fmla="*/ 112 w 144"/>
                <a:gd name="T61" fmla="*/ 61 h 118"/>
                <a:gd name="T62" fmla="*/ 106 w 144"/>
                <a:gd name="T63" fmla="*/ 57 h 118"/>
                <a:gd name="T64" fmla="*/ 99 w 144"/>
                <a:gd name="T65" fmla="*/ 61 h 118"/>
                <a:gd name="T66" fmla="*/ 101 w 144"/>
                <a:gd name="T67" fmla="*/ 53 h 118"/>
                <a:gd name="T68" fmla="*/ 95 w 144"/>
                <a:gd name="T69" fmla="*/ 48 h 118"/>
                <a:gd name="T70" fmla="*/ 103 w 144"/>
                <a:gd name="T71" fmla="*/ 47 h 118"/>
                <a:gd name="T72" fmla="*/ 106 w 144"/>
                <a:gd name="T73" fmla="*/ 41 h 118"/>
                <a:gd name="T74" fmla="*/ 109 w 144"/>
                <a:gd name="T75" fmla="*/ 47 h 118"/>
                <a:gd name="T76" fmla="*/ 116 w 144"/>
                <a:gd name="T77" fmla="*/ 48 h 118"/>
                <a:gd name="T78" fmla="*/ 111 w 144"/>
                <a:gd name="T79" fmla="*/ 53 h 118"/>
                <a:gd name="T80" fmla="*/ 112 w 144"/>
                <a:gd name="T81" fmla="*/ 6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18">
                  <a:moveTo>
                    <a:pt x="144" y="53"/>
                  </a:moveTo>
                  <a:cubicBezTo>
                    <a:pt x="144" y="24"/>
                    <a:pt x="112" y="0"/>
                    <a:pt x="72" y="0"/>
                  </a:cubicBezTo>
                  <a:cubicBezTo>
                    <a:pt x="32" y="0"/>
                    <a:pt x="0" y="24"/>
                    <a:pt x="0" y="53"/>
                  </a:cubicBezTo>
                  <a:cubicBezTo>
                    <a:pt x="0" y="83"/>
                    <a:pt x="32" y="107"/>
                    <a:pt x="72" y="107"/>
                  </a:cubicBezTo>
                  <a:cubicBezTo>
                    <a:pt x="82" y="107"/>
                    <a:pt x="91" y="105"/>
                    <a:pt x="99" y="103"/>
                  </a:cubicBezTo>
                  <a:cubicBezTo>
                    <a:pt x="102" y="102"/>
                    <a:pt x="130" y="118"/>
                    <a:pt x="130" y="118"/>
                  </a:cubicBezTo>
                  <a:cubicBezTo>
                    <a:pt x="121" y="93"/>
                    <a:pt x="121" y="93"/>
                    <a:pt x="121" y="93"/>
                  </a:cubicBezTo>
                  <a:cubicBezTo>
                    <a:pt x="135" y="83"/>
                    <a:pt x="144" y="69"/>
                    <a:pt x="144" y="53"/>
                  </a:cubicBezTo>
                  <a:close/>
                  <a:moveTo>
                    <a:pt x="44" y="61"/>
                  </a:moveTo>
                  <a:cubicBezTo>
                    <a:pt x="38" y="57"/>
                    <a:pt x="38" y="57"/>
                    <a:pt x="38" y="57"/>
                  </a:cubicBezTo>
                  <a:cubicBezTo>
                    <a:pt x="31" y="61"/>
                    <a:pt x="31" y="61"/>
                    <a:pt x="31" y="61"/>
                  </a:cubicBezTo>
                  <a:cubicBezTo>
                    <a:pt x="33" y="53"/>
                    <a:pt x="33" y="53"/>
                    <a:pt x="33" y="53"/>
                  </a:cubicBezTo>
                  <a:cubicBezTo>
                    <a:pt x="27" y="48"/>
                    <a:pt x="27" y="48"/>
                    <a:pt x="27" y="48"/>
                  </a:cubicBezTo>
                  <a:cubicBezTo>
                    <a:pt x="35" y="47"/>
                    <a:pt x="35" y="47"/>
                    <a:pt x="35" y="47"/>
                  </a:cubicBezTo>
                  <a:cubicBezTo>
                    <a:pt x="38" y="41"/>
                    <a:pt x="38" y="41"/>
                    <a:pt x="38" y="41"/>
                  </a:cubicBezTo>
                  <a:cubicBezTo>
                    <a:pt x="41" y="47"/>
                    <a:pt x="41" y="47"/>
                    <a:pt x="41" y="47"/>
                  </a:cubicBezTo>
                  <a:cubicBezTo>
                    <a:pt x="48" y="48"/>
                    <a:pt x="48" y="48"/>
                    <a:pt x="48" y="48"/>
                  </a:cubicBezTo>
                  <a:cubicBezTo>
                    <a:pt x="43" y="53"/>
                    <a:pt x="43" y="53"/>
                    <a:pt x="43" y="53"/>
                  </a:cubicBezTo>
                  <a:lnTo>
                    <a:pt x="44" y="61"/>
                  </a:lnTo>
                  <a:close/>
                  <a:moveTo>
                    <a:pt x="82" y="64"/>
                  </a:moveTo>
                  <a:cubicBezTo>
                    <a:pt x="72" y="58"/>
                    <a:pt x="72" y="58"/>
                    <a:pt x="72" y="58"/>
                  </a:cubicBezTo>
                  <a:cubicBezTo>
                    <a:pt x="62" y="64"/>
                    <a:pt x="62" y="64"/>
                    <a:pt x="62" y="64"/>
                  </a:cubicBezTo>
                  <a:cubicBezTo>
                    <a:pt x="64" y="52"/>
                    <a:pt x="64" y="52"/>
                    <a:pt x="64" y="52"/>
                  </a:cubicBezTo>
                  <a:cubicBezTo>
                    <a:pt x="56" y="44"/>
                    <a:pt x="56" y="44"/>
                    <a:pt x="56" y="44"/>
                  </a:cubicBezTo>
                  <a:cubicBezTo>
                    <a:pt x="67" y="43"/>
                    <a:pt x="67" y="43"/>
                    <a:pt x="67" y="43"/>
                  </a:cubicBezTo>
                  <a:cubicBezTo>
                    <a:pt x="72" y="33"/>
                    <a:pt x="72" y="33"/>
                    <a:pt x="72" y="33"/>
                  </a:cubicBezTo>
                  <a:cubicBezTo>
                    <a:pt x="77" y="43"/>
                    <a:pt x="77" y="43"/>
                    <a:pt x="77" y="43"/>
                  </a:cubicBezTo>
                  <a:cubicBezTo>
                    <a:pt x="88" y="44"/>
                    <a:pt x="88" y="44"/>
                    <a:pt x="88" y="44"/>
                  </a:cubicBezTo>
                  <a:cubicBezTo>
                    <a:pt x="80" y="52"/>
                    <a:pt x="80" y="52"/>
                    <a:pt x="80" y="52"/>
                  </a:cubicBezTo>
                  <a:lnTo>
                    <a:pt x="82" y="64"/>
                  </a:lnTo>
                  <a:close/>
                  <a:moveTo>
                    <a:pt x="112" y="61"/>
                  </a:moveTo>
                  <a:cubicBezTo>
                    <a:pt x="106" y="57"/>
                    <a:pt x="106" y="57"/>
                    <a:pt x="106" y="57"/>
                  </a:cubicBezTo>
                  <a:cubicBezTo>
                    <a:pt x="99" y="61"/>
                    <a:pt x="99" y="61"/>
                    <a:pt x="99" y="61"/>
                  </a:cubicBezTo>
                  <a:cubicBezTo>
                    <a:pt x="101" y="53"/>
                    <a:pt x="101" y="53"/>
                    <a:pt x="101" y="53"/>
                  </a:cubicBezTo>
                  <a:cubicBezTo>
                    <a:pt x="95" y="48"/>
                    <a:pt x="95" y="48"/>
                    <a:pt x="95" y="48"/>
                  </a:cubicBezTo>
                  <a:cubicBezTo>
                    <a:pt x="103" y="47"/>
                    <a:pt x="103" y="47"/>
                    <a:pt x="103" y="47"/>
                  </a:cubicBezTo>
                  <a:cubicBezTo>
                    <a:pt x="106" y="41"/>
                    <a:pt x="106" y="41"/>
                    <a:pt x="106" y="41"/>
                  </a:cubicBezTo>
                  <a:cubicBezTo>
                    <a:pt x="109" y="47"/>
                    <a:pt x="109" y="47"/>
                    <a:pt x="109" y="47"/>
                  </a:cubicBezTo>
                  <a:cubicBezTo>
                    <a:pt x="116" y="48"/>
                    <a:pt x="116" y="48"/>
                    <a:pt x="116" y="48"/>
                  </a:cubicBezTo>
                  <a:cubicBezTo>
                    <a:pt x="111" y="53"/>
                    <a:pt x="111" y="53"/>
                    <a:pt x="111" y="53"/>
                  </a:cubicBezTo>
                  <a:lnTo>
                    <a:pt x="112" y="6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33" name="_8"/>
          <p:cNvGrpSpPr/>
          <p:nvPr/>
        </p:nvGrpSpPr>
        <p:grpSpPr>
          <a:xfrm>
            <a:off x="1275500" y="2006262"/>
            <a:ext cx="2518878" cy="1332256"/>
            <a:chOff x="1224476" y="1925464"/>
            <a:chExt cx="2366579" cy="1332252"/>
          </a:xfrm>
        </p:grpSpPr>
        <p:sp>
          <p:nvSpPr>
            <p:cNvPr id="34" name="文本框 40"/>
            <p:cNvSpPr txBox="1"/>
            <p:nvPr/>
          </p:nvSpPr>
          <p:spPr bwMode="auto">
            <a:xfrm>
              <a:off x="1224476" y="2395944"/>
              <a:ext cx="2349782" cy="861772"/>
            </a:xfrm>
            <a:prstGeom prst="rect">
              <a:avLst/>
            </a:prstGeom>
            <a:noFill/>
          </p:spPr>
          <p:txBody>
            <a:bodyPr wrap="square">
              <a:spAutoFit/>
            </a:bodyPr>
            <a:lstStyle/>
            <a:p>
              <a:pPr algn="r"/>
              <a:r>
                <a:rPr lang="zh-CN" altLang="en-US" sz="1400" b="1"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点击输入标题文本</a:t>
              </a:r>
            </a:p>
            <a:p>
              <a:pPr algn="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点击输入本栏的具体文字，简明扼要的说明分项内容，请根据您的具体内容酌情修改</a:t>
              </a:r>
              <a:endParaRPr lang="en-US" altLang="zh-CN" sz="12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5" name="矩形 34"/>
            <p:cNvSpPr/>
            <p:nvPr/>
          </p:nvSpPr>
          <p:spPr>
            <a:xfrm>
              <a:off x="3128387" y="1925464"/>
              <a:ext cx="462668" cy="461664"/>
            </a:xfrm>
            <a:prstGeom prst="rect">
              <a:avLst/>
            </a:prstGeom>
          </p:spPr>
          <p:txBody>
            <a:bodyPr wrap="none">
              <a:spAutoFit/>
            </a:bodyPr>
            <a:lstStyle/>
            <a:p>
              <a:pPr algn="r"/>
              <a:r>
                <a:rPr lang="en-US" altLang="zh-CN" sz="2400" spc="100" dirty="0">
                  <a:solidFill>
                    <a:schemeClr val="bg1"/>
                  </a:solidFill>
                  <a:latin typeface="Impact" panose="020B0806030902050204" pitchFamily="34" charset="0"/>
                  <a:ea typeface="微软雅黑" panose="020B0503020204020204" pitchFamily="34" charset="-122"/>
                  <a:sym typeface="Impact" panose="020B0806030902050204" pitchFamily="34" charset="0"/>
                </a:rPr>
                <a:t>01</a:t>
              </a:r>
              <a:endParaRPr lang="zh-CN" altLang="en-US" sz="24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36" name="原创设计师QQ598969553          _9"/>
          <p:cNvGrpSpPr/>
          <p:nvPr/>
        </p:nvGrpSpPr>
        <p:grpSpPr>
          <a:xfrm>
            <a:off x="1274331" y="3433146"/>
            <a:ext cx="2538275" cy="1305359"/>
            <a:chOff x="1224476" y="1952360"/>
            <a:chExt cx="2384801" cy="1305356"/>
          </a:xfrm>
        </p:grpSpPr>
        <p:sp>
          <p:nvSpPr>
            <p:cNvPr id="37" name="文本框 54"/>
            <p:cNvSpPr txBox="1"/>
            <p:nvPr/>
          </p:nvSpPr>
          <p:spPr bwMode="auto">
            <a:xfrm>
              <a:off x="1224476" y="2395944"/>
              <a:ext cx="2349783" cy="861772"/>
            </a:xfrm>
            <a:prstGeom prst="rect">
              <a:avLst/>
            </a:prstGeom>
            <a:noFill/>
          </p:spPr>
          <p:txBody>
            <a:bodyPr wrap="square">
              <a:spAutoFit/>
            </a:bodyPr>
            <a:lstStyle/>
            <a:p>
              <a:pPr algn="r"/>
              <a:r>
                <a:rPr lang="zh-CN" altLang="en-US" sz="1400" b="1"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点击输入标题文本</a:t>
              </a:r>
            </a:p>
            <a:p>
              <a:pPr algn="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点击输入本栏的具体文字，简明扼要的说明分项内容，请根据您的具体内容酌情修改</a:t>
              </a:r>
              <a:endParaRPr lang="en-US" altLang="zh-CN" sz="12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8" name="矩形 37"/>
            <p:cNvSpPr/>
            <p:nvPr/>
          </p:nvSpPr>
          <p:spPr>
            <a:xfrm>
              <a:off x="3111970" y="1952360"/>
              <a:ext cx="497307" cy="461664"/>
            </a:xfrm>
            <a:prstGeom prst="rect">
              <a:avLst/>
            </a:prstGeom>
          </p:spPr>
          <p:txBody>
            <a:bodyPr wrap="none">
              <a:spAutoFit/>
            </a:bodyPr>
            <a:lstStyle/>
            <a:p>
              <a:pPr algn="r"/>
              <a:r>
                <a:rPr lang="en-US" altLang="zh-CN" sz="2400" spc="100" dirty="0">
                  <a:solidFill>
                    <a:schemeClr val="bg1"/>
                  </a:solidFill>
                  <a:latin typeface="Impact" panose="020B0806030902050204" pitchFamily="34" charset="0"/>
                  <a:ea typeface="微软雅黑" panose="020B0503020204020204" pitchFamily="34" charset="-122"/>
                  <a:sym typeface="Impact" panose="020B0806030902050204" pitchFamily="34" charset="0"/>
                </a:rPr>
                <a:t>02</a:t>
              </a:r>
              <a:endParaRPr lang="zh-CN" altLang="en-US" sz="24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39" name="原创设计师QQ598969553          _10"/>
          <p:cNvGrpSpPr/>
          <p:nvPr/>
        </p:nvGrpSpPr>
        <p:grpSpPr>
          <a:xfrm>
            <a:off x="1274084" y="4815210"/>
            <a:ext cx="2543380" cy="1323289"/>
            <a:chOff x="1224476" y="1934430"/>
            <a:chExt cx="2389600" cy="1323285"/>
          </a:xfrm>
        </p:grpSpPr>
        <p:sp>
          <p:nvSpPr>
            <p:cNvPr id="40" name="文本框 59"/>
            <p:cNvSpPr txBox="1"/>
            <p:nvPr/>
          </p:nvSpPr>
          <p:spPr bwMode="auto">
            <a:xfrm>
              <a:off x="1224476" y="2395943"/>
              <a:ext cx="2349785" cy="861772"/>
            </a:xfrm>
            <a:prstGeom prst="rect">
              <a:avLst/>
            </a:prstGeom>
            <a:noFill/>
          </p:spPr>
          <p:txBody>
            <a:bodyPr wrap="square">
              <a:spAutoFit/>
            </a:bodyPr>
            <a:lstStyle/>
            <a:p>
              <a:pPr algn="r"/>
              <a:r>
                <a:rPr lang="zh-CN" altLang="en-US" sz="1400" b="1"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点击输入标题文本</a:t>
              </a:r>
            </a:p>
            <a:p>
              <a:pPr algn="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点击输入本栏的具体文字，简明扼要的说明分项内容，请根据您的具体内容酌情修改</a:t>
              </a:r>
              <a:endParaRPr lang="en-US" altLang="zh-CN" sz="12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1" name="矩形 40"/>
            <p:cNvSpPr/>
            <p:nvPr/>
          </p:nvSpPr>
          <p:spPr>
            <a:xfrm>
              <a:off x="3107732" y="1934430"/>
              <a:ext cx="506344" cy="461664"/>
            </a:xfrm>
            <a:prstGeom prst="rect">
              <a:avLst/>
            </a:prstGeom>
          </p:spPr>
          <p:txBody>
            <a:bodyPr wrap="none">
              <a:spAutoFit/>
            </a:bodyPr>
            <a:lstStyle/>
            <a:p>
              <a:pPr algn="r"/>
              <a:r>
                <a:rPr lang="en-US" altLang="zh-CN" sz="2400" spc="100" dirty="0">
                  <a:solidFill>
                    <a:schemeClr val="bg1"/>
                  </a:solidFill>
                  <a:latin typeface="Impact" panose="020B0806030902050204" pitchFamily="34" charset="0"/>
                  <a:ea typeface="微软雅黑" panose="020B0503020204020204" pitchFamily="34" charset="-122"/>
                  <a:sym typeface="Impact" panose="020B0806030902050204" pitchFamily="34" charset="0"/>
                </a:rPr>
                <a:t>03</a:t>
              </a:r>
              <a:endParaRPr lang="zh-CN" altLang="en-US" sz="24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42" name="原创设计师QQ598969553          _11"/>
          <p:cNvSpPr txBox="1"/>
          <p:nvPr/>
        </p:nvSpPr>
        <p:spPr>
          <a:xfrm>
            <a:off x="7962314" y="3918304"/>
            <a:ext cx="2865769" cy="912814"/>
          </a:xfrm>
          <a:prstGeom prst="rect">
            <a:avLst/>
          </a:prstGeom>
          <a:noFill/>
        </p:spPr>
        <p:txBody>
          <a:bodyPr wrap="square" lIns="91440" tIns="45720" rIns="91440" bIns="45720" rtlCol="0">
            <a:spAutoFit/>
          </a:bodyPr>
          <a:lstStyle/>
          <a:p>
            <a:pPr algn="just"/>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详写内容</a:t>
            </a:r>
            <a:r>
              <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a:t>
            </a: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点击输入本栏的具体文字，简明扼要的说明分项内容，此为概念图解，请根据您的具体内容酌情修改。</a:t>
            </a:r>
            <a:endPar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3" name="原创设计师QQ598969553          _12"/>
          <p:cNvSpPr txBox="1"/>
          <p:nvPr/>
        </p:nvSpPr>
        <p:spPr>
          <a:xfrm>
            <a:off x="7962312" y="3492031"/>
            <a:ext cx="2534077" cy="369332"/>
          </a:xfrm>
          <a:prstGeom prst="rect">
            <a:avLst/>
          </a:prstGeom>
          <a:noFill/>
        </p:spPr>
        <p:txBody>
          <a:bodyPr wrap="square" lIns="91440" tIns="45720" rIns="91440" bIns="45720" rtlCol="0">
            <a:spAutoFit/>
          </a:bodyPr>
          <a:lstStyle/>
          <a:p>
            <a:r>
              <a:rPr lang="zh-CN" altLang="en-US" b="1"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点击输入标题文本</a:t>
            </a:r>
          </a:p>
        </p:txBody>
      </p:sp>
      <p:sp>
        <p:nvSpPr>
          <p:cNvPr id="44" name="原创设计师QQ598969553          _13"/>
          <p:cNvSpPr/>
          <p:nvPr/>
        </p:nvSpPr>
        <p:spPr>
          <a:xfrm>
            <a:off x="7958910" y="2521914"/>
            <a:ext cx="1215397" cy="995209"/>
          </a:xfrm>
          <a:prstGeom prst="rect">
            <a:avLst/>
          </a:prstGeom>
        </p:spPr>
        <p:txBody>
          <a:bodyPr wrap="none" lIns="91440" tIns="45720" rIns="91440" bIns="45720">
            <a:spAutoFit/>
          </a:bodyPr>
          <a:lstStyle/>
          <a:p>
            <a:r>
              <a:rPr lang="en-US" altLang="zh-CN" sz="5865" dirty="0">
                <a:solidFill>
                  <a:schemeClr val="bg1"/>
                </a:solidFill>
                <a:latin typeface="Impact" panose="020B0806030902050204" pitchFamily="34" charset="0"/>
                <a:ea typeface="微软雅黑" panose="020B0503020204020204" pitchFamily="34" charset="-122"/>
                <a:sym typeface="Impact" panose="020B0806030902050204" pitchFamily="34" charset="0"/>
              </a:rPr>
              <a:t>75</a:t>
            </a:r>
            <a:r>
              <a:rPr lang="en-US" altLang="zh-CN" sz="3735" dirty="0">
                <a:solidFill>
                  <a:schemeClr val="bg1"/>
                </a:solidFill>
                <a:latin typeface="Impact" panose="020B0806030902050204" pitchFamily="34" charset="0"/>
                <a:ea typeface="微软雅黑" panose="020B0503020204020204" pitchFamily="34" charset="-122"/>
                <a:sym typeface="Impact" panose="020B0806030902050204" pitchFamily="34" charset="0"/>
              </a:rPr>
              <a:t>%</a:t>
            </a:r>
            <a:endPar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5" name="原创设计师QQ598969553          _14"/>
          <p:cNvSpPr/>
          <p:nvPr/>
        </p:nvSpPr>
        <p:spPr>
          <a:xfrm>
            <a:off x="7958911" y="4940711"/>
            <a:ext cx="2868977" cy="912814"/>
          </a:xfrm>
          <a:prstGeom prst="rect">
            <a:avLst/>
          </a:prstGeom>
          <a:noFill/>
        </p:spPr>
        <p:txBody>
          <a:bodyPr wrap="square" lIns="91440" tIns="45720" rIns="91440" bIns="45720" rtlCol="0">
            <a:spAutoFit/>
          </a:bodyPr>
          <a:lstStyle/>
          <a:p>
            <a:pPr algn="just"/>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详写内容</a:t>
            </a:r>
            <a:r>
              <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a:t>
            </a: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点击输入本栏的具体文字，简明扼要的说明分项内容，此为概念图解，请根据您的具体内容酌情修改。</a:t>
            </a:r>
            <a:endPar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0000" fill="hold" nodeType="afterEffect" p14:presetBounceEnd="4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0000">
                                          <p:cBhvr additive="base">
                                            <p:cTn id="7" dur="50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accel="60000" fill="hold" nodeType="withEffect" p14:presetBounceEnd="40000">
                                      <p:stCondLst>
                                        <p:cond delay="200"/>
                                      </p:stCondLst>
                                      <p:childTnLst>
                                        <p:set>
                                          <p:cBhvr>
                                            <p:cTn id="10" dur="1" fill="hold">
                                              <p:stCondLst>
                                                <p:cond delay="0"/>
                                              </p:stCondLst>
                                            </p:cTn>
                                            <p:tgtEl>
                                              <p:spTgt spid="9"/>
                                            </p:tgtEl>
                                            <p:attrNameLst>
                                              <p:attrName>style.visibility</p:attrName>
                                            </p:attrNameLst>
                                          </p:cBhvr>
                                          <p:to>
                                            <p:strVal val="visible"/>
                                          </p:to>
                                        </p:set>
                                        <p:anim calcmode="lin" valueType="num" p14:bounceEnd="40000">
                                          <p:cBhvr additive="base">
                                            <p:cTn id="11" dur="500" fill="hold"/>
                                            <p:tgtEl>
                                              <p:spTgt spid="9"/>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4" accel="60000" fill="hold" nodeType="withEffect" p14:presetBounceEnd="40000">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14:bounceEnd="40000">
                                          <p:cBhvr additive="base">
                                            <p:cTn id="15"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5"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ppt_w</p:attrName>
                                            </p:attrNameLst>
                                          </p:cBhvr>
                                          <p:tavLst>
                                            <p:tav tm="0" fmla="#ppt_w*sin(2.5*pi*$)">
                                              <p:val>
                                                <p:fltVal val="0"/>
                                              </p:val>
                                            </p:tav>
                                            <p:tav tm="100000">
                                              <p:val>
                                                <p:fltVal val="1"/>
                                              </p:val>
                                            </p:tav>
                                          </p:tavLst>
                                        </p:anim>
                                        <p:anim calcmode="lin" valueType="num">
                                          <p:cBhvr>
                                            <p:cTn id="22" dur="500" fill="hold"/>
                                            <p:tgtEl>
                                              <p:spTgt spid="12"/>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right)">
                                          <p:cBhvr>
                                            <p:cTn id="26" dur="500"/>
                                            <p:tgtEl>
                                              <p:spTgt spid="33"/>
                                            </p:tgtEl>
                                          </p:cBhvr>
                                        </p:animEffect>
                                      </p:childTnLst>
                                    </p:cTn>
                                  </p:par>
                                </p:childTnLst>
                              </p:cTn>
                            </p:par>
                            <p:par>
                              <p:cTn id="27" fill="hold">
                                <p:stCondLst>
                                  <p:cond delay="1500"/>
                                </p:stCondLst>
                                <p:childTnLst>
                                  <p:par>
                                    <p:cTn id="28" presetID="45"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anim calcmode="lin" valueType="num">
                                          <p:cBhvr>
                                            <p:cTn id="31" dur="500" fill="hold"/>
                                            <p:tgtEl>
                                              <p:spTgt spid="22"/>
                                            </p:tgtEl>
                                            <p:attrNameLst>
                                              <p:attrName>ppt_w</p:attrName>
                                            </p:attrNameLst>
                                          </p:cBhvr>
                                          <p:tavLst>
                                            <p:tav tm="0" fmla="#ppt_w*sin(2.5*pi*$)">
                                              <p:val>
                                                <p:fltVal val="0"/>
                                              </p:val>
                                            </p:tav>
                                            <p:tav tm="100000">
                                              <p:val>
                                                <p:fltVal val="1"/>
                                              </p:val>
                                            </p:tav>
                                          </p:tavLst>
                                        </p:anim>
                                        <p:anim calcmode="lin" valueType="num">
                                          <p:cBhvr>
                                            <p:cTn id="32" dur="500" fill="hold"/>
                                            <p:tgtEl>
                                              <p:spTgt spid="22"/>
                                            </p:tgtEl>
                                            <p:attrNameLst>
                                              <p:attrName>ppt_h</p:attrName>
                                            </p:attrNameLst>
                                          </p:cBhvr>
                                          <p:tavLst>
                                            <p:tav tm="0">
                                              <p:val>
                                                <p:strVal val="#ppt_h"/>
                                              </p:val>
                                            </p:tav>
                                            <p:tav tm="100000">
                                              <p:val>
                                                <p:strVal val="#ppt_h"/>
                                              </p:val>
                                            </p:tav>
                                          </p:tavLst>
                                        </p:anim>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right)">
                                          <p:cBhvr>
                                            <p:cTn id="36" dur="500"/>
                                            <p:tgtEl>
                                              <p:spTgt spid="36"/>
                                            </p:tgtEl>
                                          </p:cBhvr>
                                        </p:animEffect>
                                      </p:childTnLst>
                                    </p:cTn>
                                  </p:par>
                                </p:childTnLst>
                              </p:cTn>
                            </p:par>
                            <p:par>
                              <p:cTn id="37" fill="hold">
                                <p:stCondLst>
                                  <p:cond delay="2500"/>
                                </p:stCondLst>
                                <p:childTnLst>
                                  <p:par>
                                    <p:cTn id="38" presetID="45" presetClass="entr" presetSubtype="0"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anim calcmode="lin" valueType="num">
                                          <p:cBhvr>
                                            <p:cTn id="41" dur="500" fill="hold"/>
                                            <p:tgtEl>
                                              <p:spTgt spid="30"/>
                                            </p:tgtEl>
                                            <p:attrNameLst>
                                              <p:attrName>ppt_w</p:attrName>
                                            </p:attrNameLst>
                                          </p:cBhvr>
                                          <p:tavLst>
                                            <p:tav tm="0" fmla="#ppt_w*sin(2.5*pi*$)">
                                              <p:val>
                                                <p:fltVal val="0"/>
                                              </p:val>
                                            </p:tav>
                                            <p:tav tm="100000">
                                              <p:val>
                                                <p:fltVal val="1"/>
                                              </p:val>
                                            </p:tav>
                                          </p:tavLst>
                                        </p:anim>
                                        <p:anim calcmode="lin" valueType="num">
                                          <p:cBhvr>
                                            <p:cTn id="42" dur="500" fill="hold"/>
                                            <p:tgtEl>
                                              <p:spTgt spid="30"/>
                                            </p:tgtEl>
                                            <p:attrNameLst>
                                              <p:attrName>ppt_h</p:attrName>
                                            </p:attrNameLst>
                                          </p:cBhvr>
                                          <p:tavLst>
                                            <p:tav tm="0">
                                              <p:val>
                                                <p:strVal val="#ppt_h"/>
                                              </p:val>
                                            </p:tav>
                                            <p:tav tm="100000">
                                              <p:val>
                                                <p:strVal val="#ppt_h"/>
                                              </p:val>
                                            </p:tav>
                                          </p:tavLst>
                                        </p:anim>
                                      </p:childTnLst>
                                    </p:cTn>
                                  </p:par>
                                </p:childTnLst>
                              </p:cTn>
                            </p:par>
                            <p:par>
                              <p:cTn id="43" fill="hold">
                                <p:stCondLst>
                                  <p:cond delay="3000"/>
                                </p:stCondLst>
                                <p:childTnLst>
                                  <p:par>
                                    <p:cTn id="44" presetID="22" presetClass="entr" presetSubtype="2"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right)">
                                          <p:cBhvr>
                                            <p:cTn id="46" dur="500"/>
                                            <p:tgtEl>
                                              <p:spTgt spid="39"/>
                                            </p:tgtEl>
                                          </p:cBhvr>
                                        </p:animEffect>
                                      </p:childTnLst>
                                    </p:cTn>
                                  </p:par>
                                </p:childTnLst>
                              </p:cTn>
                            </p:par>
                            <p:par>
                              <p:cTn id="47" fill="hold">
                                <p:stCondLst>
                                  <p:cond delay="3500"/>
                                </p:stCondLst>
                                <p:childTnLst>
                                  <p:par>
                                    <p:cTn id="48" presetID="53" presetClass="entr" presetSubtype="16" fill="hold" grpId="0" nodeType="afterEffect">
                                      <p:stCondLst>
                                        <p:cond delay="0"/>
                                      </p:stCondLst>
                                      <p:iterate type="lt">
                                        <p:tmPct val="10000"/>
                                      </p:iterate>
                                      <p:childTnLst>
                                        <p:set>
                                          <p:cBhvr>
                                            <p:cTn id="49" dur="1" fill="hold">
                                              <p:stCondLst>
                                                <p:cond delay="0"/>
                                              </p:stCondLst>
                                            </p:cTn>
                                            <p:tgtEl>
                                              <p:spTgt spid="44"/>
                                            </p:tgtEl>
                                            <p:attrNameLst>
                                              <p:attrName>style.visibility</p:attrName>
                                            </p:attrNameLst>
                                          </p:cBhvr>
                                          <p:to>
                                            <p:strVal val="visible"/>
                                          </p:to>
                                        </p:set>
                                        <p:anim calcmode="lin" valueType="num">
                                          <p:cBhvr>
                                            <p:cTn id="50" dur="500" fill="hold"/>
                                            <p:tgtEl>
                                              <p:spTgt spid="44"/>
                                            </p:tgtEl>
                                            <p:attrNameLst>
                                              <p:attrName>ppt_w</p:attrName>
                                            </p:attrNameLst>
                                          </p:cBhvr>
                                          <p:tavLst>
                                            <p:tav tm="0">
                                              <p:val>
                                                <p:fltVal val="0"/>
                                              </p:val>
                                            </p:tav>
                                            <p:tav tm="100000">
                                              <p:val>
                                                <p:strVal val="#ppt_w"/>
                                              </p:val>
                                            </p:tav>
                                          </p:tavLst>
                                        </p:anim>
                                        <p:anim calcmode="lin" valueType="num">
                                          <p:cBhvr>
                                            <p:cTn id="51" dur="500" fill="hold"/>
                                            <p:tgtEl>
                                              <p:spTgt spid="44"/>
                                            </p:tgtEl>
                                            <p:attrNameLst>
                                              <p:attrName>ppt_h</p:attrName>
                                            </p:attrNameLst>
                                          </p:cBhvr>
                                          <p:tavLst>
                                            <p:tav tm="0">
                                              <p:val>
                                                <p:fltVal val="0"/>
                                              </p:val>
                                            </p:tav>
                                            <p:tav tm="100000">
                                              <p:val>
                                                <p:strVal val="#ppt_h"/>
                                              </p:val>
                                            </p:tav>
                                          </p:tavLst>
                                        </p:anim>
                                        <p:animEffect transition="in" filter="fade">
                                          <p:cBhvr>
                                            <p:cTn id="52" dur="500"/>
                                            <p:tgtEl>
                                              <p:spTgt spid="44"/>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left)">
                                          <p:cBhvr>
                                            <p:cTn id="56" dur="500"/>
                                            <p:tgtEl>
                                              <p:spTgt spid="4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left)">
                                          <p:cBhvr>
                                            <p:cTn id="59" dur="500"/>
                                            <p:tgtEl>
                                              <p:spTgt spid="4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left)">
                                          <p:cBhvr>
                                            <p:cTn id="6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accel="60000" fill="hold" nodeType="withEffect">
                                      <p:stCondLst>
                                        <p:cond delay="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4" accel="60000" fill="hold" nodeType="withEffect">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5"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ppt_w</p:attrName>
                                            </p:attrNameLst>
                                          </p:cBhvr>
                                          <p:tavLst>
                                            <p:tav tm="0" fmla="#ppt_w*sin(2.5*pi*$)">
                                              <p:val>
                                                <p:fltVal val="0"/>
                                              </p:val>
                                            </p:tav>
                                            <p:tav tm="100000">
                                              <p:val>
                                                <p:fltVal val="1"/>
                                              </p:val>
                                            </p:tav>
                                          </p:tavLst>
                                        </p:anim>
                                        <p:anim calcmode="lin" valueType="num">
                                          <p:cBhvr>
                                            <p:cTn id="22" dur="500" fill="hold"/>
                                            <p:tgtEl>
                                              <p:spTgt spid="12"/>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right)">
                                          <p:cBhvr>
                                            <p:cTn id="26" dur="500"/>
                                            <p:tgtEl>
                                              <p:spTgt spid="33"/>
                                            </p:tgtEl>
                                          </p:cBhvr>
                                        </p:animEffect>
                                      </p:childTnLst>
                                    </p:cTn>
                                  </p:par>
                                </p:childTnLst>
                              </p:cTn>
                            </p:par>
                            <p:par>
                              <p:cTn id="27" fill="hold">
                                <p:stCondLst>
                                  <p:cond delay="1500"/>
                                </p:stCondLst>
                                <p:childTnLst>
                                  <p:par>
                                    <p:cTn id="28" presetID="45"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anim calcmode="lin" valueType="num">
                                          <p:cBhvr>
                                            <p:cTn id="31" dur="500" fill="hold"/>
                                            <p:tgtEl>
                                              <p:spTgt spid="22"/>
                                            </p:tgtEl>
                                            <p:attrNameLst>
                                              <p:attrName>ppt_w</p:attrName>
                                            </p:attrNameLst>
                                          </p:cBhvr>
                                          <p:tavLst>
                                            <p:tav tm="0" fmla="#ppt_w*sin(2.5*pi*$)">
                                              <p:val>
                                                <p:fltVal val="0"/>
                                              </p:val>
                                            </p:tav>
                                            <p:tav tm="100000">
                                              <p:val>
                                                <p:fltVal val="1"/>
                                              </p:val>
                                            </p:tav>
                                          </p:tavLst>
                                        </p:anim>
                                        <p:anim calcmode="lin" valueType="num">
                                          <p:cBhvr>
                                            <p:cTn id="32" dur="500" fill="hold"/>
                                            <p:tgtEl>
                                              <p:spTgt spid="22"/>
                                            </p:tgtEl>
                                            <p:attrNameLst>
                                              <p:attrName>ppt_h</p:attrName>
                                            </p:attrNameLst>
                                          </p:cBhvr>
                                          <p:tavLst>
                                            <p:tav tm="0">
                                              <p:val>
                                                <p:strVal val="#ppt_h"/>
                                              </p:val>
                                            </p:tav>
                                            <p:tav tm="100000">
                                              <p:val>
                                                <p:strVal val="#ppt_h"/>
                                              </p:val>
                                            </p:tav>
                                          </p:tavLst>
                                        </p:anim>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right)">
                                          <p:cBhvr>
                                            <p:cTn id="36" dur="500"/>
                                            <p:tgtEl>
                                              <p:spTgt spid="36"/>
                                            </p:tgtEl>
                                          </p:cBhvr>
                                        </p:animEffect>
                                      </p:childTnLst>
                                    </p:cTn>
                                  </p:par>
                                </p:childTnLst>
                              </p:cTn>
                            </p:par>
                            <p:par>
                              <p:cTn id="37" fill="hold">
                                <p:stCondLst>
                                  <p:cond delay="2500"/>
                                </p:stCondLst>
                                <p:childTnLst>
                                  <p:par>
                                    <p:cTn id="38" presetID="45" presetClass="entr" presetSubtype="0"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anim calcmode="lin" valueType="num">
                                          <p:cBhvr>
                                            <p:cTn id="41" dur="500" fill="hold"/>
                                            <p:tgtEl>
                                              <p:spTgt spid="30"/>
                                            </p:tgtEl>
                                            <p:attrNameLst>
                                              <p:attrName>ppt_w</p:attrName>
                                            </p:attrNameLst>
                                          </p:cBhvr>
                                          <p:tavLst>
                                            <p:tav tm="0" fmla="#ppt_w*sin(2.5*pi*$)">
                                              <p:val>
                                                <p:fltVal val="0"/>
                                              </p:val>
                                            </p:tav>
                                            <p:tav tm="100000">
                                              <p:val>
                                                <p:fltVal val="1"/>
                                              </p:val>
                                            </p:tav>
                                          </p:tavLst>
                                        </p:anim>
                                        <p:anim calcmode="lin" valueType="num">
                                          <p:cBhvr>
                                            <p:cTn id="42" dur="500" fill="hold"/>
                                            <p:tgtEl>
                                              <p:spTgt spid="30"/>
                                            </p:tgtEl>
                                            <p:attrNameLst>
                                              <p:attrName>ppt_h</p:attrName>
                                            </p:attrNameLst>
                                          </p:cBhvr>
                                          <p:tavLst>
                                            <p:tav tm="0">
                                              <p:val>
                                                <p:strVal val="#ppt_h"/>
                                              </p:val>
                                            </p:tav>
                                            <p:tav tm="100000">
                                              <p:val>
                                                <p:strVal val="#ppt_h"/>
                                              </p:val>
                                            </p:tav>
                                          </p:tavLst>
                                        </p:anim>
                                      </p:childTnLst>
                                    </p:cTn>
                                  </p:par>
                                </p:childTnLst>
                              </p:cTn>
                            </p:par>
                            <p:par>
                              <p:cTn id="43" fill="hold">
                                <p:stCondLst>
                                  <p:cond delay="3000"/>
                                </p:stCondLst>
                                <p:childTnLst>
                                  <p:par>
                                    <p:cTn id="44" presetID="22" presetClass="entr" presetSubtype="2"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right)">
                                          <p:cBhvr>
                                            <p:cTn id="46" dur="500"/>
                                            <p:tgtEl>
                                              <p:spTgt spid="39"/>
                                            </p:tgtEl>
                                          </p:cBhvr>
                                        </p:animEffect>
                                      </p:childTnLst>
                                    </p:cTn>
                                  </p:par>
                                </p:childTnLst>
                              </p:cTn>
                            </p:par>
                            <p:par>
                              <p:cTn id="47" fill="hold">
                                <p:stCondLst>
                                  <p:cond delay="3500"/>
                                </p:stCondLst>
                                <p:childTnLst>
                                  <p:par>
                                    <p:cTn id="48" presetID="53" presetClass="entr" presetSubtype="16" fill="hold" grpId="0" nodeType="afterEffect">
                                      <p:stCondLst>
                                        <p:cond delay="0"/>
                                      </p:stCondLst>
                                      <p:iterate type="lt">
                                        <p:tmPct val="10000"/>
                                      </p:iterate>
                                      <p:childTnLst>
                                        <p:set>
                                          <p:cBhvr>
                                            <p:cTn id="49" dur="1" fill="hold">
                                              <p:stCondLst>
                                                <p:cond delay="0"/>
                                              </p:stCondLst>
                                            </p:cTn>
                                            <p:tgtEl>
                                              <p:spTgt spid="44"/>
                                            </p:tgtEl>
                                            <p:attrNameLst>
                                              <p:attrName>style.visibility</p:attrName>
                                            </p:attrNameLst>
                                          </p:cBhvr>
                                          <p:to>
                                            <p:strVal val="visible"/>
                                          </p:to>
                                        </p:set>
                                        <p:anim calcmode="lin" valueType="num">
                                          <p:cBhvr>
                                            <p:cTn id="50" dur="500" fill="hold"/>
                                            <p:tgtEl>
                                              <p:spTgt spid="44"/>
                                            </p:tgtEl>
                                            <p:attrNameLst>
                                              <p:attrName>ppt_w</p:attrName>
                                            </p:attrNameLst>
                                          </p:cBhvr>
                                          <p:tavLst>
                                            <p:tav tm="0">
                                              <p:val>
                                                <p:fltVal val="0"/>
                                              </p:val>
                                            </p:tav>
                                            <p:tav tm="100000">
                                              <p:val>
                                                <p:strVal val="#ppt_w"/>
                                              </p:val>
                                            </p:tav>
                                          </p:tavLst>
                                        </p:anim>
                                        <p:anim calcmode="lin" valueType="num">
                                          <p:cBhvr>
                                            <p:cTn id="51" dur="500" fill="hold"/>
                                            <p:tgtEl>
                                              <p:spTgt spid="44"/>
                                            </p:tgtEl>
                                            <p:attrNameLst>
                                              <p:attrName>ppt_h</p:attrName>
                                            </p:attrNameLst>
                                          </p:cBhvr>
                                          <p:tavLst>
                                            <p:tav tm="0">
                                              <p:val>
                                                <p:fltVal val="0"/>
                                              </p:val>
                                            </p:tav>
                                            <p:tav tm="100000">
                                              <p:val>
                                                <p:strVal val="#ppt_h"/>
                                              </p:val>
                                            </p:tav>
                                          </p:tavLst>
                                        </p:anim>
                                        <p:animEffect transition="in" filter="fade">
                                          <p:cBhvr>
                                            <p:cTn id="52" dur="500"/>
                                            <p:tgtEl>
                                              <p:spTgt spid="44"/>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left)">
                                          <p:cBhvr>
                                            <p:cTn id="56" dur="500"/>
                                            <p:tgtEl>
                                              <p:spTgt spid="4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left)">
                                          <p:cBhvr>
                                            <p:cTn id="59" dur="500"/>
                                            <p:tgtEl>
                                              <p:spTgt spid="4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left)">
                                          <p:cBhvr>
                                            <p:cTn id="6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占位符 28"/>
          <p:cNvSpPr>
            <a:spLocks noGrp="1"/>
          </p:cNvSpPr>
          <p:nvPr>
            <p:ph type="body" sz="quarter" idx="10"/>
          </p:nvPr>
        </p:nvSpPr>
        <p:spPr/>
        <p:txBody>
          <a:bodyPr/>
          <a:lstStyle/>
          <a:p>
            <a:r>
              <a:rPr lang="zh-CN" altLang="en-US" dirty="0"/>
              <a:t>点击输入标题</a:t>
            </a:r>
          </a:p>
        </p:txBody>
      </p:sp>
      <p:sp>
        <p:nvSpPr>
          <p:cNvPr id="3" name="_2"/>
          <p:cNvSpPr/>
          <p:nvPr/>
        </p:nvSpPr>
        <p:spPr bwMode="gray">
          <a:xfrm flipV="1">
            <a:off x="2521438" y="4255873"/>
            <a:ext cx="1093019" cy="152070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24" tIns="41411" rIns="82824" bIns="4141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 name="_3"/>
          <p:cNvSpPr/>
          <p:nvPr/>
        </p:nvSpPr>
        <p:spPr bwMode="gray">
          <a:xfrm rot="16200000">
            <a:off x="2809453" y="3623000"/>
            <a:ext cx="324863" cy="1299204"/>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82824" tIns="41411" rIns="82824" bIns="4141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 name="_4"/>
          <p:cNvSpPr/>
          <p:nvPr/>
        </p:nvSpPr>
        <p:spPr bwMode="gray">
          <a:xfrm>
            <a:off x="2514410" y="2594663"/>
            <a:ext cx="1093019" cy="176158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24" tIns="41411" rIns="82824" bIns="4141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 name="_5"/>
          <p:cNvSpPr>
            <a:spLocks noChangeArrowheads="1"/>
          </p:cNvSpPr>
          <p:nvPr/>
        </p:nvSpPr>
        <p:spPr bwMode="gray">
          <a:xfrm>
            <a:off x="4983328" y="2205924"/>
            <a:ext cx="5912124" cy="1195991"/>
          </a:xfrm>
          <a:prstGeom prst="roundRect">
            <a:avLst>
              <a:gd name="adj" fmla="val 11505"/>
            </a:avLst>
          </a:prstGeom>
          <a:noFill/>
          <a:ln w="15875" cap="flat" cmpd="sng" algn="ctr">
            <a:solidFill>
              <a:schemeClr val="bg1"/>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您的内容打在这里，或者通过复制您的文本后，在此框中选择粘贴，并选择只保留文字。在此录入上述图表的综合描述说明。</a:t>
            </a:r>
            <a:endParaRPr lang="zh-CN"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 name="_6"/>
          <p:cNvSpPr>
            <a:spLocks noChangeArrowheads="1"/>
          </p:cNvSpPr>
          <p:nvPr/>
        </p:nvSpPr>
        <p:spPr bwMode="gray">
          <a:xfrm>
            <a:off x="4983328" y="3659301"/>
            <a:ext cx="5912124" cy="1192036"/>
          </a:xfrm>
          <a:prstGeom prst="roundRect">
            <a:avLst>
              <a:gd name="adj" fmla="val 11505"/>
            </a:avLst>
          </a:prstGeom>
          <a:noFill/>
          <a:ln w="15875" cap="flat" cmpd="sng" algn="ctr">
            <a:solidFill>
              <a:schemeClr val="bg1"/>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您的内容打在这里，或者通过复制您的文本后，在此框中选择粘贴，并选择只保留文字。</a:t>
            </a:r>
            <a:endParaRPr lang="zh-CN"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 name="_7"/>
          <p:cNvSpPr>
            <a:spLocks noChangeArrowheads="1"/>
          </p:cNvSpPr>
          <p:nvPr/>
        </p:nvSpPr>
        <p:spPr bwMode="ltGray">
          <a:xfrm>
            <a:off x="4983328" y="5100374"/>
            <a:ext cx="5912124" cy="1181401"/>
          </a:xfrm>
          <a:prstGeom prst="roundRect">
            <a:avLst>
              <a:gd name="adj" fmla="val 11505"/>
            </a:avLst>
          </a:prstGeom>
          <a:noFill/>
          <a:ln w="15875" cap="flat" cmpd="sng" algn="ctr">
            <a:solidFill>
              <a:schemeClr val="bg1"/>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您的内容打在这里，或者通过复制您的文本后，在此框中选择粘贴，并选择只保留文字。在此录入上述图表的综合描述说明。</a:t>
            </a:r>
            <a:endParaRPr lang="zh-CN"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9" name="_8"/>
          <p:cNvGrpSpPr/>
          <p:nvPr/>
        </p:nvGrpSpPr>
        <p:grpSpPr>
          <a:xfrm>
            <a:off x="1360983" y="3213369"/>
            <a:ext cx="2121133" cy="2121135"/>
            <a:chOff x="4184106" y="2952206"/>
            <a:chExt cx="3823790" cy="3823790"/>
          </a:xfrm>
        </p:grpSpPr>
        <p:sp>
          <p:nvSpPr>
            <p:cNvPr id="10" name="椭圆 9"/>
            <p:cNvSpPr/>
            <p:nvPr/>
          </p:nvSpPr>
          <p:spPr>
            <a:xfrm>
              <a:off x="4184106" y="2952206"/>
              <a:ext cx="3823790" cy="3823790"/>
            </a:xfrm>
            <a:prstGeom prst="roundRect">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11" name="组合 10"/>
            <p:cNvGrpSpPr/>
            <p:nvPr/>
          </p:nvGrpSpPr>
          <p:grpSpPr>
            <a:xfrm>
              <a:off x="4710170" y="3478267"/>
              <a:ext cx="2771662" cy="2771663"/>
              <a:chOff x="2193192" y="1899414"/>
              <a:chExt cx="2421375" cy="2421376"/>
            </a:xfrm>
            <a:effectLst/>
          </p:grpSpPr>
          <p:sp>
            <p:nvSpPr>
              <p:cNvPr id="12" name="椭圆 11"/>
              <p:cNvSpPr/>
              <p:nvPr/>
            </p:nvSpPr>
            <p:spPr>
              <a:xfrm>
                <a:off x="2193192" y="1899414"/>
                <a:ext cx="2421375" cy="2421376"/>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3" name="椭圆 12"/>
              <p:cNvSpPr/>
              <p:nvPr/>
            </p:nvSpPr>
            <p:spPr>
              <a:xfrm>
                <a:off x="2524465" y="2228564"/>
                <a:ext cx="1758828" cy="1758829"/>
              </a:xfrm>
              <a:prstGeom prst="roundRect">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14" name="_9"/>
          <p:cNvGrpSpPr/>
          <p:nvPr/>
        </p:nvGrpSpPr>
        <p:grpSpPr>
          <a:xfrm>
            <a:off x="1757448" y="3795636"/>
            <a:ext cx="1274295" cy="838312"/>
            <a:chOff x="8922207" y="2437732"/>
            <a:chExt cx="1019784" cy="838315"/>
          </a:xfrm>
        </p:grpSpPr>
        <p:sp>
          <p:nvSpPr>
            <p:cNvPr id="15" name="文本框 37"/>
            <p:cNvSpPr txBox="1"/>
            <p:nvPr/>
          </p:nvSpPr>
          <p:spPr>
            <a:xfrm>
              <a:off x="8931338" y="2437732"/>
              <a:ext cx="1010653" cy="666788"/>
            </a:xfrm>
            <a:prstGeom prst="rect">
              <a:avLst/>
            </a:prstGeom>
            <a:noFill/>
          </p:spPr>
          <p:txBody>
            <a:bodyPr wrap="square" rtlCol="0">
              <a:spAutoFit/>
            </a:bodyPr>
            <a:lstStyle/>
            <a:p>
              <a:pPr algn="ctr"/>
              <a:endParaRPr lang="zh-CN" altLang="en-US" sz="3735"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 name="文本框 38"/>
            <p:cNvSpPr txBox="1"/>
            <p:nvPr/>
          </p:nvSpPr>
          <p:spPr>
            <a:xfrm>
              <a:off x="8922207" y="2445047"/>
              <a:ext cx="1010653" cy="831000"/>
            </a:xfrm>
            <a:prstGeom prst="rect">
              <a:avLst/>
            </a:prstGeom>
            <a:noFill/>
          </p:spPr>
          <p:txBody>
            <a:bodyPr wrap="square" rtlCol="0">
              <a:spAutoFit/>
            </a:bodyPr>
            <a:lstStyle/>
            <a:p>
              <a:pPr algn="ctr"/>
              <a:r>
                <a:rPr lang="zh-CN" altLang="en-US" sz="24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添加</a:t>
              </a:r>
              <a:endParaRPr lang="en-US" altLang="zh-CN" sz="24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24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内容</a:t>
              </a:r>
            </a:p>
          </p:txBody>
        </p:sp>
      </p:grpSp>
      <p:grpSp>
        <p:nvGrpSpPr>
          <p:cNvPr id="17" name="10"/>
          <p:cNvGrpSpPr/>
          <p:nvPr/>
        </p:nvGrpSpPr>
        <p:grpSpPr>
          <a:xfrm>
            <a:off x="3675279" y="2164302"/>
            <a:ext cx="1267665" cy="1252729"/>
            <a:chOff x="3237545" y="4561747"/>
            <a:chExt cx="1146960" cy="1146960"/>
          </a:xfrm>
        </p:grpSpPr>
        <p:sp>
          <p:nvSpPr>
            <p:cNvPr id="18" name="圆角矩形 17"/>
            <p:cNvSpPr/>
            <p:nvPr/>
          </p:nvSpPr>
          <p:spPr>
            <a:xfrm>
              <a:off x="3237545" y="4561747"/>
              <a:ext cx="1146960" cy="1146960"/>
            </a:xfrm>
            <a:prstGeom prst="roundRect">
              <a:avLst>
                <a:gd name="adj" fmla="val 9039"/>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9" name="圆角矩形 18"/>
            <p:cNvSpPr/>
            <p:nvPr/>
          </p:nvSpPr>
          <p:spPr>
            <a:xfrm>
              <a:off x="3403873" y="4715555"/>
              <a:ext cx="814303" cy="824012"/>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20" name="11"/>
          <p:cNvSpPr txBox="1"/>
          <p:nvPr/>
        </p:nvSpPr>
        <p:spPr>
          <a:xfrm>
            <a:off x="3811883" y="2668998"/>
            <a:ext cx="1024637" cy="226593"/>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65"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点击输入标题内容</a:t>
            </a:r>
            <a:endParaRPr lang="en-GB" altLang="zh-CN" sz="1465"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21" name="_12"/>
          <p:cNvGrpSpPr/>
          <p:nvPr/>
        </p:nvGrpSpPr>
        <p:grpSpPr>
          <a:xfrm>
            <a:off x="3675980" y="3626498"/>
            <a:ext cx="1267665" cy="1252729"/>
            <a:chOff x="3237545" y="4561747"/>
            <a:chExt cx="1146960" cy="1146960"/>
          </a:xfrm>
        </p:grpSpPr>
        <p:sp>
          <p:nvSpPr>
            <p:cNvPr id="22" name="圆角矩形 21"/>
            <p:cNvSpPr/>
            <p:nvPr/>
          </p:nvSpPr>
          <p:spPr>
            <a:xfrm>
              <a:off x="3237545" y="4561747"/>
              <a:ext cx="1146960" cy="1146960"/>
            </a:xfrm>
            <a:prstGeom prst="roundRect">
              <a:avLst>
                <a:gd name="adj" fmla="val 9039"/>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3" name="圆角矩形 22"/>
            <p:cNvSpPr/>
            <p:nvPr/>
          </p:nvSpPr>
          <p:spPr>
            <a:xfrm>
              <a:off x="3411177" y="4723302"/>
              <a:ext cx="814303" cy="824012"/>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24" name="13"/>
          <p:cNvSpPr txBox="1"/>
          <p:nvPr/>
        </p:nvSpPr>
        <p:spPr>
          <a:xfrm>
            <a:off x="3812585" y="4131194"/>
            <a:ext cx="1024637" cy="226593"/>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65"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点击输入标题内容</a:t>
            </a:r>
            <a:endParaRPr lang="en-GB" altLang="zh-CN" sz="1465"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25" name="_14"/>
          <p:cNvGrpSpPr/>
          <p:nvPr/>
        </p:nvGrpSpPr>
        <p:grpSpPr>
          <a:xfrm>
            <a:off x="3679355" y="5060700"/>
            <a:ext cx="1267665" cy="1252729"/>
            <a:chOff x="3237545" y="4561747"/>
            <a:chExt cx="1146960" cy="1146960"/>
          </a:xfrm>
        </p:grpSpPr>
        <p:sp>
          <p:nvSpPr>
            <p:cNvPr id="26" name="圆角矩形 25"/>
            <p:cNvSpPr/>
            <p:nvPr/>
          </p:nvSpPr>
          <p:spPr>
            <a:xfrm>
              <a:off x="3237545" y="4561747"/>
              <a:ext cx="1146960" cy="1146960"/>
            </a:xfrm>
            <a:prstGeom prst="roundRect">
              <a:avLst>
                <a:gd name="adj" fmla="val 9039"/>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7" name="圆角矩形 26"/>
            <p:cNvSpPr/>
            <p:nvPr/>
          </p:nvSpPr>
          <p:spPr>
            <a:xfrm>
              <a:off x="3408123" y="4723220"/>
              <a:ext cx="814303" cy="824012"/>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28" name="_15"/>
          <p:cNvSpPr txBox="1"/>
          <p:nvPr/>
        </p:nvSpPr>
        <p:spPr>
          <a:xfrm>
            <a:off x="3815959" y="5565396"/>
            <a:ext cx="1024637" cy="226593"/>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65"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点击输入标题内容</a:t>
            </a:r>
            <a:endParaRPr lang="en-GB" altLang="zh-CN" sz="1465"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fade">
                                      <p:cBhvr>
                                        <p:cTn id="32" dur="500"/>
                                        <p:tgtEl>
                                          <p:spTgt spid="20">
                                            <p:txEl>
                                              <p:pRg st="0" end="0"/>
                                            </p:txEl>
                                          </p:spTgt>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24">
                                            <p:txEl>
                                              <p:pRg st="0" end="0"/>
                                            </p:txEl>
                                          </p:spTgt>
                                        </p:tgtEl>
                                        <p:attrNameLst>
                                          <p:attrName>style.visibility</p:attrName>
                                        </p:attrNameLst>
                                      </p:cBhvr>
                                      <p:to>
                                        <p:strVal val="visible"/>
                                      </p:to>
                                    </p:set>
                                    <p:animEffect transition="in" filter="fade">
                                      <p:cBhvr>
                                        <p:cTn id="46" dur="500"/>
                                        <p:tgtEl>
                                          <p:spTgt spid="24">
                                            <p:txEl>
                                              <p:pRg st="0" end="0"/>
                                            </p:txEl>
                                          </p:spTgt>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fltVal val="0"/>
                                          </p:val>
                                        </p:tav>
                                        <p:tav tm="100000">
                                          <p:val>
                                            <p:strVal val="#ppt_w"/>
                                          </p:val>
                                        </p:tav>
                                      </p:tavLst>
                                    </p:anim>
                                    <p:anim calcmode="lin" valueType="num">
                                      <p:cBhvr>
                                        <p:cTn id="55" dur="500" fill="hold"/>
                                        <p:tgtEl>
                                          <p:spTgt spid="25"/>
                                        </p:tgtEl>
                                        <p:attrNameLst>
                                          <p:attrName>ppt_h</p:attrName>
                                        </p:attrNameLst>
                                      </p:cBhvr>
                                      <p:tavLst>
                                        <p:tav tm="0">
                                          <p:val>
                                            <p:fltVal val="0"/>
                                          </p:val>
                                        </p:tav>
                                        <p:tav tm="100000">
                                          <p:val>
                                            <p:strVal val="#ppt_h"/>
                                          </p:val>
                                        </p:tav>
                                      </p:tavLst>
                                    </p:anim>
                                    <p:animEffect transition="in" filter="fade">
                                      <p:cBhvr>
                                        <p:cTn id="56" dur="500"/>
                                        <p:tgtEl>
                                          <p:spTgt spid="25"/>
                                        </p:tgtEl>
                                      </p:cBhvr>
                                    </p:animEffect>
                                  </p:childTnLst>
                                </p:cTn>
                              </p:par>
                            </p:childTnLst>
                          </p:cTn>
                        </p:par>
                        <p:par>
                          <p:cTn id="57" fill="hold">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28">
                                            <p:txEl>
                                              <p:pRg st="0" end="0"/>
                                            </p:txEl>
                                          </p:spTgt>
                                        </p:tgtEl>
                                        <p:attrNameLst>
                                          <p:attrName>style.visibility</p:attrName>
                                        </p:attrNameLst>
                                      </p:cBhvr>
                                      <p:to>
                                        <p:strVal val="visible"/>
                                      </p:to>
                                    </p:set>
                                    <p:animEffect transition="in" filter="fade">
                                      <p:cBhvr>
                                        <p:cTn id="60" dur="500"/>
                                        <p:tgtEl>
                                          <p:spTgt spid="28">
                                            <p:txEl>
                                              <p:pRg st="0" end="0"/>
                                            </p:txEl>
                                          </p:spTgt>
                                        </p:tgtEl>
                                      </p:cBhvr>
                                    </p:animEffec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20" grpId="0" build="p"/>
      <p:bldP spid="24" grpId="0" build="p"/>
      <p:bldP spid="2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2120756" y="2723183"/>
            <a:ext cx="1854343" cy="1570855"/>
          </a:xfrm>
        </p:spPr>
        <p:txBody>
          <a:bodyPr/>
          <a:lstStyle/>
          <a:p>
            <a:r>
              <a:rPr lang="en-US" altLang="zh-CN" dirty="0" smtClean="0">
                <a:latin typeface="Impact" panose="020B0806030902050204" pitchFamily="34" charset="0"/>
                <a:ea typeface="微软雅黑" panose="020B0503020204020204" pitchFamily="34" charset="-122"/>
                <a:sym typeface="Impact" panose="020B0806030902050204" pitchFamily="34" charset="0"/>
              </a:rPr>
              <a:t>02</a:t>
            </a:r>
            <a:endParaRPr lang="zh-CN" altLang="en-US" dirty="0">
              <a:latin typeface="Impact" panose="020B0806030902050204" pitchFamily="34" charset="0"/>
              <a:ea typeface="微软雅黑" panose="020B0503020204020204" pitchFamily="34" charset="-122"/>
              <a:sym typeface="Impact" panose="020B0806030902050204" pitchFamily="34" charset="0"/>
            </a:endParaRPr>
          </a:p>
        </p:txBody>
      </p:sp>
      <p:sp>
        <p:nvSpPr>
          <p:cNvPr id="4" name="文本占位符 3"/>
          <p:cNvSpPr>
            <a:spLocks noGrp="1"/>
          </p:cNvSpPr>
          <p:nvPr>
            <p:ph type="body" sz="quarter" idx="11"/>
          </p:nvPr>
        </p:nvSpPr>
        <p:spPr/>
        <p:txBody>
          <a:bodyPr/>
          <a:lstStyle/>
          <a:p>
            <a:pPr algn="ctr">
              <a:lnSpc>
                <a:spcPct val="150000"/>
              </a:lnSpc>
            </a:pPr>
            <a:r>
              <a:rPr lang="zh-CN" altLang="en-US" b="1" spc="133" dirty="0">
                <a:latin typeface="Impact" panose="020B0806030902050204" pitchFamily="34" charset="0"/>
                <a:ea typeface="微软雅黑" panose="020B0503020204020204" pitchFamily="34" charset="-122"/>
                <a:sym typeface="Impact" panose="020B0806030902050204" pitchFamily="34" charset="0"/>
              </a:rPr>
              <a:t>自我评价</a:t>
            </a:r>
            <a:endParaRPr lang="en-US" altLang="zh-CN" b="1" spc="133" dirty="0">
              <a:latin typeface="Impact" panose="020B0806030902050204" pitchFamily="34" charset="0"/>
              <a:ea typeface="微软雅黑" panose="020B0503020204020204" pitchFamily="34" charset="-122"/>
              <a:sym typeface="Impact" panose="020B0806030902050204" pitchFamily="34" charset="0"/>
            </a:endParaRPr>
          </a:p>
        </p:txBody>
      </p:sp>
      <p:sp>
        <p:nvSpPr>
          <p:cNvPr id="5" name="文本占位符 4"/>
          <p:cNvSpPr>
            <a:spLocks noGrp="1"/>
          </p:cNvSpPr>
          <p:nvPr>
            <p:ph type="body" sz="quarter" idx="12"/>
          </p:nvPr>
        </p:nvSpPr>
        <p:spPr/>
        <p:txBody>
          <a:bodyPr/>
          <a:lstStyle/>
          <a:p>
            <a:r>
              <a:rPr lang="zh-CN" altLang="en-US" dirty="0" smtClean="0">
                <a:latin typeface="Impact" panose="020B0806030902050204" pitchFamily="34" charset="0"/>
                <a:ea typeface="微软雅黑" panose="020B0503020204020204" pitchFamily="34" charset="-122"/>
                <a:sym typeface="Impact" panose="020B0806030902050204" pitchFamily="34" charset="0"/>
              </a:rPr>
              <a:t>点击输入副标题</a:t>
            </a:r>
            <a:endParaRPr lang="en-US" altLang="zh-CN" dirty="0" smtClean="0">
              <a:latin typeface="Impact" panose="020B0806030902050204" pitchFamily="34" charset="0"/>
              <a:ea typeface="微软雅黑" panose="020B0503020204020204" pitchFamily="34" charset="-122"/>
              <a:sym typeface="Impact" panose="020B0806030902050204" pitchFamily="34" charset="0"/>
            </a:endParaRPr>
          </a:p>
          <a:p>
            <a:r>
              <a:rPr lang="zh-CN" altLang="en-US" dirty="0">
                <a:latin typeface="Impact" panose="020B0806030902050204" pitchFamily="34" charset="0"/>
                <a:ea typeface="微软雅黑" panose="020B0503020204020204" pitchFamily="34" charset="-122"/>
                <a:sym typeface="Impact" panose="020B0806030902050204" pitchFamily="34" charset="0"/>
              </a:rPr>
              <a:t>点击输入副标题</a:t>
            </a:r>
          </a:p>
          <a:p>
            <a:r>
              <a:rPr lang="zh-CN" altLang="en-US" dirty="0">
                <a:latin typeface="Impact" panose="020B0806030902050204" pitchFamily="34" charset="0"/>
                <a:ea typeface="微软雅黑" panose="020B0503020204020204" pitchFamily="34" charset="-122"/>
                <a:sym typeface="Impact" panose="020B0806030902050204" pitchFamily="34" charset="0"/>
              </a:rPr>
              <a:t>点击输入副标题</a:t>
            </a:r>
          </a:p>
          <a:p>
            <a:endParaRPr lang="en-US" altLang="zh-CN" dirty="0" smtClean="0">
              <a:latin typeface="Impact" panose="020B0806030902050204" pitchFamily="34" charset="0"/>
              <a:ea typeface="微软雅黑" panose="020B0503020204020204" pitchFamily="34" charset="-122"/>
              <a:sym typeface="Impact" panose="020B0806030902050204" pitchFamily="34" charset="0"/>
            </a:endParaRPr>
          </a:p>
        </p:txBody>
      </p:sp>
      <p:sp>
        <p:nvSpPr>
          <p:cNvPr id="6" name="文本占位符 5"/>
          <p:cNvSpPr>
            <a:spLocks noGrp="1"/>
          </p:cNvSpPr>
          <p:nvPr>
            <p:ph type="body" sz="quarter" idx="13"/>
          </p:nvPr>
        </p:nvSpPr>
        <p:spPr/>
        <p:txBody>
          <a:bodyPr/>
          <a:lstStyle/>
          <a:p>
            <a:r>
              <a:rPr lang="zh-CN" altLang="en-US" dirty="0">
                <a:latin typeface="Impact" panose="020B0806030902050204" pitchFamily="34" charset="0"/>
                <a:ea typeface="微软雅黑" panose="020B0503020204020204" pitchFamily="34" charset="-122"/>
                <a:sym typeface="Impact" panose="020B0806030902050204" pitchFamily="34" charset="0"/>
              </a:rPr>
              <a:t>点击输入</a:t>
            </a:r>
            <a:r>
              <a:rPr lang="zh-CN" altLang="en-US" dirty="0" smtClean="0">
                <a:latin typeface="Impact" panose="020B0806030902050204" pitchFamily="34" charset="0"/>
                <a:ea typeface="微软雅黑" panose="020B0503020204020204" pitchFamily="34" charset="-122"/>
                <a:sym typeface="Impact" panose="020B0806030902050204" pitchFamily="34" charset="0"/>
              </a:rPr>
              <a:t>副标题</a:t>
            </a:r>
            <a:endParaRPr lang="en-US" altLang="zh-CN" dirty="0" smtClean="0">
              <a:latin typeface="Impact" panose="020B0806030902050204" pitchFamily="34" charset="0"/>
              <a:ea typeface="微软雅黑" panose="020B0503020204020204" pitchFamily="34" charset="-122"/>
              <a:sym typeface="Impact" panose="020B0806030902050204" pitchFamily="34" charset="0"/>
            </a:endParaRPr>
          </a:p>
          <a:p>
            <a:r>
              <a:rPr lang="zh-CN" altLang="en-US" dirty="0">
                <a:latin typeface="Impact" panose="020B0806030902050204" pitchFamily="34" charset="0"/>
                <a:ea typeface="微软雅黑" panose="020B0503020204020204" pitchFamily="34" charset="-122"/>
                <a:sym typeface="Impact" panose="020B0806030902050204" pitchFamily="34" charset="0"/>
              </a:rPr>
              <a:t>点击输入副标题</a:t>
            </a:r>
          </a:p>
          <a:p>
            <a:r>
              <a:rPr lang="zh-CN" altLang="en-US" dirty="0">
                <a:latin typeface="Impact" panose="020B0806030902050204" pitchFamily="34" charset="0"/>
                <a:ea typeface="微软雅黑" panose="020B0503020204020204" pitchFamily="34" charset="-122"/>
                <a:sym typeface="Impact" panose="020B0806030902050204" pitchFamily="34" charset="0"/>
              </a:rPr>
              <a:t>点击输入副标题</a:t>
            </a:r>
          </a:p>
          <a:p>
            <a:endParaRPr lang="zh-CN" altLang="en-US" dirty="0">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rot="21291838">
            <a:off x="7054446" y="2240940"/>
            <a:ext cx="973915" cy="998291"/>
            <a:chOff x="8263485" y="1222138"/>
            <a:chExt cx="604724" cy="619860"/>
          </a:xfrm>
        </p:grpSpPr>
        <p:grpSp>
          <p:nvGrpSpPr>
            <p:cNvPr id="49" name="Group 30"/>
            <p:cNvGrpSpPr/>
            <p:nvPr/>
          </p:nvGrpSpPr>
          <p:grpSpPr>
            <a:xfrm rot="18970732">
              <a:off x="8263485" y="1222138"/>
              <a:ext cx="604724" cy="619860"/>
              <a:chOff x="2230996" y="2123275"/>
              <a:chExt cx="1883855" cy="1931012"/>
            </a:xfrm>
          </p:grpSpPr>
          <p:sp>
            <p:nvSpPr>
              <p:cNvPr id="54" name="任意多边形 82"/>
              <p:cNvSpPr/>
              <p:nvPr/>
            </p:nvSpPr>
            <p:spPr bwMode="auto">
              <a:xfrm rot="5329268">
                <a:off x="2207418" y="2146853"/>
                <a:ext cx="1931012" cy="1883855"/>
              </a:xfrm>
              <a:prstGeom prst="roundRect">
                <a:avLst/>
              </a:prstGeom>
              <a:gradFill flip="none" rotWithShape="1">
                <a:gsLst>
                  <a:gs pos="100000">
                    <a:srgbClr val="FFFFFF"/>
                  </a:gs>
                  <a:gs pos="0">
                    <a:schemeClr val="bg1">
                      <a:lumMod val="80000"/>
                    </a:schemeClr>
                  </a:gs>
                </a:gsLst>
                <a:lin ang="0" scaled="0"/>
                <a:tileRect/>
              </a:gradFill>
              <a:ln w="9525" cap="flat" cmpd="sng" algn="ctr">
                <a:gradFill flip="none" rotWithShape="1">
                  <a:gsLst>
                    <a:gs pos="0">
                      <a:schemeClr val="bg1"/>
                    </a:gs>
                    <a:gs pos="100000">
                      <a:schemeClr val="bg1">
                        <a:lumMod val="75000"/>
                      </a:schemeClr>
                    </a:gs>
                  </a:gsLst>
                  <a:lin ang="0" scaled="0"/>
                  <a:tileRect/>
                </a:gradFill>
                <a:prstDash val="solid"/>
              </a:ln>
              <a:effectLst>
                <a:outerShdw blurRad="177800" dist="88900" dir="2700000" sx="102000" sy="102000" algn="tr" rotWithShape="0">
                  <a:prstClr val="black">
                    <a:alpha val="30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sym typeface="Impact" panose="020B0806030902050204" pitchFamily="34" charset="0"/>
                </a:endParaRPr>
              </a:p>
            </p:txBody>
          </p:sp>
          <p:sp>
            <p:nvSpPr>
              <p:cNvPr id="55" name="椭圆 80"/>
              <p:cNvSpPr/>
              <p:nvPr/>
            </p:nvSpPr>
            <p:spPr bwMode="auto">
              <a:xfrm rot="21529268">
                <a:off x="2454989" y="2391060"/>
                <a:ext cx="1392630" cy="1395452"/>
              </a:xfrm>
              <a:prstGeom prst="roundRect">
                <a:avLst/>
              </a:prstGeom>
              <a:solidFill>
                <a:srgbClr val="1D93CF"/>
              </a:solidFill>
              <a:ln w="9525" cap="flat" cmpd="sng" algn="ctr">
                <a:gradFill flip="none" rotWithShape="1">
                  <a:gsLst>
                    <a:gs pos="0">
                      <a:schemeClr val="bg1">
                        <a:lumMod val="65000"/>
                      </a:schemeClr>
                    </a:gs>
                    <a:gs pos="100000">
                      <a:schemeClr val="bg1"/>
                    </a:gs>
                  </a:gsLst>
                  <a:lin ang="5400000" scaled="1"/>
                  <a:tileRect/>
                </a:gradFill>
                <a:prstDash val="solid"/>
              </a:ln>
              <a:effectLst>
                <a:innerShdw blurRad="76200" dist="38100" dir="16200000">
                  <a:prstClr val="black">
                    <a:alpha val="50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50" name="Group 20"/>
            <p:cNvGrpSpPr/>
            <p:nvPr/>
          </p:nvGrpSpPr>
          <p:grpSpPr>
            <a:xfrm>
              <a:off x="8420466" y="1382153"/>
              <a:ext cx="285018" cy="290643"/>
              <a:chOff x="7160655" y="2178006"/>
              <a:chExt cx="379359" cy="386846"/>
            </a:xfrm>
            <a:solidFill>
              <a:schemeClr val="bg1"/>
            </a:solidFill>
          </p:grpSpPr>
          <p:sp>
            <p:nvSpPr>
              <p:cNvPr id="51"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p:spPr>
            <p:txBody>
              <a:bodyPr vert="horz" wrap="square" lIns="91440" tIns="45720" rIns="91440" bIns="45720" numCol="1" anchor="t" anchorCtr="0" compatLnSpc="1"/>
              <a:lstStyle/>
              <a:p>
                <a:endParaRPr lang="en-US">
                  <a:latin typeface="Impact" panose="020B0806030902050204" pitchFamily="34" charset="0"/>
                  <a:ea typeface="微软雅黑" panose="020B0503020204020204" pitchFamily="34" charset="-122"/>
                  <a:sym typeface="Impact" panose="020B0806030902050204" pitchFamily="34" charset="0"/>
                </a:endParaRPr>
              </a:p>
            </p:txBody>
          </p:sp>
          <p:sp>
            <p:nvSpPr>
              <p:cNvPr id="52"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p:spPr>
            <p:txBody>
              <a:bodyPr vert="horz" wrap="square" lIns="91440" tIns="45720" rIns="91440" bIns="45720" numCol="1" anchor="t" anchorCtr="0" compatLnSpc="1"/>
              <a:lstStyle/>
              <a:p>
                <a:endParaRPr lang="en-US">
                  <a:latin typeface="Impact" panose="020B0806030902050204" pitchFamily="34" charset="0"/>
                  <a:ea typeface="微软雅黑" panose="020B0503020204020204" pitchFamily="34" charset="-122"/>
                  <a:sym typeface="Impact" panose="020B0806030902050204" pitchFamily="34" charset="0"/>
                </a:endParaRPr>
              </a:p>
            </p:txBody>
          </p:sp>
          <p:sp>
            <p:nvSpPr>
              <p:cNvPr id="53"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p:spPr>
            <p:txBody>
              <a:bodyPr vert="horz" wrap="square" lIns="91440" tIns="45720" rIns="91440" bIns="45720" numCol="1" anchor="t" anchorCtr="0" compatLnSpc="1"/>
              <a:lstStyle/>
              <a:p>
                <a:endParaRPr lang="en-US">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56" name="组合 55"/>
          <p:cNvGrpSpPr/>
          <p:nvPr/>
        </p:nvGrpSpPr>
        <p:grpSpPr>
          <a:xfrm>
            <a:off x="7175240" y="3706775"/>
            <a:ext cx="973915" cy="998291"/>
            <a:chOff x="11587076" y="1222138"/>
            <a:chExt cx="604724" cy="619860"/>
          </a:xfrm>
        </p:grpSpPr>
        <p:grpSp>
          <p:nvGrpSpPr>
            <p:cNvPr id="57" name="Group 30"/>
            <p:cNvGrpSpPr/>
            <p:nvPr/>
          </p:nvGrpSpPr>
          <p:grpSpPr>
            <a:xfrm rot="18970732">
              <a:off x="11587076" y="1222138"/>
              <a:ext cx="604724" cy="619860"/>
              <a:chOff x="2230996" y="2123275"/>
              <a:chExt cx="1883855" cy="1931012"/>
            </a:xfrm>
          </p:grpSpPr>
          <p:sp>
            <p:nvSpPr>
              <p:cNvPr id="62" name="任意多边形 82"/>
              <p:cNvSpPr/>
              <p:nvPr/>
            </p:nvSpPr>
            <p:spPr bwMode="auto">
              <a:xfrm rot="5329268">
                <a:off x="2207418" y="2146853"/>
                <a:ext cx="1931012" cy="1883855"/>
              </a:xfrm>
              <a:prstGeom prst="roundRect">
                <a:avLst/>
              </a:prstGeom>
              <a:gradFill flip="none" rotWithShape="1">
                <a:gsLst>
                  <a:gs pos="100000">
                    <a:srgbClr val="FFFFFF"/>
                  </a:gs>
                  <a:gs pos="0">
                    <a:schemeClr val="bg1">
                      <a:lumMod val="80000"/>
                    </a:schemeClr>
                  </a:gs>
                </a:gsLst>
                <a:lin ang="0" scaled="0"/>
                <a:tileRect/>
              </a:gradFill>
              <a:ln w="9525" cap="flat" cmpd="sng" algn="ctr">
                <a:gradFill flip="none" rotWithShape="1">
                  <a:gsLst>
                    <a:gs pos="0">
                      <a:schemeClr val="bg1"/>
                    </a:gs>
                    <a:gs pos="100000">
                      <a:schemeClr val="bg1">
                        <a:lumMod val="75000"/>
                      </a:schemeClr>
                    </a:gs>
                  </a:gsLst>
                  <a:lin ang="0" scaled="0"/>
                  <a:tileRect/>
                </a:gradFill>
                <a:prstDash val="solid"/>
              </a:ln>
              <a:effectLst>
                <a:outerShdw blurRad="177800" dist="88900" dir="2700000" sx="102000" sy="102000" algn="tr" rotWithShape="0">
                  <a:prstClr val="black">
                    <a:alpha val="30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sym typeface="Impact" panose="020B0806030902050204" pitchFamily="34" charset="0"/>
                </a:endParaRPr>
              </a:p>
            </p:txBody>
          </p:sp>
          <p:sp>
            <p:nvSpPr>
              <p:cNvPr id="63" name="椭圆 80"/>
              <p:cNvSpPr/>
              <p:nvPr/>
            </p:nvSpPr>
            <p:spPr bwMode="auto">
              <a:xfrm rot="21529268">
                <a:off x="2454989" y="2391060"/>
                <a:ext cx="1392630" cy="1395452"/>
              </a:xfrm>
              <a:prstGeom prst="roundRect">
                <a:avLst/>
              </a:prstGeom>
              <a:solidFill>
                <a:srgbClr val="1D93CF"/>
              </a:solidFill>
              <a:ln w="9525" cap="flat" cmpd="sng" algn="ctr">
                <a:gradFill flip="none" rotWithShape="1">
                  <a:gsLst>
                    <a:gs pos="0">
                      <a:schemeClr val="bg1">
                        <a:lumMod val="65000"/>
                      </a:schemeClr>
                    </a:gs>
                    <a:gs pos="100000">
                      <a:schemeClr val="bg1"/>
                    </a:gs>
                  </a:gsLst>
                  <a:lin ang="5400000" scaled="1"/>
                  <a:tileRect/>
                </a:gradFill>
                <a:prstDash val="solid"/>
              </a:ln>
              <a:effectLst>
                <a:innerShdw blurRad="76200" dist="38100" dir="16200000">
                  <a:prstClr val="black">
                    <a:alpha val="50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58" name="Group 31"/>
            <p:cNvGrpSpPr/>
            <p:nvPr/>
          </p:nvGrpSpPr>
          <p:grpSpPr>
            <a:xfrm>
              <a:off x="11760737" y="1438832"/>
              <a:ext cx="284677" cy="177285"/>
              <a:chOff x="2942785" y="3296116"/>
              <a:chExt cx="416796" cy="259561"/>
            </a:xfrm>
            <a:solidFill>
              <a:schemeClr val="bg1"/>
            </a:solidFill>
          </p:grpSpPr>
          <p:sp>
            <p:nvSpPr>
              <p:cNvPr id="59"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p:spPr>
            <p:txBody>
              <a:bodyPr vert="horz" wrap="square" lIns="91440" tIns="45720" rIns="91440" bIns="45720" numCol="1" anchor="t" anchorCtr="0" compatLnSpc="1"/>
              <a:lstStyle/>
              <a:p>
                <a:endParaRPr lang="en-US">
                  <a:latin typeface="Impact" panose="020B0806030902050204" pitchFamily="34" charset="0"/>
                  <a:ea typeface="微软雅黑" panose="020B0503020204020204" pitchFamily="34" charset="-122"/>
                  <a:sym typeface="Impact" panose="020B0806030902050204" pitchFamily="34" charset="0"/>
                </a:endParaRPr>
              </a:p>
            </p:txBody>
          </p:sp>
          <p:sp>
            <p:nvSpPr>
              <p:cNvPr id="60" name="Rectangle 96"/>
              <p:cNvSpPr>
                <a:spLocks noChangeArrowheads="1"/>
              </p:cNvSpPr>
              <p:nvPr/>
            </p:nvSpPr>
            <p:spPr bwMode="auto">
              <a:xfrm>
                <a:off x="3000187" y="3351023"/>
                <a:ext cx="79865" cy="144755"/>
              </a:xfrm>
              <a:prstGeom prst="rect">
                <a:avLst/>
              </a:prstGeom>
              <a:grpFill/>
              <a:ln>
                <a:noFill/>
              </a:ln>
            </p:spPr>
            <p:txBody>
              <a:bodyPr vert="horz" wrap="square" lIns="91440" tIns="45720" rIns="91440" bIns="45720" numCol="1" anchor="t" anchorCtr="0" compatLnSpc="1"/>
              <a:lstStyle/>
              <a:p>
                <a:endParaRPr lang="en-US">
                  <a:latin typeface="Impact" panose="020B0806030902050204" pitchFamily="34" charset="0"/>
                  <a:ea typeface="微软雅黑" panose="020B0503020204020204" pitchFamily="34" charset="-122"/>
                  <a:sym typeface="Impact" panose="020B0806030902050204" pitchFamily="34" charset="0"/>
                </a:endParaRPr>
              </a:p>
            </p:txBody>
          </p:sp>
          <p:sp>
            <p:nvSpPr>
              <p:cNvPr id="61" name="Rectangle 97"/>
              <p:cNvSpPr>
                <a:spLocks noChangeArrowheads="1"/>
              </p:cNvSpPr>
              <p:nvPr/>
            </p:nvSpPr>
            <p:spPr bwMode="auto">
              <a:xfrm>
                <a:off x="3092532" y="3351023"/>
                <a:ext cx="77370" cy="144755"/>
              </a:xfrm>
              <a:prstGeom prst="rect">
                <a:avLst/>
              </a:prstGeom>
              <a:grpFill/>
              <a:ln>
                <a:noFill/>
              </a:ln>
            </p:spPr>
            <p:txBody>
              <a:bodyPr vert="horz" wrap="square" lIns="91440" tIns="45720" rIns="91440" bIns="45720" numCol="1" anchor="t" anchorCtr="0" compatLnSpc="1"/>
              <a:lstStyle/>
              <a:p>
                <a:endParaRPr lang="en-US">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64" name="组合 63"/>
          <p:cNvGrpSpPr/>
          <p:nvPr/>
        </p:nvGrpSpPr>
        <p:grpSpPr>
          <a:xfrm>
            <a:off x="7175240" y="5243475"/>
            <a:ext cx="973915" cy="998291"/>
            <a:chOff x="14836391" y="1222138"/>
            <a:chExt cx="604724" cy="619860"/>
          </a:xfrm>
        </p:grpSpPr>
        <p:grpSp>
          <p:nvGrpSpPr>
            <p:cNvPr id="65" name="Group 30"/>
            <p:cNvGrpSpPr/>
            <p:nvPr/>
          </p:nvGrpSpPr>
          <p:grpSpPr>
            <a:xfrm rot="18970732">
              <a:off x="14836391" y="1222138"/>
              <a:ext cx="604724" cy="619860"/>
              <a:chOff x="2230996" y="2123275"/>
              <a:chExt cx="1883855" cy="1931012"/>
            </a:xfrm>
          </p:grpSpPr>
          <p:sp>
            <p:nvSpPr>
              <p:cNvPr id="78" name="任意多边形 82"/>
              <p:cNvSpPr/>
              <p:nvPr/>
            </p:nvSpPr>
            <p:spPr bwMode="auto">
              <a:xfrm rot="5329268">
                <a:off x="2207418" y="2146853"/>
                <a:ext cx="1931012" cy="1883855"/>
              </a:xfrm>
              <a:prstGeom prst="roundRect">
                <a:avLst/>
              </a:prstGeom>
              <a:gradFill flip="none" rotWithShape="1">
                <a:gsLst>
                  <a:gs pos="100000">
                    <a:srgbClr val="FFFFFF"/>
                  </a:gs>
                  <a:gs pos="0">
                    <a:schemeClr val="bg1">
                      <a:lumMod val="80000"/>
                    </a:schemeClr>
                  </a:gs>
                </a:gsLst>
                <a:lin ang="0" scaled="0"/>
                <a:tileRect/>
              </a:gradFill>
              <a:ln w="9525" cap="flat" cmpd="sng" algn="ctr">
                <a:gradFill flip="none" rotWithShape="1">
                  <a:gsLst>
                    <a:gs pos="0">
                      <a:schemeClr val="bg1"/>
                    </a:gs>
                    <a:gs pos="100000">
                      <a:schemeClr val="bg1">
                        <a:lumMod val="75000"/>
                      </a:schemeClr>
                    </a:gs>
                  </a:gsLst>
                  <a:lin ang="0" scaled="0"/>
                  <a:tileRect/>
                </a:gradFill>
                <a:prstDash val="solid"/>
              </a:ln>
              <a:effectLst>
                <a:outerShdw blurRad="177800" dist="88900" dir="2700000" sx="102000" sy="102000" algn="tr" rotWithShape="0">
                  <a:prstClr val="black">
                    <a:alpha val="30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sym typeface="Impact" panose="020B0806030902050204" pitchFamily="34" charset="0"/>
                </a:endParaRPr>
              </a:p>
            </p:txBody>
          </p:sp>
          <p:sp>
            <p:nvSpPr>
              <p:cNvPr id="79" name="椭圆 80"/>
              <p:cNvSpPr/>
              <p:nvPr/>
            </p:nvSpPr>
            <p:spPr bwMode="auto">
              <a:xfrm rot="21529268">
                <a:off x="2454989" y="2391060"/>
                <a:ext cx="1392630" cy="1395452"/>
              </a:xfrm>
              <a:prstGeom prst="roundRect">
                <a:avLst/>
              </a:prstGeom>
              <a:solidFill>
                <a:srgbClr val="1D93CF"/>
              </a:solidFill>
              <a:ln w="9525" cap="flat" cmpd="sng" algn="ctr">
                <a:gradFill flip="none" rotWithShape="1">
                  <a:gsLst>
                    <a:gs pos="0">
                      <a:schemeClr val="bg1">
                        <a:lumMod val="65000"/>
                      </a:schemeClr>
                    </a:gs>
                    <a:gs pos="100000">
                      <a:schemeClr val="bg1"/>
                    </a:gs>
                  </a:gsLst>
                  <a:lin ang="5400000" scaled="1"/>
                  <a:tileRect/>
                </a:gradFill>
                <a:prstDash val="solid"/>
              </a:ln>
              <a:effectLst>
                <a:innerShdw blurRad="76200" dist="38100" dir="16200000">
                  <a:prstClr val="black">
                    <a:alpha val="50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66" name="Group 23"/>
            <p:cNvGrpSpPr/>
            <p:nvPr/>
          </p:nvGrpSpPr>
          <p:grpSpPr>
            <a:xfrm>
              <a:off x="15029656" y="1405432"/>
              <a:ext cx="265925" cy="231832"/>
              <a:chOff x="7540014" y="4306907"/>
              <a:chExt cx="389342" cy="339426"/>
            </a:xfrm>
            <a:solidFill>
              <a:schemeClr val="bg1"/>
            </a:solidFill>
          </p:grpSpPr>
          <p:sp>
            <p:nvSpPr>
              <p:cNvPr id="67"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vert="horz" wrap="square" lIns="91440" tIns="45720" rIns="91440" bIns="45720" numCol="1" anchor="t" anchorCtr="0" compatLnSpc="1"/>
              <a:lstStyle/>
              <a:p>
                <a:endParaRPr lang="en-US">
                  <a:latin typeface="Impact" panose="020B0806030902050204" pitchFamily="34" charset="0"/>
                  <a:ea typeface="微软雅黑" panose="020B0503020204020204" pitchFamily="34" charset="-122"/>
                  <a:sym typeface="Impact" panose="020B0806030902050204" pitchFamily="34" charset="0"/>
                </a:endParaRPr>
              </a:p>
            </p:txBody>
          </p:sp>
          <p:sp>
            <p:nvSpPr>
              <p:cNvPr id="68"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vert="horz" wrap="square" lIns="91440" tIns="45720" rIns="91440" bIns="45720" numCol="1" anchor="t" anchorCtr="0" compatLnSpc="1"/>
              <a:lstStyle/>
              <a:p>
                <a:endParaRPr lang="en-US">
                  <a:latin typeface="Impact" panose="020B0806030902050204" pitchFamily="34" charset="0"/>
                  <a:ea typeface="微软雅黑" panose="020B0503020204020204" pitchFamily="34" charset="-122"/>
                  <a:sym typeface="Impact" panose="020B0806030902050204" pitchFamily="34" charset="0"/>
                </a:endParaRPr>
              </a:p>
            </p:txBody>
          </p:sp>
          <p:sp>
            <p:nvSpPr>
              <p:cNvPr id="69"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vert="horz" wrap="square" lIns="91440" tIns="45720" rIns="91440" bIns="45720" numCol="1" anchor="t" anchorCtr="0" compatLnSpc="1"/>
              <a:lstStyle/>
              <a:p>
                <a:endParaRPr lang="en-US">
                  <a:latin typeface="Impact" panose="020B0806030902050204" pitchFamily="34" charset="0"/>
                  <a:ea typeface="微软雅黑" panose="020B0503020204020204" pitchFamily="34" charset="-122"/>
                  <a:sym typeface="Impact" panose="020B0806030902050204" pitchFamily="34" charset="0"/>
                </a:endParaRPr>
              </a:p>
            </p:txBody>
          </p:sp>
          <p:sp>
            <p:nvSpPr>
              <p:cNvPr id="70"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vert="horz" wrap="square" lIns="91440" tIns="45720" rIns="91440" bIns="45720" numCol="1" anchor="t" anchorCtr="0" compatLnSpc="1"/>
              <a:lstStyle/>
              <a:p>
                <a:endParaRPr lang="en-US">
                  <a:latin typeface="Impact" panose="020B0806030902050204" pitchFamily="34" charset="0"/>
                  <a:ea typeface="微软雅黑" panose="020B0503020204020204" pitchFamily="34" charset="-122"/>
                  <a:sym typeface="Impact" panose="020B0806030902050204" pitchFamily="34" charset="0"/>
                </a:endParaRPr>
              </a:p>
            </p:txBody>
          </p:sp>
          <p:sp>
            <p:nvSpPr>
              <p:cNvPr id="71"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vert="horz" wrap="square" lIns="91440" tIns="45720" rIns="91440" bIns="45720" numCol="1" anchor="t" anchorCtr="0" compatLnSpc="1"/>
              <a:lstStyle/>
              <a:p>
                <a:endParaRPr lang="en-US">
                  <a:latin typeface="Impact" panose="020B0806030902050204" pitchFamily="34" charset="0"/>
                  <a:ea typeface="微软雅黑" panose="020B0503020204020204" pitchFamily="34" charset="-122"/>
                  <a:sym typeface="Impact" panose="020B0806030902050204" pitchFamily="34" charset="0"/>
                </a:endParaRPr>
              </a:p>
            </p:txBody>
          </p:sp>
          <p:sp>
            <p:nvSpPr>
              <p:cNvPr id="72"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vert="horz" wrap="square" lIns="91440" tIns="45720" rIns="91440" bIns="45720" numCol="1" anchor="t" anchorCtr="0" compatLnSpc="1"/>
              <a:lstStyle/>
              <a:p>
                <a:endParaRPr lang="en-US">
                  <a:latin typeface="Impact" panose="020B0806030902050204" pitchFamily="34" charset="0"/>
                  <a:ea typeface="微软雅黑" panose="020B0503020204020204" pitchFamily="34" charset="-122"/>
                  <a:sym typeface="Impact" panose="020B0806030902050204" pitchFamily="34" charset="0"/>
                </a:endParaRPr>
              </a:p>
            </p:txBody>
          </p:sp>
          <p:sp>
            <p:nvSpPr>
              <p:cNvPr id="73"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p:spPr>
            <p:txBody>
              <a:bodyPr vert="horz" wrap="square" lIns="91440" tIns="45720" rIns="91440" bIns="45720" numCol="1" anchor="t" anchorCtr="0" compatLnSpc="1"/>
              <a:lstStyle/>
              <a:p>
                <a:endParaRPr lang="en-US">
                  <a:latin typeface="Impact" panose="020B0806030902050204" pitchFamily="34" charset="0"/>
                  <a:ea typeface="微软雅黑" panose="020B0503020204020204" pitchFamily="34" charset="-122"/>
                  <a:sym typeface="Impact" panose="020B0806030902050204" pitchFamily="34" charset="0"/>
                </a:endParaRPr>
              </a:p>
            </p:txBody>
          </p:sp>
          <p:sp>
            <p:nvSpPr>
              <p:cNvPr id="74" name="Rectangle 117"/>
              <p:cNvSpPr>
                <a:spLocks noChangeArrowheads="1"/>
              </p:cNvSpPr>
              <p:nvPr/>
            </p:nvSpPr>
            <p:spPr bwMode="auto">
              <a:xfrm>
                <a:off x="7589930" y="4421713"/>
                <a:ext cx="109814" cy="17471"/>
              </a:xfrm>
              <a:prstGeom prst="rect">
                <a:avLst/>
              </a:prstGeom>
              <a:grpFill/>
              <a:ln>
                <a:noFill/>
              </a:ln>
            </p:spPr>
            <p:txBody>
              <a:bodyPr vert="horz" wrap="square" lIns="91440" tIns="45720" rIns="91440" bIns="45720" numCol="1" anchor="t" anchorCtr="0" compatLnSpc="1"/>
              <a:lstStyle/>
              <a:p>
                <a:endParaRPr lang="en-US">
                  <a:latin typeface="Impact" panose="020B0806030902050204" pitchFamily="34" charset="0"/>
                  <a:ea typeface="微软雅黑" panose="020B0503020204020204" pitchFamily="34" charset="-122"/>
                  <a:sym typeface="Impact" panose="020B0806030902050204" pitchFamily="34" charset="0"/>
                </a:endParaRPr>
              </a:p>
            </p:txBody>
          </p:sp>
          <p:sp>
            <p:nvSpPr>
              <p:cNvPr id="75" name="Rectangle 118"/>
              <p:cNvSpPr>
                <a:spLocks noChangeArrowheads="1"/>
              </p:cNvSpPr>
              <p:nvPr/>
            </p:nvSpPr>
            <p:spPr bwMode="auto">
              <a:xfrm>
                <a:off x="7589930" y="4461645"/>
                <a:ext cx="109814" cy="17471"/>
              </a:xfrm>
              <a:prstGeom prst="rect">
                <a:avLst/>
              </a:prstGeom>
              <a:grpFill/>
              <a:ln>
                <a:noFill/>
              </a:ln>
            </p:spPr>
            <p:txBody>
              <a:bodyPr vert="horz" wrap="square" lIns="91440" tIns="45720" rIns="91440" bIns="45720" numCol="1" anchor="t" anchorCtr="0" compatLnSpc="1"/>
              <a:lstStyle/>
              <a:p>
                <a:endParaRPr lang="en-US">
                  <a:latin typeface="Impact" panose="020B0806030902050204" pitchFamily="34" charset="0"/>
                  <a:ea typeface="微软雅黑" panose="020B0503020204020204" pitchFamily="34" charset="-122"/>
                  <a:sym typeface="Impact" panose="020B0806030902050204" pitchFamily="34" charset="0"/>
                </a:endParaRPr>
              </a:p>
            </p:txBody>
          </p:sp>
          <p:sp>
            <p:nvSpPr>
              <p:cNvPr id="76" name="Rectangle 119"/>
              <p:cNvSpPr>
                <a:spLocks noChangeArrowheads="1"/>
              </p:cNvSpPr>
              <p:nvPr/>
            </p:nvSpPr>
            <p:spPr bwMode="auto">
              <a:xfrm>
                <a:off x="7589930" y="4506569"/>
                <a:ext cx="109814" cy="14975"/>
              </a:xfrm>
              <a:prstGeom prst="rect">
                <a:avLst/>
              </a:prstGeom>
              <a:grpFill/>
              <a:ln>
                <a:noFill/>
              </a:ln>
            </p:spPr>
            <p:txBody>
              <a:bodyPr vert="horz" wrap="square" lIns="91440" tIns="45720" rIns="91440" bIns="45720" numCol="1" anchor="t" anchorCtr="0" compatLnSpc="1"/>
              <a:lstStyle/>
              <a:p>
                <a:endParaRPr lang="en-US">
                  <a:latin typeface="Impact" panose="020B0806030902050204" pitchFamily="34" charset="0"/>
                  <a:ea typeface="微软雅黑" panose="020B0503020204020204" pitchFamily="34" charset="-122"/>
                  <a:sym typeface="Impact" panose="020B0806030902050204" pitchFamily="34" charset="0"/>
                </a:endParaRPr>
              </a:p>
            </p:txBody>
          </p:sp>
          <p:sp>
            <p:nvSpPr>
              <p:cNvPr id="77" name="Rectangle 120"/>
              <p:cNvSpPr>
                <a:spLocks noChangeArrowheads="1"/>
              </p:cNvSpPr>
              <p:nvPr/>
            </p:nvSpPr>
            <p:spPr bwMode="auto">
              <a:xfrm>
                <a:off x="7589930" y="4548998"/>
                <a:ext cx="109814" cy="17471"/>
              </a:xfrm>
              <a:prstGeom prst="rect">
                <a:avLst/>
              </a:prstGeom>
              <a:grpFill/>
              <a:ln>
                <a:noFill/>
              </a:ln>
            </p:spPr>
            <p:txBody>
              <a:bodyPr vert="horz" wrap="square" lIns="91440" tIns="45720" rIns="91440" bIns="45720" numCol="1" anchor="t" anchorCtr="0" compatLnSpc="1"/>
              <a:lstStyle/>
              <a:p>
                <a:endParaRPr lang="en-US">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80" name="组合 79"/>
          <p:cNvGrpSpPr/>
          <p:nvPr/>
        </p:nvGrpSpPr>
        <p:grpSpPr>
          <a:xfrm>
            <a:off x="8447270" y="2344005"/>
            <a:ext cx="2277070" cy="958361"/>
            <a:chOff x="6870214" y="2850013"/>
            <a:chExt cx="2277070" cy="958361"/>
          </a:xfrm>
        </p:grpSpPr>
        <p:sp>
          <p:nvSpPr>
            <p:cNvPr id="81" name="文本框 54"/>
            <p:cNvSpPr txBox="1"/>
            <p:nvPr/>
          </p:nvSpPr>
          <p:spPr>
            <a:xfrm>
              <a:off x="6870214" y="2850013"/>
              <a:ext cx="1784495" cy="400110"/>
            </a:xfrm>
            <a:prstGeom prst="rect">
              <a:avLst/>
            </a:prstGeom>
            <a:noFill/>
          </p:spPr>
          <p:txBody>
            <a:bodyPr wrap="square" rtlCol="0">
              <a:spAutoFit/>
            </a:bodyPr>
            <a:lstStyle/>
            <a:p>
              <a:pPr algn="ctr"/>
              <a:r>
                <a:rPr lang="zh-CN" altLang="en-US" sz="20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在此添加标题</a:t>
              </a:r>
              <a:endParaRPr lang="zh-CN" altLang="en-US" sz="20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2" name="文本框 55"/>
            <p:cNvSpPr txBox="1"/>
            <p:nvPr/>
          </p:nvSpPr>
          <p:spPr>
            <a:xfrm>
              <a:off x="6961388" y="3346709"/>
              <a:ext cx="2185896" cy="461665"/>
            </a:xfrm>
            <a:prstGeom prst="rect">
              <a:avLst/>
            </a:prstGeom>
            <a:noFill/>
          </p:spPr>
          <p:txBody>
            <a:bodyPr wrap="square" rtlCol="0">
              <a:spAutoFit/>
            </a:bodyPr>
            <a:lstStyle/>
            <a:p>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点击输入简要文字内容，文字内容任意编辑，图片可替换</a:t>
              </a:r>
              <a:endParaRPr lang="en-US" altLang="zh-CN" sz="12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83" name="组合 82"/>
          <p:cNvGrpSpPr/>
          <p:nvPr/>
        </p:nvGrpSpPr>
        <p:grpSpPr>
          <a:xfrm>
            <a:off x="8447270" y="3839288"/>
            <a:ext cx="2277070" cy="944658"/>
            <a:chOff x="6870214" y="2850013"/>
            <a:chExt cx="2277070" cy="944658"/>
          </a:xfrm>
        </p:grpSpPr>
        <p:sp>
          <p:nvSpPr>
            <p:cNvPr id="84" name="文本框 57"/>
            <p:cNvSpPr txBox="1"/>
            <p:nvPr/>
          </p:nvSpPr>
          <p:spPr>
            <a:xfrm>
              <a:off x="6870214" y="2850013"/>
              <a:ext cx="1784495" cy="400110"/>
            </a:xfrm>
            <a:prstGeom prst="rect">
              <a:avLst/>
            </a:prstGeom>
            <a:noFill/>
          </p:spPr>
          <p:txBody>
            <a:bodyPr wrap="square" rtlCol="0">
              <a:spAutoFit/>
            </a:bodyPr>
            <a:lstStyle/>
            <a:p>
              <a:pPr algn="ctr"/>
              <a:r>
                <a:rPr lang="zh-CN" altLang="en-US" sz="20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在此添加标题</a:t>
              </a:r>
              <a:endParaRPr lang="zh-CN" altLang="en-US" sz="20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5" name="文本框 58"/>
            <p:cNvSpPr txBox="1"/>
            <p:nvPr/>
          </p:nvSpPr>
          <p:spPr>
            <a:xfrm>
              <a:off x="6961388" y="3333006"/>
              <a:ext cx="2185896" cy="461665"/>
            </a:xfrm>
            <a:prstGeom prst="rect">
              <a:avLst/>
            </a:prstGeom>
            <a:noFill/>
          </p:spPr>
          <p:txBody>
            <a:bodyPr wrap="square" rtlCol="0">
              <a:spAutoFit/>
            </a:bodyPr>
            <a:lstStyle/>
            <a:p>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点击输入简要文字内容，文字内容任意编辑，图片可替换</a:t>
              </a:r>
              <a:endParaRPr lang="en-US" altLang="zh-CN" sz="12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86" name="组合 85"/>
          <p:cNvGrpSpPr/>
          <p:nvPr/>
        </p:nvGrpSpPr>
        <p:grpSpPr>
          <a:xfrm>
            <a:off x="8447270" y="5417405"/>
            <a:ext cx="2231615" cy="911598"/>
            <a:chOff x="6870214" y="2850013"/>
            <a:chExt cx="2231615" cy="911598"/>
          </a:xfrm>
        </p:grpSpPr>
        <p:sp>
          <p:nvSpPr>
            <p:cNvPr id="87" name="文本框 60"/>
            <p:cNvSpPr txBox="1"/>
            <p:nvPr/>
          </p:nvSpPr>
          <p:spPr>
            <a:xfrm>
              <a:off x="6870214" y="2850013"/>
              <a:ext cx="1784495" cy="400110"/>
            </a:xfrm>
            <a:prstGeom prst="rect">
              <a:avLst/>
            </a:prstGeom>
            <a:noFill/>
          </p:spPr>
          <p:txBody>
            <a:bodyPr wrap="square" rtlCol="0">
              <a:spAutoFit/>
            </a:bodyPr>
            <a:lstStyle/>
            <a:p>
              <a:pPr algn="ctr"/>
              <a:r>
                <a:rPr lang="zh-CN" altLang="en-US" sz="20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在此添加标题</a:t>
              </a:r>
              <a:endParaRPr lang="zh-CN" altLang="en-US" sz="20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8" name="文本框 61"/>
            <p:cNvSpPr txBox="1"/>
            <p:nvPr/>
          </p:nvSpPr>
          <p:spPr>
            <a:xfrm>
              <a:off x="6915933" y="3299946"/>
              <a:ext cx="2185896" cy="461665"/>
            </a:xfrm>
            <a:prstGeom prst="rect">
              <a:avLst/>
            </a:prstGeom>
            <a:noFill/>
          </p:spPr>
          <p:txBody>
            <a:bodyPr wrap="square" rtlCol="0">
              <a:spAutoFit/>
            </a:bodyPr>
            <a:lstStyle/>
            <a:p>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点击输入简要文字内容，文字内容任意编辑，图片可替换</a:t>
              </a:r>
              <a:endParaRPr lang="en-US" altLang="zh-CN" sz="12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89" name="组合 88"/>
          <p:cNvGrpSpPr/>
          <p:nvPr/>
        </p:nvGrpSpPr>
        <p:grpSpPr>
          <a:xfrm>
            <a:off x="442720" y="2777330"/>
            <a:ext cx="7189740" cy="2827230"/>
            <a:chOff x="-140467" y="2079244"/>
            <a:chExt cx="8002270" cy="3146742"/>
          </a:xfrm>
        </p:grpSpPr>
        <p:sp>
          <p:nvSpPr>
            <p:cNvPr id="90" name="椭圆 89"/>
            <p:cNvSpPr/>
            <p:nvPr/>
          </p:nvSpPr>
          <p:spPr>
            <a:xfrm>
              <a:off x="2604094" y="4720437"/>
              <a:ext cx="5257709" cy="505549"/>
            </a:xfrm>
            <a:prstGeom prst="ellipse">
              <a:avLst/>
            </a:prstGeom>
            <a:gradFill flip="none" rotWithShape="1">
              <a:gsLst>
                <a:gs pos="100000">
                  <a:srgbClr val="F5F4F2">
                    <a:alpha val="0"/>
                  </a:srgbClr>
                </a:gs>
                <a:gs pos="0">
                  <a:schemeClr val="tx1">
                    <a:lumMod val="85000"/>
                    <a:lumOff val="1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sym typeface="Impact" panose="020B0806030902050204" pitchFamily="34" charset="0"/>
              </a:endParaRPr>
            </a:p>
          </p:txBody>
        </p:sp>
        <p:grpSp>
          <p:nvGrpSpPr>
            <p:cNvPr id="91" name="组合 90"/>
            <p:cNvGrpSpPr/>
            <p:nvPr/>
          </p:nvGrpSpPr>
          <p:grpSpPr>
            <a:xfrm>
              <a:off x="-140467" y="2079244"/>
              <a:ext cx="6829636" cy="3122811"/>
              <a:chOff x="-140467" y="2079244"/>
              <a:chExt cx="6829636" cy="3122811"/>
            </a:xfrm>
          </p:grpSpPr>
          <p:sp>
            <p:nvSpPr>
              <p:cNvPr id="92" name="椭圆 91"/>
              <p:cNvSpPr/>
              <p:nvPr/>
            </p:nvSpPr>
            <p:spPr>
              <a:xfrm>
                <a:off x="-140467" y="4822228"/>
                <a:ext cx="3950195" cy="379827"/>
              </a:xfrm>
              <a:prstGeom prst="ellipse">
                <a:avLst/>
              </a:prstGeom>
              <a:gradFill flip="none" rotWithShape="1">
                <a:gsLst>
                  <a:gs pos="100000">
                    <a:srgbClr val="F5F4F2">
                      <a:alpha val="0"/>
                    </a:srgbClr>
                  </a:gs>
                  <a:gs pos="0">
                    <a:schemeClr val="tx1">
                      <a:lumMod val="85000"/>
                      <a:lumOff val="1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sym typeface="Impact" panose="020B0806030902050204" pitchFamily="34" charset="0"/>
                </a:endParaRPr>
              </a:p>
            </p:txBody>
          </p:sp>
          <p:sp>
            <p:nvSpPr>
              <p:cNvPr id="93" name="椭圆 92"/>
              <p:cNvSpPr/>
              <p:nvPr/>
            </p:nvSpPr>
            <p:spPr>
              <a:xfrm>
                <a:off x="1288133" y="4633852"/>
                <a:ext cx="4217422" cy="405521"/>
              </a:xfrm>
              <a:prstGeom prst="ellipse">
                <a:avLst/>
              </a:prstGeom>
              <a:gradFill flip="none" rotWithShape="1">
                <a:gsLst>
                  <a:gs pos="100000">
                    <a:srgbClr val="F5F4F2">
                      <a:alpha val="0"/>
                    </a:srgbClr>
                  </a:gs>
                  <a:gs pos="0">
                    <a:schemeClr val="tx1">
                      <a:lumMod val="85000"/>
                      <a:lumOff val="1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sym typeface="Impact" panose="020B0806030902050204" pitchFamily="34" charset="0"/>
                </a:endParaRPr>
              </a:p>
            </p:txBody>
          </p:sp>
          <p:pic>
            <p:nvPicPr>
              <p:cNvPr id="94" name="Picture 6" descr="iMac-mock-up-diferents-view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78153" y="2079244"/>
                <a:ext cx="3437383" cy="2857323"/>
              </a:xfrm>
              <a:prstGeom prst="rect">
                <a:avLst/>
              </a:prstGeom>
            </p:spPr>
          </p:pic>
          <p:pic>
            <p:nvPicPr>
              <p:cNvPr id="95" name="图片 94"/>
              <p:cNvPicPr>
                <a:picLocks noChangeAspect="1"/>
              </p:cNvPicPr>
              <p:nvPr/>
            </p:nvPicPr>
            <p:blipFill rotWithShape="1">
              <a:blip r:embed="rId4" cstate="print">
                <a:extLst>
                  <a:ext uri="{28A0092B-C50C-407E-A947-70E740481C1C}">
                    <a14:useLocalDpi xmlns:a14="http://schemas.microsoft.com/office/drawing/2010/main" xmlns="" val="0"/>
                  </a:ext>
                </a:extLst>
              </a:blip>
              <a:srcRect l="26672" t="13267" b="20576"/>
              <a:stretch>
                <a:fillRect/>
              </a:stretch>
            </p:blipFill>
            <p:spPr>
              <a:xfrm>
                <a:off x="1877129" y="2262059"/>
                <a:ext cx="3045497" cy="1832697"/>
              </a:xfrm>
              <a:prstGeom prst="rect">
                <a:avLst/>
              </a:prstGeom>
            </p:spPr>
          </p:pic>
          <p:pic>
            <p:nvPicPr>
              <p:cNvPr id="96"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648453" y="3254726"/>
                <a:ext cx="3040716" cy="1763264"/>
              </a:xfrm>
              <a:prstGeom prst="rect">
                <a:avLst/>
              </a:prstGeom>
            </p:spPr>
          </p:pic>
          <p:pic>
            <p:nvPicPr>
              <p:cNvPr id="97" name="Picture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07570" y="2737773"/>
                <a:ext cx="1698404" cy="2402827"/>
              </a:xfrm>
              <a:prstGeom prst="rect">
                <a:avLst/>
              </a:prstGeom>
            </p:spPr>
          </p:pic>
          <p:pic>
            <p:nvPicPr>
              <p:cNvPr id="98" name="图片 9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027466" y="3395279"/>
                <a:ext cx="2248673" cy="1395796"/>
              </a:xfrm>
              <a:prstGeom prst="rect">
                <a:avLst/>
              </a:prstGeom>
            </p:spPr>
          </p:pic>
          <p:pic>
            <p:nvPicPr>
              <p:cNvPr id="99" name="图片 98"/>
              <p:cNvPicPr>
                <a:picLocks noChangeAspect="1"/>
              </p:cNvPicPr>
              <p:nvPr/>
            </p:nvPicPr>
            <p:blipFill rotWithShape="1">
              <a:blip r:embed="rId8" cstate="print">
                <a:extLst>
                  <a:ext uri="{28A0092B-C50C-407E-A947-70E740481C1C}">
                    <a14:useLocalDpi xmlns:a14="http://schemas.microsoft.com/office/drawing/2010/main" xmlns="" val="0"/>
                  </a:ext>
                </a:extLst>
              </a:blip>
              <a:srcRect l="50714" r="11753"/>
              <a:stretch>
                <a:fillRect/>
              </a:stretch>
            </p:blipFill>
            <p:spPr>
              <a:xfrm>
                <a:off x="1156957" y="3002382"/>
                <a:ext cx="1257246" cy="1782079"/>
              </a:xfrm>
              <a:prstGeom prst="rect">
                <a:avLst/>
              </a:prstGeom>
            </p:spPr>
          </p:pic>
        </p:grpSp>
      </p:grpSp>
      <p:sp>
        <p:nvSpPr>
          <p:cNvPr id="4" name="文本占位符 3"/>
          <p:cNvSpPr>
            <a:spLocks noGrp="1"/>
          </p:cNvSpPr>
          <p:nvPr>
            <p:ph type="body" sz="quarter" idx="10"/>
          </p:nvPr>
        </p:nvSpPr>
        <p:spPr/>
        <p:txBody>
          <a:bodyPr/>
          <a:lstStyle/>
          <a:p>
            <a:r>
              <a:rPr lang="zh-CN" altLang="en-US" dirty="0"/>
              <a:t>点击输入标题</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anim calcmode="lin" valueType="num">
                                      <p:cBhvr>
                                        <p:cTn id="8" dur="1000" fill="hold"/>
                                        <p:tgtEl>
                                          <p:spTgt spid="89"/>
                                        </p:tgtEl>
                                        <p:attrNameLst>
                                          <p:attrName>ppt_x</p:attrName>
                                        </p:attrNameLst>
                                      </p:cBhvr>
                                      <p:tavLst>
                                        <p:tav tm="0">
                                          <p:val>
                                            <p:strVal val="#ppt_x"/>
                                          </p:val>
                                        </p:tav>
                                        <p:tav tm="100000">
                                          <p:val>
                                            <p:strVal val="#ppt_x"/>
                                          </p:val>
                                        </p:tav>
                                      </p:tavLst>
                                    </p:anim>
                                    <p:anim calcmode="lin" valueType="num">
                                      <p:cBhvr>
                                        <p:cTn id="9" dur="1000" fill="hold"/>
                                        <p:tgtEl>
                                          <p:spTgt spid="8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par>
                          <p:cTn id="13" fill="hold">
                            <p:stCondLst>
                              <p:cond delay="1000"/>
                            </p:stCondLst>
                            <p:childTnLst>
                              <p:par>
                                <p:cTn id="14" presetID="26" presetClass="emph" presetSubtype="0" fill="hold" nodeType="afterEffect">
                                  <p:stCondLst>
                                    <p:cond delay="0"/>
                                  </p:stCondLst>
                                  <p:childTnLst>
                                    <p:animEffect transition="out" filter="fade">
                                      <p:cBhvr>
                                        <p:cTn id="15" dur="500" tmFilter="0, 0; .2, .5; .8, .5; 1, 0"/>
                                        <p:tgtEl>
                                          <p:spTgt spid="48"/>
                                        </p:tgtEl>
                                      </p:cBhvr>
                                    </p:animEffect>
                                    <p:animScale>
                                      <p:cBhvr>
                                        <p:cTn id="16" dur="250" autoRev="1" fill="hold"/>
                                        <p:tgtEl>
                                          <p:spTgt spid="48"/>
                                        </p:tgtEl>
                                      </p:cBhvr>
                                      <p:by x="105000" y="105000"/>
                                    </p:animScale>
                                  </p:childTnLst>
                                </p:cTn>
                              </p:par>
                            </p:childTnLst>
                          </p:cTn>
                        </p:par>
                        <p:par>
                          <p:cTn id="17" fill="hold">
                            <p:stCondLst>
                              <p:cond delay="1500"/>
                            </p:stCondLst>
                            <p:childTnLst>
                              <p:par>
                                <p:cTn id="18" presetID="16" presetClass="entr" presetSubtype="37" fill="hold" nodeType="after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barn(outVertical)">
                                      <p:cBhvr>
                                        <p:cTn id="20" dur="500"/>
                                        <p:tgtEl>
                                          <p:spTgt spid="80"/>
                                        </p:tgtEl>
                                      </p:cBhvr>
                                    </p:animEffect>
                                  </p:childTnLst>
                                </p:cTn>
                              </p:par>
                            </p:childTnLst>
                          </p:cTn>
                        </p:par>
                        <p:par>
                          <p:cTn id="21" fill="hold">
                            <p:stCondLst>
                              <p:cond delay="2000"/>
                            </p:stCondLst>
                            <p:childTnLst>
                              <p:par>
                                <p:cTn id="22" presetID="1" presetClass="entr" presetSubtype="0" fill="hold" nodeType="afterEffect">
                                  <p:stCondLst>
                                    <p:cond delay="300"/>
                                  </p:stCondLst>
                                  <p:childTnLst>
                                    <p:set>
                                      <p:cBhvr>
                                        <p:cTn id="23" dur="1" fill="hold">
                                          <p:stCondLst>
                                            <p:cond delay="0"/>
                                          </p:stCondLst>
                                        </p:cTn>
                                        <p:tgtEl>
                                          <p:spTgt spid="56"/>
                                        </p:tgtEl>
                                        <p:attrNameLst>
                                          <p:attrName>style.visibility</p:attrName>
                                        </p:attrNameLst>
                                      </p:cBhvr>
                                      <p:to>
                                        <p:strVal val="visible"/>
                                      </p:to>
                                    </p:set>
                                  </p:childTnLst>
                                </p:cTn>
                              </p:par>
                            </p:childTnLst>
                          </p:cTn>
                        </p:par>
                        <p:par>
                          <p:cTn id="24" fill="hold">
                            <p:stCondLst>
                              <p:cond delay="2300"/>
                            </p:stCondLst>
                            <p:childTnLst>
                              <p:par>
                                <p:cTn id="25" presetID="26" presetClass="emph" presetSubtype="0" fill="hold" nodeType="afterEffect">
                                  <p:stCondLst>
                                    <p:cond delay="0"/>
                                  </p:stCondLst>
                                  <p:childTnLst>
                                    <p:animEffect transition="out" filter="fade">
                                      <p:cBhvr>
                                        <p:cTn id="26" dur="500" tmFilter="0, 0; .2, .5; .8, .5; 1, 0"/>
                                        <p:tgtEl>
                                          <p:spTgt spid="56"/>
                                        </p:tgtEl>
                                      </p:cBhvr>
                                    </p:animEffect>
                                    <p:animScale>
                                      <p:cBhvr>
                                        <p:cTn id="27" dur="250" autoRev="1" fill="hold"/>
                                        <p:tgtEl>
                                          <p:spTgt spid="56"/>
                                        </p:tgtEl>
                                      </p:cBhvr>
                                      <p:by x="105000" y="105000"/>
                                    </p:animScale>
                                  </p:childTnLst>
                                </p:cTn>
                              </p:par>
                            </p:childTnLst>
                          </p:cTn>
                        </p:par>
                        <p:par>
                          <p:cTn id="28" fill="hold">
                            <p:stCondLst>
                              <p:cond delay="2800"/>
                            </p:stCondLst>
                            <p:childTnLst>
                              <p:par>
                                <p:cTn id="29" presetID="16" presetClass="entr" presetSubtype="37" fill="hold"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barn(outVertical)">
                                      <p:cBhvr>
                                        <p:cTn id="31" dur="500"/>
                                        <p:tgtEl>
                                          <p:spTgt spid="83"/>
                                        </p:tgtEl>
                                      </p:cBhvr>
                                    </p:animEffect>
                                  </p:childTnLst>
                                </p:cTn>
                              </p:par>
                            </p:childTnLst>
                          </p:cTn>
                        </p:par>
                        <p:par>
                          <p:cTn id="32" fill="hold">
                            <p:stCondLst>
                              <p:cond delay="3300"/>
                            </p:stCondLst>
                            <p:childTnLst>
                              <p:par>
                                <p:cTn id="33" presetID="1" presetClass="entr" presetSubtype="0" fill="hold" nodeType="afterEffect">
                                  <p:stCondLst>
                                    <p:cond delay="300"/>
                                  </p:stCondLst>
                                  <p:childTnLst>
                                    <p:set>
                                      <p:cBhvr>
                                        <p:cTn id="34" dur="1" fill="hold">
                                          <p:stCondLst>
                                            <p:cond delay="0"/>
                                          </p:stCondLst>
                                        </p:cTn>
                                        <p:tgtEl>
                                          <p:spTgt spid="64"/>
                                        </p:tgtEl>
                                        <p:attrNameLst>
                                          <p:attrName>style.visibility</p:attrName>
                                        </p:attrNameLst>
                                      </p:cBhvr>
                                      <p:to>
                                        <p:strVal val="visible"/>
                                      </p:to>
                                    </p:set>
                                  </p:childTnLst>
                                </p:cTn>
                              </p:par>
                            </p:childTnLst>
                          </p:cTn>
                        </p:par>
                        <p:par>
                          <p:cTn id="35" fill="hold">
                            <p:stCondLst>
                              <p:cond delay="3600"/>
                            </p:stCondLst>
                            <p:childTnLst>
                              <p:par>
                                <p:cTn id="36" presetID="26" presetClass="emph" presetSubtype="0" fill="hold" nodeType="afterEffect">
                                  <p:stCondLst>
                                    <p:cond delay="0"/>
                                  </p:stCondLst>
                                  <p:childTnLst>
                                    <p:animEffect transition="out" filter="fade">
                                      <p:cBhvr>
                                        <p:cTn id="37" dur="500" tmFilter="0, 0; .2, .5; .8, .5; 1, 0"/>
                                        <p:tgtEl>
                                          <p:spTgt spid="64"/>
                                        </p:tgtEl>
                                      </p:cBhvr>
                                    </p:animEffect>
                                    <p:animScale>
                                      <p:cBhvr>
                                        <p:cTn id="38" dur="250" autoRev="1" fill="hold"/>
                                        <p:tgtEl>
                                          <p:spTgt spid="64"/>
                                        </p:tgtEl>
                                      </p:cBhvr>
                                      <p:by x="105000" y="105000"/>
                                    </p:animScale>
                                  </p:childTnLst>
                                </p:cTn>
                              </p:par>
                            </p:childTnLst>
                          </p:cTn>
                        </p:par>
                        <p:par>
                          <p:cTn id="39" fill="hold">
                            <p:stCondLst>
                              <p:cond delay="4100"/>
                            </p:stCondLst>
                            <p:childTnLst>
                              <p:par>
                                <p:cTn id="40" presetID="16" presetClass="entr" presetSubtype="37" fill="hold"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barn(outVertical)">
                                      <p:cBhvr>
                                        <p:cTn id="4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组合 99"/>
          <p:cNvGrpSpPr/>
          <p:nvPr/>
        </p:nvGrpSpPr>
        <p:grpSpPr>
          <a:xfrm rot="2327893">
            <a:off x="4861529" y="2786970"/>
            <a:ext cx="2832459" cy="2832458"/>
            <a:chOff x="4179570" y="1588770"/>
            <a:chExt cx="2238943" cy="2238943"/>
          </a:xfrm>
        </p:grpSpPr>
        <p:sp>
          <p:nvSpPr>
            <p:cNvPr id="101" name="圆角矩形 100"/>
            <p:cNvSpPr/>
            <p:nvPr/>
          </p:nvSpPr>
          <p:spPr>
            <a:xfrm>
              <a:off x="4179570" y="1588770"/>
              <a:ext cx="2238943" cy="2238943"/>
            </a:xfrm>
            <a:prstGeom prst="roundRect">
              <a:avLst/>
            </a:prstGeom>
            <a:solidFill>
              <a:srgbClr val="1D93CF"/>
            </a:solidFill>
            <a:ln w="19050">
              <a:gradFill flip="none" rotWithShape="1">
                <a:gsLst>
                  <a:gs pos="0">
                    <a:schemeClr val="bg1">
                      <a:lumMod val="75000"/>
                    </a:schemeClr>
                  </a:gs>
                  <a:gs pos="100000">
                    <a:schemeClr val="bg1">
                      <a:lumMod val="99000"/>
                    </a:schemeClr>
                  </a:gs>
                </a:gsLst>
                <a:lin ang="2700000" scaled="1"/>
                <a:tileRect/>
              </a:gradFill>
            </a:ln>
            <a:effectLst>
              <a:innerShdw blurRad="152400" dist="76200" dir="13500000">
                <a:prstClr val="black">
                  <a:alpha val="3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sym typeface="Impact" panose="020B0806030902050204" pitchFamily="34" charset="0"/>
              </a:endParaRPr>
            </a:p>
          </p:txBody>
        </p:sp>
        <p:sp>
          <p:nvSpPr>
            <p:cNvPr id="102" name="圆角矩形 101"/>
            <p:cNvSpPr/>
            <p:nvPr/>
          </p:nvSpPr>
          <p:spPr>
            <a:xfrm>
              <a:off x="4521209" y="1877626"/>
              <a:ext cx="1612772" cy="1612772"/>
            </a:xfrm>
            <a:prstGeom prst="roundRect">
              <a:avLst/>
            </a:prstGeom>
            <a:solidFill>
              <a:schemeClr val="bg1">
                <a:lumMod val="95000"/>
              </a:schemeClr>
            </a:solidFill>
            <a:ln w="19050">
              <a:gradFill flip="none" rotWithShape="1">
                <a:gsLst>
                  <a:gs pos="0">
                    <a:schemeClr val="bg1"/>
                  </a:gs>
                  <a:gs pos="100000">
                    <a:schemeClr val="bg1">
                      <a:lumMod val="75000"/>
                    </a:schemeClr>
                  </a:gs>
                </a:gsLst>
                <a:lin ang="2700000" scaled="1"/>
                <a:tileRect/>
              </a:gradFill>
            </a:ln>
            <a:effectLst>
              <a:outerShdw blurRad="203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103" name="组合 102"/>
          <p:cNvGrpSpPr/>
          <p:nvPr/>
        </p:nvGrpSpPr>
        <p:grpSpPr>
          <a:xfrm rot="2812207">
            <a:off x="5719288" y="1944991"/>
            <a:ext cx="1166781" cy="1166781"/>
            <a:chOff x="5512610" y="1118409"/>
            <a:chExt cx="1166781" cy="1166781"/>
          </a:xfrm>
        </p:grpSpPr>
        <p:sp>
          <p:nvSpPr>
            <p:cNvPr id="104" name="圆角矩形 103"/>
            <p:cNvSpPr/>
            <p:nvPr/>
          </p:nvSpPr>
          <p:spPr>
            <a:xfrm>
              <a:off x="5512610" y="1118409"/>
              <a:ext cx="1166781" cy="1166781"/>
            </a:xfrm>
            <a:prstGeom prst="roundRect">
              <a:avLst/>
            </a:prstGeom>
            <a:solidFill>
              <a:schemeClr val="bg1"/>
            </a:solidFill>
            <a:ln w="19050">
              <a:gradFill flip="none" rotWithShape="1">
                <a:gsLst>
                  <a:gs pos="0">
                    <a:schemeClr val="bg1"/>
                  </a:gs>
                  <a:gs pos="100000">
                    <a:schemeClr val="bg1">
                      <a:lumMod val="80000"/>
                    </a:schemeClr>
                  </a:gs>
                </a:gsLst>
                <a:lin ang="2700000" scaled="1"/>
                <a:tileRect/>
              </a:grad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5" name="圆角矩形 104"/>
            <p:cNvSpPr/>
            <p:nvPr/>
          </p:nvSpPr>
          <p:spPr>
            <a:xfrm>
              <a:off x="5645696" y="1251495"/>
              <a:ext cx="900609" cy="900609"/>
            </a:xfrm>
            <a:prstGeom prst="roundRect">
              <a:avLst/>
            </a:prstGeom>
            <a:solidFill>
              <a:srgbClr val="1D93CF"/>
            </a:solidFill>
            <a:ln w="15875">
              <a:gradFill flip="none" rotWithShape="1">
                <a:gsLst>
                  <a:gs pos="0">
                    <a:schemeClr val="bg1">
                      <a:lumMod val="65000"/>
                    </a:schemeClr>
                  </a:gs>
                  <a:gs pos="100000">
                    <a:schemeClr val="bg1">
                      <a:lumMod val="95000"/>
                      <a:lumOff val="5000"/>
                    </a:schemeClr>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106" name="Group 4"/>
            <p:cNvGrpSpPr>
              <a:grpSpLocks noChangeAspect="1"/>
            </p:cNvGrpSpPr>
            <p:nvPr/>
          </p:nvGrpSpPr>
          <p:grpSpPr bwMode="auto">
            <a:xfrm>
              <a:off x="5952367" y="1530305"/>
              <a:ext cx="287266" cy="336642"/>
              <a:chOff x="1776" y="1776"/>
              <a:chExt cx="64" cy="75"/>
            </a:xfrm>
            <a:solidFill>
              <a:schemeClr val="bg1"/>
            </a:solidFill>
            <a:effectLst/>
          </p:grpSpPr>
          <p:sp>
            <p:nvSpPr>
              <p:cNvPr id="107"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p:spPr>
            <p:txBody>
              <a:bodyPr vert="horz" wrap="square" lIns="91440" tIns="45720" rIns="91440" bIns="45720" numCol="1" anchor="t" anchorCtr="0" compatLnSpc="1"/>
              <a:lstStyle/>
              <a:p>
                <a:endParaRPr lang="zh-CN" altLang="en-US">
                  <a:solidFill>
                    <a:prstClr val="black"/>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8"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p:spPr>
            <p:txBody>
              <a:bodyPr vert="horz" wrap="square" lIns="91440" tIns="45720" rIns="91440" bIns="45720" numCol="1" anchor="t" anchorCtr="0" compatLnSpc="1"/>
              <a:lstStyle/>
              <a:p>
                <a:endParaRPr lang="zh-CN" altLang="en-US">
                  <a:solidFill>
                    <a:prstClr val="black"/>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9"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p:spPr>
            <p:txBody>
              <a:bodyPr vert="horz" wrap="square" lIns="91440" tIns="45720" rIns="91440" bIns="45720" numCol="1" anchor="t" anchorCtr="0" compatLnSpc="1"/>
              <a:lstStyle/>
              <a:p>
                <a:endParaRPr lang="zh-CN" altLang="en-US">
                  <a:solidFill>
                    <a:prstClr val="black"/>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0"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p:spPr>
            <p:txBody>
              <a:bodyPr vert="horz" wrap="square" lIns="91440" tIns="45720" rIns="91440" bIns="45720" numCol="1" anchor="t" anchorCtr="0" compatLnSpc="1"/>
              <a:lstStyle/>
              <a:p>
                <a:endParaRPr lang="zh-CN" altLang="en-US">
                  <a:solidFill>
                    <a:prstClr val="black"/>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111" name="组合 110"/>
          <p:cNvGrpSpPr/>
          <p:nvPr/>
        </p:nvGrpSpPr>
        <p:grpSpPr>
          <a:xfrm rot="2649021">
            <a:off x="7433877" y="3556509"/>
            <a:ext cx="1166781" cy="1166781"/>
            <a:chOff x="7227109" y="2832909"/>
            <a:chExt cx="1166781" cy="1166781"/>
          </a:xfrm>
        </p:grpSpPr>
        <p:sp>
          <p:nvSpPr>
            <p:cNvPr id="112" name="圆角矩形 111"/>
            <p:cNvSpPr/>
            <p:nvPr/>
          </p:nvSpPr>
          <p:spPr>
            <a:xfrm>
              <a:off x="7227109" y="2832909"/>
              <a:ext cx="1166781" cy="1166781"/>
            </a:xfrm>
            <a:prstGeom prst="roundRect">
              <a:avLst/>
            </a:prstGeom>
            <a:solidFill>
              <a:schemeClr val="bg1"/>
            </a:solidFill>
            <a:ln w="19050">
              <a:gradFill flip="none" rotWithShape="1">
                <a:gsLst>
                  <a:gs pos="0">
                    <a:schemeClr val="bg1"/>
                  </a:gs>
                  <a:gs pos="100000">
                    <a:schemeClr val="bg1">
                      <a:lumMod val="80000"/>
                    </a:schemeClr>
                  </a:gs>
                </a:gsLst>
                <a:lin ang="2700000" scaled="1"/>
                <a:tileRect/>
              </a:grad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3" name="圆角矩形 112"/>
            <p:cNvSpPr/>
            <p:nvPr/>
          </p:nvSpPr>
          <p:spPr>
            <a:xfrm>
              <a:off x="7360195" y="2965995"/>
              <a:ext cx="900609" cy="900609"/>
            </a:xfrm>
            <a:prstGeom prst="roundRect">
              <a:avLst/>
            </a:prstGeom>
            <a:solidFill>
              <a:srgbClr val="1D93CF"/>
            </a:solidFill>
            <a:ln w="15875">
              <a:gradFill flip="none" rotWithShape="1">
                <a:gsLst>
                  <a:gs pos="0">
                    <a:schemeClr val="bg1">
                      <a:lumMod val="65000"/>
                    </a:schemeClr>
                  </a:gs>
                  <a:gs pos="100000">
                    <a:schemeClr val="bg1">
                      <a:lumMod val="95000"/>
                      <a:lumOff val="5000"/>
                    </a:schemeClr>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114" name="Group 18"/>
            <p:cNvGrpSpPr>
              <a:grpSpLocks noChangeAspect="1"/>
            </p:cNvGrpSpPr>
            <p:nvPr/>
          </p:nvGrpSpPr>
          <p:grpSpPr bwMode="auto">
            <a:xfrm>
              <a:off x="7645844" y="3247027"/>
              <a:ext cx="320918" cy="299035"/>
              <a:chOff x="3802" y="2858"/>
              <a:chExt cx="616" cy="574"/>
            </a:xfrm>
            <a:solidFill>
              <a:schemeClr val="bg1"/>
            </a:solidFill>
            <a:effectLst/>
          </p:grpSpPr>
          <p:sp>
            <p:nvSpPr>
              <p:cNvPr id="115" name="Rectangle 19"/>
              <p:cNvSpPr>
                <a:spLocks noChangeArrowheads="1"/>
              </p:cNvSpPr>
              <p:nvPr/>
            </p:nvSpPr>
            <p:spPr bwMode="auto">
              <a:xfrm>
                <a:off x="3802" y="3205"/>
                <a:ext cx="129" cy="227"/>
              </a:xfrm>
              <a:prstGeom prst="rect">
                <a:avLst/>
              </a:prstGeom>
              <a:grpFill/>
              <a:ln>
                <a:noFill/>
              </a:ln>
            </p:spPr>
            <p:txBody>
              <a:bodyPr vert="horz" wrap="square" lIns="91440" tIns="45720" rIns="91440" bIns="45720" numCol="1" anchor="t" anchorCtr="0" compatLnSpc="1"/>
              <a:lstStyle/>
              <a:p>
                <a:endParaRPr lang="zh-CN" altLang="en-US">
                  <a:solidFill>
                    <a:prstClr val="black"/>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6" name="Rectangle 20"/>
              <p:cNvSpPr>
                <a:spLocks noChangeArrowheads="1"/>
              </p:cNvSpPr>
              <p:nvPr/>
            </p:nvSpPr>
            <p:spPr bwMode="auto">
              <a:xfrm>
                <a:off x="3964" y="3174"/>
                <a:ext cx="129" cy="258"/>
              </a:xfrm>
              <a:prstGeom prst="rect">
                <a:avLst/>
              </a:prstGeom>
              <a:grpFill/>
              <a:ln>
                <a:noFill/>
              </a:ln>
            </p:spPr>
            <p:txBody>
              <a:bodyPr vert="horz" wrap="square" lIns="91440" tIns="45720" rIns="91440" bIns="45720" numCol="1" anchor="t" anchorCtr="0" compatLnSpc="1"/>
              <a:lstStyle/>
              <a:p>
                <a:endParaRPr lang="zh-CN" altLang="en-US">
                  <a:solidFill>
                    <a:prstClr val="black"/>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7" name="Rectangle 21"/>
              <p:cNvSpPr>
                <a:spLocks noChangeArrowheads="1"/>
              </p:cNvSpPr>
              <p:nvPr/>
            </p:nvSpPr>
            <p:spPr bwMode="auto">
              <a:xfrm>
                <a:off x="4129" y="3131"/>
                <a:ext cx="129" cy="301"/>
              </a:xfrm>
              <a:prstGeom prst="rect">
                <a:avLst/>
              </a:prstGeom>
              <a:grpFill/>
              <a:ln>
                <a:noFill/>
              </a:ln>
            </p:spPr>
            <p:txBody>
              <a:bodyPr vert="horz" wrap="square" lIns="91440" tIns="45720" rIns="91440" bIns="45720" numCol="1" anchor="t" anchorCtr="0" compatLnSpc="1"/>
              <a:lstStyle/>
              <a:p>
                <a:endParaRPr lang="zh-CN" altLang="en-US">
                  <a:solidFill>
                    <a:prstClr val="black"/>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8" name="Rectangle 22"/>
              <p:cNvSpPr>
                <a:spLocks noChangeArrowheads="1"/>
              </p:cNvSpPr>
              <p:nvPr/>
            </p:nvSpPr>
            <p:spPr bwMode="auto">
              <a:xfrm>
                <a:off x="4289" y="3078"/>
                <a:ext cx="129" cy="354"/>
              </a:xfrm>
              <a:prstGeom prst="rect">
                <a:avLst/>
              </a:prstGeom>
              <a:grpFill/>
              <a:ln>
                <a:noFill/>
              </a:ln>
            </p:spPr>
            <p:txBody>
              <a:bodyPr vert="horz" wrap="square" lIns="91440" tIns="45720" rIns="91440" bIns="45720" numCol="1" anchor="t" anchorCtr="0" compatLnSpc="1"/>
              <a:lstStyle/>
              <a:p>
                <a:endParaRPr lang="zh-CN" altLang="en-US">
                  <a:solidFill>
                    <a:prstClr val="black"/>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9"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p:spPr>
            <p:txBody>
              <a:bodyPr vert="horz" wrap="square" lIns="91440" tIns="45720" rIns="91440" bIns="45720" numCol="1" anchor="t" anchorCtr="0" compatLnSpc="1"/>
              <a:lstStyle/>
              <a:p>
                <a:endParaRPr lang="zh-CN" altLang="en-US">
                  <a:solidFill>
                    <a:prstClr val="black"/>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120" name="组合 119"/>
          <p:cNvGrpSpPr/>
          <p:nvPr/>
        </p:nvGrpSpPr>
        <p:grpSpPr>
          <a:xfrm rot="2633142">
            <a:off x="4004878" y="3556509"/>
            <a:ext cx="1166781" cy="1166781"/>
            <a:chOff x="3798110" y="2832909"/>
            <a:chExt cx="1166781" cy="1166781"/>
          </a:xfrm>
        </p:grpSpPr>
        <p:sp>
          <p:nvSpPr>
            <p:cNvPr id="121" name="圆角矩形 120"/>
            <p:cNvSpPr/>
            <p:nvPr/>
          </p:nvSpPr>
          <p:spPr>
            <a:xfrm>
              <a:off x="3798110" y="2832909"/>
              <a:ext cx="1166781" cy="1166781"/>
            </a:xfrm>
            <a:prstGeom prst="roundRect">
              <a:avLst/>
            </a:prstGeom>
            <a:solidFill>
              <a:schemeClr val="bg1"/>
            </a:solidFill>
            <a:ln w="19050">
              <a:gradFill flip="none" rotWithShape="1">
                <a:gsLst>
                  <a:gs pos="0">
                    <a:schemeClr val="bg1"/>
                  </a:gs>
                  <a:gs pos="100000">
                    <a:schemeClr val="bg1">
                      <a:lumMod val="80000"/>
                    </a:schemeClr>
                  </a:gs>
                </a:gsLst>
                <a:lin ang="2700000" scaled="1"/>
                <a:tileRect/>
              </a:grad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2" name="圆角矩形 121"/>
            <p:cNvSpPr/>
            <p:nvPr/>
          </p:nvSpPr>
          <p:spPr>
            <a:xfrm>
              <a:off x="3931196" y="2965995"/>
              <a:ext cx="900609" cy="900609"/>
            </a:xfrm>
            <a:prstGeom prst="roundRect">
              <a:avLst/>
            </a:prstGeom>
            <a:solidFill>
              <a:srgbClr val="1D93CF"/>
            </a:solidFill>
            <a:ln w="15875">
              <a:gradFill flip="none" rotWithShape="1">
                <a:gsLst>
                  <a:gs pos="0">
                    <a:schemeClr val="bg1">
                      <a:lumMod val="65000"/>
                    </a:schemeClr>
                  </a:gs>
                  <a:gs pos="100000">
                    <a:schemeClr val="bg1">
                      <a:lumMod val="95000"/>
                      <a:lumOff val="5000"/>
                    </a:schemeClr>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123" name="Group 13"/>
            <p:cNvGrpSpPr>
              <a:grpSpLocks noChangeAspect="1"/>
            </p:cNvGrpSpPr>
            <p:nvPr/>
          </p:nvGrpSpPr>
          <p:grpSpPr bwMode="auto">
            <a:xfrm>
              <a:off x="4206344" y="3251776"/>
              <a:ext cx="350311" cy="354447"/>
              <a:chOff x="2426" y="2781"/>
              <a:chExt cx="593" cy="600"/>
            </a:xfrm>
            <a:solidFill>
              <a:schemeClr val="bg1"/>
            </a:solidFill>
            <a:effectLst/>
          </p:grpSpPr>
          <p:sp>
            <p:nvSpPr>
              <p:cNvPr id="124"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p:spPr>
            <p:txBody>
              <a:bodyPr vert="horz" wrap="square" lIns="91440" tIns="45720" rIns="91440" bIns="45720" numCol="1" anchor="t" anchorCtr="0" compatLnSpc="1"/>
              <a:lstStyle/>
              <a:p>
                <a:endParaRPr lang="zh-CN" altLang="en-US">
                  <a:solidFill>
                    <a:prstClr val="black"/>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5"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p:spPr>
            <p:txBody>
              <a:bodyPr vert="horz" wrap="square" lIns="91440" tIns="45720" rIns="91440" bIns="45720" numCol="1" anchor="t" anchorCtr="0" compatLnSpc="1"/>
              <a:lstStyle/>
              <a:p>
                <a:endParaRPr lang="zh-CN" altLang="en-US">
                  <a:solidFill>
                    <a:prstClr val="black"/>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126" name="组合 125"/>
          <p:cNvGrpSpPr/>
          <p:nvPr/>
        </p:nvGrpSpPr>
        <p:grpSpPr>
          <a:xfrm rot="2799889">
            <a:off x="5719378" y="5271010"/>
            <a:ext cx="1166781" cy="1166781"/>
            <a:chOff x="5512610" y="4547410"/>
            <a:chExt cx="1166781" cy="1166781"/>
          </a:xfrm>
        </p:grpSpPr>
        <p:sp>
          <p:nvSpPr>
            <p:cNvPr id="127" name="圆角矩形 126"/>
            <p:cNvSpPr/>
            <p:nvPr/>
          </p:nvSpPr>
          <p:spPr>
            <a:xfrm>
              <a:off x="5512610" y="4547410"/>
              <a:ext cx="1166781" cy="1166781"/>
            </a:xfrm>
            <a:prstGeom prst="roundRect">
              <a:avLst/>
            </a:prstGeom>
            <a:gradFill>
              <a:gsLst>
                <a:gs pos="100000">
                  <a:schemeClr val="bg1"/>
                </a:gs>
                <a:gs pos="0">
                  <a:schemeClr val="bg1">
                    <a:lumMod val="70000"/>
                  </a:schemeClr>
                </a:gs>
              </a:gsLst>
              <a:lin ang="2700000" scaled="1"/>
            </a:gradFill>
            <a:ln w="19050">
              <a:gradFill flip="none" rotWithShape="1">
                <a:gsLst>
                  <a:gs pos="0">
                    <a:schemeClr val="bg1"/>
                  </a:gs>
                  <a:gs pos="100000">
                    <a:schemeClr val="bg1">
                      <a:lumMod val="80000"/>
                    </a:schemeClr>
                  </a:gs>
                </a:gsLst>
                <a:lin ang="2700000" scaled="1"/>
                <a:tileRect/>
              </a:grad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8" name="圆角矩形 127"/>
            <p:cNvSpPr/>
            <p:nvPr/>
          </p:nvSpPr>
          <p:spPr>
            <a:xfrm>
              <a:off x="5645696" y="4680496"/>
              <a:ext cx="900609" cy="900609"/>
            </a:xfrm>
            <a:prstGeom prst="roundRect">
              <a:avLst/>
            </a:prstGeom>
            <a:solidFill>
              <a:srgbClr val="1D93CF"/>
            </a:solidFill>
            <a:ln w="15875">
              <a:gradFill flip="none" rotWithShape="1">
                <a:gsLst>
                  <a:gs pos="0">
                    <a:schemeClr val="bg1">
                      <a:lumMod val="65000"/>
                    </a:schemeClr>
                  </a:gs>
                  <a:gs pos="100000">
                    <a:schemeClr val="bg1">
                      <a:lumMod val="95000"/>
                      <a:lumOff val="5000"/>
                    </a:schemeClr>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129" name="组合 128"/>
            <p:cNvGrpSpPr/>
            <p:nvPr/>
          </p:nvGrpSpPr>
          <p:grpSpPr>
            <a:xfrm>
              <a:off x="5930425" y="4950620"/>
              <a:ext cx="331151" cy="360360"/>
              <a:chOff x="4873620" y="1965325"/>
              <a:chExt cx="269882" cy="293688"/>
            </a:xfrm>
            <a:solidFill>
              <a:schemeClr val="bg1"/>
            </a:solidFill>
            <a:effectLst/>
          </p:grpSpPr>
          <p:sp>
            <p:nvSpPr>
              <p:cNvPr id="130"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p:spPr>
            <p:txBody>
              <a:bodyPr vert="horz" wrap="square" lIns="91440" tIns="45720" rIns="91440" bIns="45720" numCol="1" anchor="t" anchorCtr="0" compatLnSpc="1"/>
              <a:lstStyle/>
              <a:p>
                <a:endParaRPr lang="zh-CN" altLang="en-US">
                  <a:solidFill>
                    <a:prstClr val="black"/>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31"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p:spPr>
            <p:txBody>
              <a:bodyPr vert="horz" wrap="square" lIns="91440" tIns="45720" rIns="91440" bIns="45720" numCol="1" anchor="t" anchorCtr="0" compatLnSpc="1"/>
              <a:lstStyle/>
              <a:p>
                <a:endParaRPr lang="zh-CN" altLang="en-US">
                  <a:solidFill>
                    <a:prstClr val="black"/>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32"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p:spPr>
            <p:txBody>
              <a:bodyPr vert="horz" wrap="square" lIns="91440" tIns="45720" rIns="91440" bIns="45720" numCol="1" anchor="t" anchorCtr="0" compatLnSpc="1"/>
              <a:lstStyle/>
              <a:p>
                <a:endParaRPr lang="zh-CN" altLang="en-US">
                  <a:solidFill>
                    <a:prstClr val="black"/>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33"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p:spPr>
            <p:txBody>
              <a:bodyPr vert="horz" wrap="square" lIns="91440" tIns="45720" rIns="91440" bIns="45720" numCol="1" anchor="t" anchorCtr="0" compatLnSpc="1"/>
              <a:lstStyle/>
              <a:p>
                <a:endParaRPr lang="zh-CN" altLang="en-US">
                  <a:solidFill>
                    <a:prstClr val="black"/>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134" name="组合 133"/>
          <p:cNvGrpSpPr/>
          <p:nvPr/>
        </p:nvGrpSpPr>
        <p:grpSpPr>
          <a:xfrm>
            <a:off x="1869438" y="4685142"/>
            <a:ext cx="2786316" cy="1199549"/>
            <a:chOff x="1258030" y="3593783"/>
            <a:chExt cx="2139699" cy="1199549"/>
          </a:xfrm>
        </p:grpSpPr>
        <p:sp>
          <p:nvSpPr>
            <p:cNvPr id="135" name="文本框 45"/>
            <p:cNvSpPr txBox="1"/>
            <p:nvPr/>
          </p:nvSpPr>
          <p:spPr>
            <a:xfrm>
              <a:off x="1258030" y="3593783"/>
              <a:ext cx="870790" cy="662554"/>
            </a:xfrm>
            <a:prstGeom prst="rect">
              <a:avLst/>
            </a:prstGeom>
            <a:noFill/>
          </p:spPr>
          <p:txBody>
            <a:bodyPr wrap="square" rtlCol="0">
              <a:spAutoFit/>
            </a:bodyPr>
            <a:lstStyle/>
            <a:p>
              <a:pPr algn="ctr">
                <a:lnSpc>
                  <a:spcPct val="150000"/>
                </a:lnSpc>
              </a:pPr>
              <a:r>
                <a:rPr lang="en-US" altLang="zh-CN" sz="28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04</a:t>
              </a:r>
              <a:endParaRPr lang="zh-CN" altLang="en-US" sz="28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36" name="文本框 46"/>
            <p:cNvSpPr txBox="1"/>
            <p:nvPr/>
          </p:nvSpPr>
          <p:spPr>
            <a:xfrm>
              <a:off x="1799069" y="3696239"/>
              <a:ext cx="1598660" cy="458908"/>
            </a:xfrm>
            <a:prstGeom prst="rect">
              <a:avLst/>
            </a:prstGeom>
            <a:noFill/>
          </p:spPr>
          <p:txBody>
            <a:bodyPr wrap="square" rtlCol="0">
              <a:spAutoFit/>
            </a:bodyPr>
            <a:lstStyle/>
            <a:p>
              <a:pPr lvl="0">
                <a:lnSpc>
                  <a:spcPct val="150000"/>
                </a:lnSpc>
                <a:defRPr sz="1800">
                  <a:solidFill>
                    <a:srgbClr val="000000"/>
                  </a:solidFill>
                  <a:uFillTx/>
                </a:defRPr>
              </a:pPr>
              <a:r>
                <a:rPr lang="zh-CN" altLang="en-US" dirty="0" smtClean="0">
                  <a:solidFill>
                    <a:schemeClr val="bg1"/>
                  </a:solidFill>
                  <a:uFill>
                    <a:solidFill>
                      <a:srgbClr val="595959"/>
                    </a:solidFill>
                  </a:uFill>
                  <a:latin typeface="Impact" panose="020B0806030902050204" pitchFamily="34" charset="0"/>
                  <a:ea typeface="微软雅黑" panose="020B0503020204020204" pitchFamily="34" charset="-122"/>
                  <a:cs typeface="+mn-ea"/>
                  <a:sym typeface="Impact" panose="020B0806030902050204" pitchFamily="34" charset="0"/>
                </a:rPr>
                <a:t> 最终</a:t>
              </a:r>
              <a:r>
                <a:rPr lang="zh-CN" altLang="en-US" dirty="0">
                  <a:solidFill>
                    <a:schemeClr val="bg1"/>
                  </a:solidFill>
                  <a:uFill>
                    <a:solidFill>
                      <a:srgbClr val="595959"/>
                    </a:solidFill>
                  </a:uFill>
                  <a:latin typeface="Impact" panose="020B0806030902050204" pitchFamily="34" charset="0"/>
                  <a:ea typeface="微软雅黑" panose="020B0503020204020204" pitchFamily="34" charset="-122"/>
                  <a:cs typeface="+mn-ea"/>
                  <a:sym typeface="Impact" panose="020B0806030902050204" pitchFamily="34" charset="0"/>
                </a:rPr>
                <a:t>目标</a:t>
              </a:r>
            </a:p>
          </p:txBody>
        </p:sp>
        <p:sp>
          <p:nvSpPr>
            <p:cNvPr id="137" name="文本框 47"/>
            <p:cNvSpPr txBox="1"/>
            <p:nvPr/>
          </p:nvSpPr>
          <p:spPr>
            <a:xfrm>
              <a:off x="1463036" y="4179638"/>
              <a:ext cx="1915200" cy="613694"/>
            </a:xfrm>
            <a:prstGeom prst="rect">
              <a:avLst/>
            </a:prstGeom>
            <a:noFill/>
          </p:spPr>
          <p:txBody>
            <a:bodyPr wrap="square" rtlCol="0">
              <a:spAutoFit/>
            </a:bodyPr>
            <a:lstStyle/>
            <a:p>
              <a:pPr algn="just">
                <a:lnSpc>
                  <a:spcPct val="150000"/>
                </a:lnSpc>
              </a:pP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点击输入简要文字内容，文字内容任意编辑，图片可替换</a:t>
              </a:r>
            </a:p>
          </p:txBody>
        </p:sp>
      </p:grpSp>
      <p:grpSp>
        <p:nvGrpSpPr>
          <p:cNvPr id="138" name="组合 137"/>
          <p:cNvGrpSpPr/>
          <p:nvPr/>
        </p:nvGrpSpPr>
        <p:grpSpPr>
          <a:xfrm>
            <a:off x="8139927" y="2510190"/>
            <a:ext cx="2963715" cy="1199941"/>
            <a:chOff x="1258030" y="3593783"/>
            <a:chExt cx="2275929" cy="1199941"/>
          </a:xfrm>
        </p:grpSpPr>
        <p:sp>
          <p:nvSpPr>
            <p:cNvPr id="139" name="文本框 49"/>
            <p:cNvSpPr txBox="1"/>
            <p:nvPr/>
          </p:nvSpPr>
          <p:spPr>
            <a:xfrm>
              <a:off x="1258030" y="3593783"/>
              <a:ext cx="870790" cy="662554"/>
            </a:xfrm>
            <a:prstGeom prst="rect">
              <a:avLst/>
            </a:prstGeom>
            <a:noFill/>
          </p:spPr>
          <p:txBody>
            <a:bodyPr wrap="square" rtlCol="0">
              <a:spAutoFit/>
            </a:bodyPr>
            <a:lstStyle/>
            <a:p>
              <a:pPr algn="ctr">
                <a:lnSpc>
                  <a:spcPct val="150000"/>
                </a:lnSpc>
              </a:pPr>
              <a:r>
                <a:rPr lang="en-US" altLang="zh-CN" sz="28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02</a:t>
              </a:r>
              <a:endParaRPr lang="zh-CN" altLang="en-US" sz="28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40" name="文本框 50"/>
            <p:cNvSpPr txBox="1"/>
            <p:nvPr/>
          </p:nvSpPr>
          <p:spPr>
            <a:xfrm>
              <a:off x="1799068" y="3696239"/>
              <a:ext cx="1734891" cy="458908"/>
            </a:xfrm>
            <a:prstGeom prst="rect">
              <a:avLst/>
            </a:prstGeom>
            <a:noFill/>
          </p:spPr>
          <p:txBody>
            <a:bodyPr wrap="square" rtlCol="0">
              <a:spAutoFit/>
            </a:bodyPr>
            <a:lstStyle/>
            <a:p>
              <a:pPr lvl="0">
                <a:lnSpc>
                  <a:spcPct val="150000"/>
                </a:lnSpc>
                <a:defRPr sz="1800">
                  <a:solidFill>
                    <a:srgbClr val="000000"/>
                  </a:solidFill>
                  <a:uFillTx/>
                </a:defRPr>
              </a:pPr>
              <a:r>
                <a:rPr lang="zh-CN" altLang="en-US" dirty="0" smtClean="0">
                  <a:solidFill>
                    <a:schemeClr val="bg1"/>
                  </a:solidFill>
                  <a:uFill>
                    <a:solidFill>
                      <a:srgbClr val="595959"/>
                    </a:solidFill>
                  </a:uFill>
                  <a:latin typeface="Impact" panose="020B0806030902050204" pitchFamily="34" charset="0"/>
                  <a:ea typeface="微软雅黑" panose="020B0503020204020204" pitchFamily="34" charset="-122"/>
                  <a:cs typeface="+mn-ea"/>
                  <a:sym typeface="Impact" panose="020B0806030902050204" pitchFamily="34" charset="0"/>
                </a:rPr>
                <a:t> 中段</a:t>
              </a:r>
              <a:r>
                <a:rPr lang="zh-CN" altLang="en-US" dirty="0">
                  <a:solidFill>
                    <a:schemeClr val="bg1"/>
                  </a:solidFill>
                  <a:uFill>
                    <a:solidFill>
                      <a:srgbClr val="595959"/>
                    </a:solidFill>
                  </a:uFill>
                  <a:latin typeface="Impact" panose="020B0806030902050204" pitchFamily="34" charset="0"/>
                  <a:ea typeface="微软雅黑" panose="020B0503020204020204" pitchFamily="34" charset="-122"/>
                  <a:cs typeface="+mn-ea"/>
                  <a:sym typeface="Impact" panose="020B0806030902050204" pitchFamily="34" charset="0"/>
                </a:rPr>
                <a:t>完成目标</a:t>
              </a:r>
            </a:p>
          </p:txBody>
        </p:sp>
        <p:sp>
          <p:nvSpPr>
            <p:cNvPr id="141" name="文本框 51"/>
            <p:cNvSpPr txBox="1"/>
            <p:nvPr/>
          </p:nvSpPr>
          <p:spPr>
            <a:xfrm>
              <a:off x="1584704" y="4180030"/>
              <a:ext cx="1915200" cy="613694"/>
            </a:xfrm>
            <a:prstGeom prst="rect">
              <a:avLst/>
            </a:prstGeom>
            <a:noFill/>
          </p:spPr>
          <p:txBody>
            <a:bodyPr wrap="square" rtlCol="0">
              <a:spAutoFit/>
            </a:bodyPr>
            <a:lstStyle/>
            <a:p>
              <a:pPr algn="just">
                <a:lnSpc>
                  <a:spcPct val="150000"/>
                </a:lnSpc>
              </a:pP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点击输入简要文字内容，文字内容任意编辑，图片可替换</a:t>
              </a:r>
            </a:p>
          </p:txBody>
        </p:sp>
      </p:grpSp>
      <p:grpSp>
        <p:nvGrpSpPr>
          <p:cNvPr id="142" name="组合 141"/>
          <p:cNvGrpSpPr/>
          <p:nvPr/>
        </p:nvGrpSpPr>
        <p:grpSpPr>
          <a:xfrm>
            <a:off x="2603137" y="1760547"/>
            <a:ext cx="2867899" cy="1217997"/>
            <a:chOff x="1258030" y="3593783"/>
            <a:chExt cx="2202349" cy="1217997"/>
          </a:xfrm>
        </p:grpSpPr>
        <p:sp>
          <p:nvSpPr>
            <p:cNvPr id="143" name="文本框 53"/>
            <p:cNvSpPr txBox="1"/>
            <p:nvPr/>
          </p:nvSpPr>
          <p:spPr>
            <a:xfrm>
              <a:off x="1258030" y="3593783"/>
              <a:ext cx="870790" cy="662554"/>
            </a:xfrm>
            <a:prstGeom prst="rect">
              <a:avLst/>
            </a:prstGeom>
            <a:noFill/>
          </p:spPr>
          <p:txBody>
            <a:bodyPr wrap="square" rtlCol="0">
              <a:spAutoFit/>
            </a:bodyPr>
            <a:lstStyle/>
            <a:p>
              <a:pPr algn="ctr">
                <a:lnSpc>
                  <a:spcPct val="150000"/>
                </a:lnSpc>
              </a:pPr>
              <a:r>
                <a:rPr lang="en-US" altLang="zh-CN" sz="28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01</a:t>
              </a:r>
              <a:endParaRPr lang="zh-CN" altLang="en-US" sz="28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44" name="文本框 54"/>
            <p:cNvSpPr txBox="1"/>
            <p:nvPr/>
          </p:nvSpPr>
          <p:spPr>
            <a:xfrm>
              <a:off x="1799068" y="3696239"/>
              <a:ext cx="1661311" cy="458908"/>
            </a:xfrm>
            <a:prstGeom prst="rect">
              <a:avLst/>
            </a:prstGeom>
            <a:noFill/>
          </p:spPr>
          <p:txBody>
            <a:bodyPr wrap="square" rtlCol="0">
              <a:spAutoFit/>
            </a:bodyPr>
            <a:lstStyle/>
            <a:p>
              <a:pPr lvl="0">
                <a:lnSpc>
                  <a:spcPct val="150000"/>
                </a:lnSpc>
                <a:defRPr sz="1800">
                  <a:solidFill>
                    <a:srgbClr val="000000"/>
                  </a:solidFill>
                  <a:uFillTx/>
                </a:defRPr>
              </a:pPr>
              <a:r>
                <a:rPr lang="zh-CN" altLang="en-US" dirty="0" smtClean="0">
                  <a:solidFill>
                    <a:schemeClr val="bg1"/>
                  </a:solidFill>
                  <a:uFill>
                    <a:solidFill>
                      <a:srgbClr val="595959"/>
                    </a:solidFill>
                  </a:uFill>
                  <a:latin typeface="Impact" panose="020B0806030902050204" pitchFamily="34" charset="0"/>
                  <a:ea typeface="微软雅黑" panose="020B0503020204020204" pitchFamily="34" charset="-122"/>
                  <a:cs typeface="+mn-ea"/>
                  <a:sym typeface="Impact" panose="020B0806030902050204" pitchFamily="34" charset="0"/>
                </a:rPr>
                <a:t> 初步</a:t>
              </a:r>
              <a:r>
                <a:rPr lang="zh-CN" altLang="en-US" dirty="0">
                  <a:solidFill>
                    <a:schemeClr val="bg1"/>
                  </a:solidFill>
                  <a:uFill>
                    <a:solidFill>
                      <a:srgbClr val="595959"/>
                    </a:solidFill>
                  </a:uFill>
                  <a:latin typeface="Impact" panose="020B0806030902050204" pitchFamily="34" charset="0"/>
                  <a:ea typeface="微软雅黑" panose="020B0503020204020204" pitchFamily="34" charset="-122"/>
                  <a:cs typeface="+mn-ea"/>
                  <a:sym typeface="Impact" panose="020B0806030902050204" pitchFamily="34" charset="0"/>
                </a:rPr>
                <a:t>完成目标</a:t>
              </a:r>
            </a:p>
          </p:txBody>
        </p:sp>
        <p:sp>
          <p:nvSpPr>
            <p:cNvPr id="145" name="文本框 55"/>
            <p:cNvSpPr txBox="1"/>
            <p:nvPr/>
          </p:nvSpPr>
          <p:spPr>
            <a:xfrm>
              <a:off x="1437175" y="4198086"/>
              <a:ext cx="1915200" cy="613694"/>
            </a:xfrm>
            <a:prstGeom prst="rect">
              <a:avLst/>
            </a:prstGeom>
            <a:noFill/>
          </p:spPr>
          <p:txBody>
            <a:bodyPr wrap="square" rtlCol="0">
              <a:spAutoFit/>
            </a:bodyPr>
            <a:lstStyle/>
            <a:p>
              <a:pPr algn="just">
                <a:lnSpc>
                  <a:spcPct val="150000"/>
                </a:lnSpc>
              </a:pP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点击输入简要文字内容，文字内容任意编辑，图片可替换</a:t>
              </a:r>
            </a:p>
          </p:txBody>
        </p:sp>
      </p:grpSp>
      <p:grpSp>
        <p:nvGrpSpPr>
          <p:cNvPr id="146" name="组合 145"/>
          <p:cNvGrpSpPr/>
          <p:nvPr/>
        </p:nvGrpSpPr>
        <p:grpSpPr>
          <a:xfrm>
            <a:off x="7214027" y="5376291"/>
            <a:ext cx="2786316" cy="1236231"/>
            <a:chOff x="1258030" y="3593783"/>
            <a:chExt cx="2139699" cy="1236231"/>
          </a:xfrm>
        </p:grpSpPr>
        <p:sp>
          <p:nvSpPr>
            <p:cNvPr id="147" name="文本框 57"/>
            <p:cNvSpPr txBox="1"/>
            <p:nvPr/>
          </p:nvSpPr>
          <p:spPr>
            <a:xfrm>
              <a:off x="1258030" y="3593783"/>
              <a:ext cx="870790" cy="662554"/>
            </a:xfrm>
            <a:prstGeom prst="rect">
              <a:avLst/>
            </a:prstGeom>
            <a:noFill/>
          </p:spPr>
          <p:txBody>
            <a:bodyPr wrap="square" rtlCol="0">
              <a:spAutoFit/>
            </a:bodyPr>
            <a:lstStyle/>
            <a:p>
              <a:pPr algn="ctr">
                <a:lnSpc>
                  <a:spcPct val="150000"/>
                </a:lnSpc>
              </a:pPr>
              <a:r>
                <a:rPr lang="en-US" altLang="zh-CN" sz="28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03</a:t>
              </a:r>
              <a:endParaRPr lang="zh-CN" altLang="en-US" sz="28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48" name="文本框 58"/>
            <p:cNvSpPr txBox="1"/>
            <p:nvPr/>
          </p:nvSpPr>
          <p:spPr>
            <a:xfrm>
              <a:off x="1799069" y="3696239"/>
              <a:ext cx="1598660" cy="458908"/>
            </a:xfrm>
            <a:prstGeom prst="rect">
              <a:avLst/>
            </a:prstGeom>
            <a:noFill/>
          </p:spPr>
          <p:txBody>
            <a:bodyPr wrap="square" rtlCol="0">
              <a:spAutoFit/>
            </a:bodyPr>
            <a:lstStyle/>
            <a:p>
              <a:pPr lvl="0">
                <a:lnSpc>
                  <a:spcPct val="150000"/>
                </a:lnSpc>
                <a:defRPr sz="1800">
                  <a:solidFill>
                    <a:srgbClr val="000000"/>
                  </a:solidFill>
                  <a:uFillTx/>
                </a:defRPr>
              </a:pPr>
              <a:r>
                <a:rPr lang="zh-CN" altLang="en-US" dirty="0" smtClean="0">
                  <a:solidFill>
                    <a:schemeClr val="bg1"/>
                  </a:solidFill>
                  <a:uFill>
                    <a:solidFill>
                      <a:srgbClr val="595959"/>
                    </a:solidFill>
                  </a:uFill>
                  <a:latin typeface="Impact" panose="020B0806030902050204" pitchFamily="34" charset="0"/>
                  <a:ea typeface="微软雅黑" panose="020B0503020204020204" pitchFamily="34" charset="-122"/>
                  <a:cs typeface="+mn-ea"/>
                  <a:sym typeface="Impact" panose="020B0806030902050204" pitchFamily="34" charset="0"/>
                </a:rPr>
                <a:t> 思考</a:t>
              </a:r>
              <a:r>
                <a:rPr lang="zh-CN" altLang="en-US" dirty="0">
                  <a:solidFill>
                    <a:schemeClr val="bg1"/>
                  </a:solidFill>
                  <a:uFill>
                    <a:solidFill>
                      <a:srgbClr val="595959"/>
                    </a:solidFill>
                  </a:uFill>
                  <a:latin typeface="Impact" panose="020B0806030902050204" pitchFamily="34" charset="0"/>
                  <a:ea typeface="微软雅黑" panose="020B0503020204020204" pitchFamily="34" charset="-122"/>
                  <a:cs typeface="+mn-ea"/>
                  <a:sym typeface="Impact" panose="020B0806030902050204" pitchFamily="34" charset="0"/>
                </a:rPr>
                <a:t>调整</a:t>
              </a:r>
            </a:p>
          </p:txBody>
        </p:sp>
        <p:sp>
          <p:nvSpPr>
            <p:cNvPr id="149" name="文本框 59"/>
            <p:cNvSpPr txBox="1"/>
            <p:nvPr/>
          </p:nvSpPr>
          <p:spPr>
            <a:xfrm>
              <a:off x="1462341" y="4216320"/>
              <a:ext cx="1915200" cy="613694"/>
            </a:xfrm>
            <a:prstGeom prst="rect">
              <a:avLst/>
            </a:prstGeom>
            <a:noFill/>
          </p:spPr>
          <p:txBody>
            <a:bodyPr wrap="square" rtlCol="0">
              <a:spAutoFit/>
            </a:bodyPr>
            <a:lstStyle/>
            <a:p>
              <a:pPr algn="just">
                <a:lnSpc>
                  <a:spcPct val="150000"/>
                </a:lnSpc>
              </a:pP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点击输入简要文字内容，文字内容任意编辑，图片可替换</a:t>
              </a:r>
            </a:p>
          </p:txBody>
        </p:sp>
      </p:grpSp>
      <p:grpSp>
        <p:nvGrpSpPr>
          <p:cNvPr id="150" name="组合 149"/>
          <p:cNvGrpSpPr/>
          <p:nvPr/>
        </p:nvGrpSpPr>
        <p:grpSpPr>
          <a:xfrm>
            <a:off x="5057328" y="3447046"/>
            <a:ext cx="2490880" cy="1031825"/>
            <a:chOff x="4850560" y="2723446"/>
            <a:chExt cx="2490880" cy="1031825"/>
          </a:xfrm>
        </p:grpSpPr>
        <p:sp>
          <p:nvSpPr>
            <p:cNvPr id="151" name="文本框 60"/>
            <p:cNvSpPr txBox="1"/>
            <p:nvPr/>
          </p:nvSpPr>
          <p:spPr>
            <a:xfrm>
              <a:off x="4850560" y="3324384"/>
              <a:ext cx="2490880" cy="430887"/>
            </a:xfrm>
            <a:prstGeom prst="rect">
              <a:avLst/>
            </a:prstGeom>
            <a:noFill/>
          </p:spPr>
          <p:txBody>
            <a:bodyPr wrap="square" rtlCol="0">
              <a:spAutoFit/>
            </a:bodyPr>
            <a:lstStyle/>
            <a:p>
              <a:pPr algn="ctr"/>
              <a:r>
                <a:rPr lang="zh-CN" altLang="en-US" sz="2200" u="sng" dirty="0" smtClean="0">
                  <a:solidFill>
                    <a:schemeClr val="tx1">
                      <a:lumMod val="50000"/>
                      <a:lumOff val="50000"/>
                    </a:schemeClr>
                  </a:solidFill>
                  <a:effectLst>
                    <a:innerShdw blurRad="63500" dist="50800" dir="13500000">
                      <a:prstClr val="black">
                        <a:alpha val="50000"/>
                      </a:prstClr>
                    </a:innerShdw>
                  </a:effectLst>
                  <a:latin typeface="Impact" panose="020B0806030902050204" pitchFamily="34" charset="0"/>
                  <a:ea typeface="微软雅黑" panose="020B0503020204020204" pitchFamily="34" charset="-122"/>
                  <a:sym typeface="Impact" panose="020B0806030902050204" pitchFamily="34" charset="0"/>
                </a:rPr>
                <a:t>输入标题</a:t>
              </a:r>
              <a:endParaRPr lang="zh-CN" altLang="en-US" sz="2200" u="sng" dirty="0">
                <a:solidFill>
                  <a:schemeClr val="tx1">
                    <a:lumMod val="50000"/>
                    <a:lumOff val="50000"/>
                  </a:schemeClr>
                </a:solidFill>
                <a:effectLst>
                  <a:innerShdw blurRad="63500" dist="50800" dir="13500000">
                    <a:prstClr val="black">
                      <a:alpha val="50000"/>
                    </a:prstClr>
                  </a:innerShdw>
                </a:effectLst>
                <a:latin typeface="Impact" panose="020B0806030902050204" pitchFamily="34" charset="0"/>
                <a:ea typeface="微软雅黑" panose="020B0503020204020204" pitchFamily="34" charset="-122"/>
                <a:sym typeface="Impact" panose="020B0806030902050204" pitchFamily="34" charset="0"/>
              </a:endParaRPr>
            </a:p>
          </p:txBody>
        </p:sp>
        <p:sp>
          <p:nvSpPr>
            <p:cNvPr id="152" name="Freeform 48"/>
            <p:cNvSpPr>
              <a:spLocks noEditPoints="1"/>
            </p:cNvSpPr>
            <p:nvPr/>
          </p:nvSpPr>
          <p:spPr bwMode="auto">
            <a:xfrm>
              <a:off x="5829190" y="2723446"/>
              <a:ext cx="547085" cy="595011"/>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1D93CF"/>
            </a:solidFill>
            <a:ln>
              <a:noFill/>
            </a:ln>
          </p:spPr>
          <p:txBody>
            <a:bodyPr vert="horz" wrap="square" lIns="91440" tIns="45720" rIns="91440" bIns="45720" numCol="1" anchor="t" anchorCtr="0" compatLnSpc="1"/>
            <a:lstStyle/>
            <a:p>
              <a:endParaRPr lang="zh-CN" altLang="en-US">
                <a:latin typeface="Impact" panose="020B0806030902050204" pitchFamily="34" charset="0"/>
                <a:ea typeface="微软雅黑" panose="020B0503020204020204" pitchFamily="34" charset="-122"/>
                <a:sym typeface="Impact" panose="020B0806030902050204" pitchFamily="34" charset="0"/>
              </a:endParaRPr>
            </a:p>
          </p:txBody>
        </p:sp>
      </p:grpSp>
      <p:sp>
        <p:nvSpPr>
          <p:cNvPr id="3" name="文本占位符 2"/>
          <p:cNvSpPr>
            <a:spLocks noGrp="1"/>
          </p:cNvSpPr>
          <p:nvPr>
            <p:ph type="body" sz="quarter" idx="10"/>
          </p:nvPr>
        </p:nvSpPr>
        <p:spPr/>
        <p:txBody>
          <a:bodyPr/>
          <a:lstStyle/>
          <a:p>
            <a:r>
              <a:rPr lang="zh-CN" altLang="en-US" dirty="0"/>
              <a:t>点击输入标题</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heel(1)">
                                          <p:cBhvr>
                                            <p:cTn id="7" dur="1300"/>
                                            <p:tgtEl>
                                              <p:spTgt spid="100"/>
                                            </p:tgtEl>
                                          </p:cBhvr>
                                        </p:animEffect>
                                      </p:childTnLst>
                                    </p:cTn>
                                  </p:par>
                                  <p:par>
                                    <p:cTn id="8" presetID="10" presetClass="entr" presetSubtype="0" fill="hold" nodeType="withEffect">
                                      <p:stCondLst>
                                        <p:cond delay="1100"/>
                                      </p:stCondLst>
                                      <p:childTnLst>
                                        <p:set>
                                          <p:cBhvr>
                                            <p:cTn id="9" dur="1" fill="hold">
                                              <p:stCondLst>
                                                <p:cond delay="0"/>
                                              </p:stCondLst>
                                            </p:cTn>
                                            <p:tgtEl>
                                              <p:spTgt spid="150"/>
                                            </p:tgtEl>
                                            <p:attrNameLst>
                                              <p:attrName>style.visibility</p:attrName>
                                            </p:attrNameLst>
                                          </p:cBhvr>
                                          <p:to>
                                            <p:strVal val="visible"/>
                                          </p:to>
                                        </p:set>
                                        <p:animEffect transition="in" filter="fade">
                                          <p:cBhvr>
                                            <p:cTn id="10" dur="500"/>
                                            <p:tgtEl>
                                              <p:spTgt spid="150"/>
                                            </p:tgtEl>
                                          </p:cBhvr>
                                        </p:animEffect>
                                      </p:childTnLst>
                                    </p:cTn>
                                  </p:par>
                                </p:childTnLst>
                              </p:cTn>
                            </p:par>
                            <p:par>
                              <p:cTn id="11" fill="hold">
                                <p:stCondLst>
                                  <p:cond delay="1500"/>
                                </p:stCondLst>
                                <p:childTnLst>
                                  <p:par>
                                    <p:cTn id="12" presetID="2" presetClass="entr" presetSubtype="4" accel="70000" fill="hold" nodeType="afterEffect" p14:presetBounceEnd="40000">
                                      <p:stCondLst>
                                        <p:cond delay="0"/>
                                      </p:stCondLst>
                                      <p:childTnLst>
                                        <p:set>
                                          <p:cBhvr>
                                            <p:cTn id="13" dur="1" fill="hold">
                                              <p:stCondLst>
                                                <p:cond delay="0"/>
                                              </p:stCondLst>
                                            </p:cTn>
                                            <p:tgtEl>
                                              <p:spTgt spid="103"/>
                                            </p:tgtEl>
                                            <p:attrNameLst>
                                              <p:attrName>style.visibility</p:attrName>
                                            </p:attrNameLst>
                                          </p:cBhvr>
                                          <p:to>
                                            <p:strVal val="visible"/>
                                          </p:to>
                                        </p:set>
                                        <p:anim calcmode="lin" valueType="num" p14:bounceEnd="40000">
                                          <p:cBhvr additive="base">
                                            <p:cTn id="14" dur="500" fill="hold"/>
                                            <p:tgtEl>
                                              <p:spTgt spid="103"/>
                                            </p:tgtEl>
                                            <p:attrNameLst>
                                              <p:attrName>ppt_x</p:attrName>
                                            </p:attrNameLst>
                                          </p:cBhvr>
                                          <p:tavLst>
                                            <p:tav tm="0">
                                              <p:val>
                                                <p:strVal val="#ppt_x"/>
                                              </p:val>
                                            </p:tav>
                                            <p:tav tm="100000">
                                              <p:val>
                                                <p:strVal val="#ppt_x"/>
                                              </p:val>
                                            </p:tav>
                                          </p:tavLst>
                                        </p:anim>
                                        <p:anim calcmode="lin" valueType="num" p14:bounceEnd="40000">
                                          <p:cBhvr additive="base">
                                            <p:cTn id="15" dur="500" fill="hold"/>
                                            <p:tgtEl>
                                              <p:spTgt spid="103"/>
                                            </p:tgtEl>
                                            <p:attrNameLst>
                                              <p:attrName>ppt_y</p:attrName>
                                            </p:attrNameLst>
                                          </p:cBhvr>
                                          <p:tavLst>
                                            <p:tav tm="0">
                                              <p:val>
                                                <p:strVal val="1+#ppt_h/2"/>
                                              </p:val>
                                            </p:tav>
                                            <p:tav tm="100000">
                                              <p:val>
                                                <p:strVal val="#ppt_y"/>
                                              </p:val>
                                            </p:tav>
                                          </p:tavLst>
                                        </p:anim>
                                      </p:childTnLst>
                                    </p:cTn>
                                  </p:par>
                                  <p:par>
                                    <p:cTn id="16" presetID="2" presetClass="entr" presetSubtype="4" accel="70000" fill="hold" nodeType="withEffect" p14:presetBounceEnd="40000">
                                      <p:stCondLst>
                                        <p:cond delay="300"/>
                                      </p:stCondLst>
                                      <p:childTnLst>
                                        <p:set>
                                          <p:cBhvr>
                                            <p:cTn id="17" dur="1" fill="hold">
                                              <p:stCondLst>
                                                <p:cond delay="0"/>
                                              </p:stCondLst>
                                            </p:cTn>
                                            <p:tgtEl>
                                              <p:spTgt spid="120"/>
                                            </p:tgtEl>
                                            <p:attrNameLst>
                                              <p:attrName>style.visibility</p:attrName>
                                            </p:attrNameLst>
                                          </p:cBhvr>
                                          <p:to>
                                            <p:strVal val="visible"/>
                                          </p:to>
                                        </p:set>
                                        <p:anim calcmode="lin" valueType="num" p14:bounceEnd="40000">
                                          <p:cBhvr additive="base">
                                            <p:cTn id="18" dur="500" fill="hold"/>
                                            <p:tgtEl>
                                              <p:spTgt spid="120"/>
                                            </p:tgtEl>
                                            <p:attrNameLst>
                                              <p:attrName>ppt_x</p:attrName>
                                            </p:attrNameLst>
                                          </p:cBhvr>
                                          <p:tavLst>
                                            <p:tav tm="0">
                                              <p:val>
                                                <p:strVal val="#ppt_x"/>
                                              </p:val>
                                            </p:tav>
                                            <p:tav tm="100000">
                                              <p:val>
                                                <p:strVal val="#ppt_x"/>
                                              </p:val>
                                            </p:tav>
                                          </p:tavLst>
                                        </p:anim>
                                        <p:anim calcmode="lin" valueType="num" p14:bounceEnd="40000">
                                          <p:cBhvr additive="base">
                                            <p:cTn id="19" dur="500" fill="hold"/>
                                            <p:tgtEl>
                                              <p:spTgt spid="120"/>
                                            </p:tgtEl>
                                            <p:attrNameLst>
                                              <p:attrName>ppt_y</p:attrName>
                                            </p:attrNameLst>
                                          </p:cBhvr>
                                          <p:tavLst>
                                            <p:tav tm="0">
                                              <p:val>
                                                <p:strVal val="1+#ppt_h/2"/>
                                              </p:val>
                                            </p:tav>
                                            <p:tav tm="100000">
                                              <p:val>
                                                <p:strVal val="#ppt_y"/>
                                              </p:val>
                                            </p:tav>
                                          </p:tavLst>
                                        </p:anim>
                                      </p:childTnLst>
                                    </p:cTn>
                                  </p:par>
                                  <p:par>
                                    <p:cTn id="20" presetID="2" presetClass="entr" presetSubtype="4" accel="70000" fill="hold" nodeType="withEffect" p14:presetBounceEnd="40000">
                                      <p:stCondLst>
                                        <p:cond delay="600"/>
                                      </p:stCondLst>
                                      <p:childTnLst>
                                        <p:set>
                                          <p:cBhvr>
                                            <p:cTn id="21" dur="1" fill="hold">
                                              <p:stCondLst>
                                                <p:cond delay="0"/>
                                              </p:stCondLst>
                                            </p:cTn>
                                            <p:tgtEl>
                                              <p:spTgt spid="111"/>
                                            </p:tgtEl>
                                            <p:attrNameLst>
                                              <p:attrName>style.visibility</p:attrName>
                                            </p:attrNameLst>
                                          </p:cBhvr>
                                          <p:to>
                                            <p:strVal val="visible"/>
                                          </p:to>
                                        </p:set>
                                        <p:anim calcmode="lin" valueType="num" p14:bounceEnd="40000">
                                          <p:cBhvr additive="base">
                                            <p:cTn id="22" dur="500" fill="hold"/>
                                            <p:tgtEl>
                                              <p:spTgt spid="111"/>
                                            </p:tgtEl>
                                            <p:attrNameLst>
                                              <p:attrName>ppt_x</p:attrName>
                                            </p:attrNameLst>
                                          </p:cBhvr>
                                          <p:tavLst>
                                            <p:tav tm="0">
                                              <p:val>
                                                <p:strVal val="#ppt_x"/>
                                              </p:val>
                                            </p:tav>
                                            <p:tav tm="100000">
                                              <p:val>
                                                <p:strVal val="#ppt_x"/>
                                              </p:val>
                                            </p:tav>
                                          </p:tavLst>
                                        </p:anim>
                                        <p:anim calcmode="lin" valueType="num" p14:bounceEnd="40000">
                                          <p:cBhvr additive="base">
                                            <p:cTn id="23" dur="500" fill="hold"/>
                                            <p:tgtEl>
                                              <p:spTgt spid="111"/>
                                            </p:tgtEl>
                                            <p:attrNameLst>
                                              <p:attrName>ppt_y</p:attrName>
                                            </p:attrNameLst>
                                          </p:cBhvr>
                                          <p:tavLst>
                                            <p:tav tm="0">
                                              <p:val>
                                                <p:strVal val="1+#ppt_h/2"/>
                                              </p:val>
                                            </p:tav>
                                            <p:tav tm="100000">
                                              <p:val>
                                                <p:strVal val="#ppt_y"/>
                                              </p:val>
                                            </p:tav>
                                          </p:tavLst>
                                        </p:anim>
                                      </p:childTnLst>
                                    </p:cTn>
                                  </p:par>
                                  <p:par>
                                    <p:cTn id="24" presetID="2" presetClass="entr" presetSubtype="4" accel="70000" fill="hold" nodeType="withEffect" p14:presetBounceEnd="40000">
                                      <p:stCondLst>
                                        <p:cond delay="900"/>
                                      </p:stCondLst>
                                      <p:childTnLst>
                                        <p:set>
                                          <p:cBhvr>
                                            <p:cTn id="25" dur="1" fill="hold">
                                              <p:stCondLst>
                                                <p:cond delay="0"/>
                                              </p:stCondLst>
                                            </p:cTn>
                                            <p:tgtEl>
                                              <p:spTgt spid="126"/>
                                            </p:tgtEl>
                                            <p:attrNameLst>
                                              <p:attrName>style.visibility</p:attrName>
                                            </p:attrNameLst>
                                          </p:cBhvr>
                                          <p:to>
                                            <p:strVal val="visible"/>
                                          </p:to>
                                        </p:set>
                                        <p:anim calcmode="lin" valueType="num" p14:bounceEnd="40000">
                                          <p:cBhvr additive="base">
                                            <p:cTn id="26" dur="500" fill="hold"/>
                                            <p:tgtEl>
                                              <p:spTgt spid="126"/>
                                            </p:tgtEl>
                                            <p:attrNameLst>
                                              <p:attrName>ppt_x</p:attrName>
                                            </p:attrNameLst>
                                          </p:cBhvr>
                                          <p:tavLst>
                                            <p:tav tm="0">
                                              <p:val>
                                                <p:strVal val="#ppt_x"/>
                                              </p:val>
                                            </p:tav>
                                            <p:tav tm="100000">
                                              <p:val>
                                                <p:strVal val="#ppt_x"/>
                                              </p:val>
                                            </p:tav>
                                          </p:tavLst>
                                        </p:anim>
                                        <p:anim calcmode="lin" valueType="num" p14:bounceEnd="40000">
                                          <p:cBhvr additive="base">
                                            <p:cTn id="27" dur="500" fill="hold"/>
                                            <p:tgtEl>
                                              <p:spTgt spid="126"/>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142"/>
                                            </p:tgtEl>
                                            <p:attrNameLst>
                                              <p:attrName>style.visibility</p:attrName>
                                            </p:attrNameLst>
                                          </p:cBhvr>
                                          <p:to>
                                            <p:strVal val="visible"/>
                                          </p:to>
                                        </p:set>
                                        <p:animEffect transition="in" filter="barn(outVertical)">
                                          <p:cBhvr>
                                            <p:cTn id="31" dur="500"/>
                                            <p:tgtEl>
                                              <p:spTgt spid="142"/>
                                            </p:tgtEl>
                                          </p:cBhvr>
                                        </p:animEffect>
                                      </p:childTnLst>
                                    </p:cTn>
                                  </p:par>
                                  <p:par>
                                    <p:cTn id="32" presetID="16" presetClass="entr" presetSubtype="37" fill="hold" nodeType="withEffect">
                                      <p:stCondLst>
                                        <p:cond delay="0"/>
                                      </p:stCondLst>
                                      <p:childTnLst>
                                        <p:set>
                                          <p:cBhvr>
                                            <p:cTn id="33" dur="1" fill="hold">
                                              <p:stCondLst>
                                                <p:cond delay="0"/>
                                              </p:stCondLst>
                                            </p:cTn>
                                            <p:tgtEl>
                                              <p:spTgt spid="138"/>
                                            </p:tgtEl>
                                            <p:attrNameLst>
                                              <p:attrName>style.visibility</p:attrName>
                                            </p:attrNameLst>
                                          </p:cBhvr>
                                          <p:to>
                                            <p:strVal val="visible"/>
                                          </p:to>
                                        </p:set>
                                        <p:animEffect transition="in" filter="barn(outVertical)">
                                          <p:cBhvr>
                                            <p:cTn id="34" dur="500"/>
                                            <p:tgtEl>
                                              <p:spTgt spid="138"/>
                                            </p:tgtEl>
                                          </p:cBhvr>
                                        </p:animEffect>
                                      </p:childTnLst>
                                    </p:cTn>
                                  </p:par>
                                  <p:par>
                                    <p:cTn id="35" presetID="16" presetClass="entr" presetSubtype="37" fill="hold" nodeType="withEffect">
                                      <p:stCondLst>
                                        <p:cond delay="0"/>
                                      </p:stCondLst>
                                      <p:childTnLst>
                                        <p:set>
                                          <p:cBhvr>
                                            <p:cTn id="36" dur="1" fill="hold">
                                              <p:stCondLst>
                                                <p:cond delay="0"/>
                                              </p:stCondLst>
                                            </p:cTn>
                                            <p:tgtEl>
                                              <p:spTgt spid="134"/>
                                            </p:tgtEl>
                                            <p:attrNameLst>
                                              <p:attrName>style.visibility</p:attrName>
                                            </p:attrNameLst>
                                          </p:cBhvr>
                                          <p:to>
                                            <p:strVal val="visible"/>
                                          </p:to>
                                        </p:set>
                                        <p:animEffect transition="in" filter="barn(outVertical)">
                                          <p:cBhvr>
                                            <p:cTn id="37" dur="500"/>
                                            <p:tgtEl>
                                              <p:spTgt spid="134"/>
                                            </p:tgtEl>
                                          </p:cBhvr>
                                        </p:animEffect>
                                      </p:childTnLst>
                                    </p:cTn>
                                  </p:par>
                                  <p:par>
                                    <p:cTn id="38" presetID="16" presetClass="entr" presetSubtype="37" fill="hold" nodeType="withEffect">
                                      <p:stCondLst>
                                        <p:cond delay="0"/>
                                      </p:stCondLst>
                                      <p:childTnLst>
                                        <p:set>
                                          <p:cBhvr>
                                            <p:cTn id="39" dur="1" fill="hold">
                                              <p:stCondLst>
                                                <p:cond delay="0"/>
                                              </p:stCondLst>
                                            </p:cTn>
                                            <p:tgtEl>
                                              <p:spTgt spid="146"/>
                                            </p:tgtEl>
                                            <p:attrNameLst>
                                              <p:attrName>style.visibility</p:attrName>
                                            </p:attrNameLst>
                                          </p:cBhvr>
                                          <p:to>
                                            <p:strVal val="visible"/>
                                          </p:to>
                                        </p:set>
                                        <p:animEffect transition="in" filter="barn(outVertical)">
                                          <p:cBhvr>
                                            <p:cTn id="40"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heel(1)">
                                          <p:cBhvr>
                                            <p:cTn id="7" dur="1300"/>
                                            <p:tgtEl>
                                              <p:spTgt spid="100"/>
                                            </p:tgtEl>
                                          </p:cBhvr>
                                        </p:animEffect>
                                      </p:childTnLst>
                                    </p:cTn>
                                  </p:par>
                                  <p:par>
                                    <p:cTn id="8" presetID="10" presetClass="entr" presetSubtype="0" fill="hold" nodeType="withEffect">
                                      <p:stCondLst>
                                        <p:cond delay="1100"/>
                                      </p:stCondLst>
                                      <p:childTnLst>
                                        <p:set>
                                          <p:cBhvr>
                                            <p:cTn id="9" dur="1" fill="hold">
                                              <p:stCondLst>
                                                <p:cond delay="0"/>
                                              </p:stCondLst>
                                            </p:cTn>
                                            <p:tgtEl>
                                              <p:spTgt spid="150"/>
                                            </p:tgtEl>
                                            <p:attrNameLst>
                                              <p:attrName>style.visibility</p:attrName>
                                            </p:attrNameLst>
                                          </p:cBhvr>
                                          <p:to>
                                            <p:strVal val="visible"/>
                                          </p:to>
                                        </p:set>
                                        <p:animEffect transition="in" filter="fade">
                                          <p:cBhvr>
                                            <p:cTn id="10" dur="500"/>
                                            <p:tgtEl>
                                              <p:spTgt spid="150"/>
                                            </p:tgtEl>
                                          </p:cBhvr>
                                        </p:animEffect>
                                      </p:childTnLst>
                                    </p:cTn>
                                  </p:par>
                                </p:childTnLst>
                              </p:cTn>
                            </p:par>
                            <p:par>
                              <p:cTn id="11" fill="hold">
                                <p:stCondLst>
                                  <p:cond delay="1500"/>
                                </p:stCondLst>
                                <p:childTnLst>
                                  <p:par>
                                    <p:cTn id="12" presetID="2" presetClass="entr" presetSubtype="4" accel="70000" fill="hold" nodeType="afterEffect">
                                      <p:stCondLst>
                                        <p:cond delay="0"/>
                                      </p:stCondLst>
                                      <p:childTnLst>
                                        <p:set>
                                          <p:cBhvr>
                                            <p:cTn id="13" dur="1" fill="hold">
                                              <p:stCondLst>
                                                <p:cond delay="0"/>
                                              </p:stCondLst>
                                            </p:cTn>
                                            <p:tgtEl>
                                              <p:spTgt spid="103"/>
                                            </p:tgtEl>
                                            <p:attrNameLst>
                                              <p:attrName>style.visibility</p:attrName>
                                            </p:attrNameLst>
                                          </p:cBhvr>
                                          <p:to>
                                            <p:strVal val="visible"/>
                                          </p:to>
                                        </p:set>
                                        <p:anim calcmode="lin" valueType="num">
                                          <p:cBhvr additive="base">
                                            <p:cTn id="14" dur="500" fill="hold"/>
                                            <p:tgtEl>
                                              <p:spTgt spid="103"/>
                                            </p:tgtEl>
                                            <p:attrNameLst>
                                              <p:attrName>ppt_x</p:attrName>
                                            </p:attrNameLst>
                                          </p:cBhvr>
                                          <p:tavLst>
                                            <p:tav tm="0">
                                              <p:val>
                                                <p:strVal val="#ppt_x"/>
                                              </p:val>
                                            </p:tav>
                                            <p:tav tm="100000">
                                              <p:val>
                                                <p:strVal val="#ppt_x"/>
                                              </p:val>
                                            </p:tav>
                                          </p:tavLst>
                                        </p:anim>
                                        <p:anim calcmode="lin" valueType="num">
                                          <p:cBhvr additive="base">
                                            <p:cTn id="15" dur="500" fill="hold"/>
                                            <p:tgtEl>
                                              <p:spTgt spid="103"/>
                                            </p:tgtEl>
                                            <p:attrNameLst>
                                              <p:attrName>ppt_y</p:attrName>
                                            </p:attrNameLst>
                                          </p:cBhvr>
                                          <p:tavLst>
                                            <p:tav tm="0">
                                              <p:val>
                                                <p:strVal val="1+#ppt_h/2"/>
                                              </p:val>
                                            </p:tav>
                                            <p:tav tm="100000">
                                              <p:val>
                                                <p:strVal val="#ppt_y"/>
                                              </p:val>
                                            </p:tav>
                                          </p:tavLst>
                                        </p:anim>
                                      </p:childTnLst>
                                    </p:cTn>
                                  </p:par>
                                  <p:par>
                                    <p:cTn id="16" presetID="2" presetClass="entr" presetSubtype="4" accel="70000" fill="hold" nodeType="withEffect">
                                      <p:stCondLst>
                                        <p:cond delay="300"/>
                                      </p:stCondLst>
                                      <p:childTnLst>
                                        <p:set>
                                          <p:cBhvr>
                                            <p:cTn id="17" dur="1" fill="hold">
                                              <p:stCondLst>
                                                <p:cond delay="0"/>
                                              </p:stCondLst>
                                            </p:cTn>
                                            <p:tgtEl>
                                              <p:spTgt spid="120"/>
                                            </p:tgtEl>
                                            <p:attrNameLst>
                                              <p:attrName>style.visibility</p:attrName>
                                            </p:attrNameLst>
                                          </p:cBhvr>
                                          <p:to>
                                            <p:strVal val="visible"/>
                                          </p:to>
                                        </p:set>
                                        <p:anim calcmode="lin" valueType="num">
                                          <p:cBhvr additive="base">
                                            <p:cTn id="18" dur="500" fill="hold"/>
                                            <p:tgtEl>
                                              <p:spTgt spid="120"/>
                                            </p:tgtEl>
                                            <p:attrNameLst>
                                              <p:attrName>ppt_x</p:attrName>
                                            </p:attrNameLst>
                                          </p:cBhvr>
                                          <p:tavLst>
                                            <p:tav tm="0">
                                              <p:val>
                                                <p:strVal val="#ppt_x"/>
                                              </p:val>
                                            </p:tav>
                                            <p:tav tm="100000">
                                              <p:val>
                                                <p:strVal val="#ppt_x"/>
                                              </p:val>
                                            </p:tav>
                                          </p:tavLst>
                                        </p:anim>
                                        <p:anim calcmode="lin" valueType="num">
                                          <p:cBhvr additive="base">
                                            <p:cTn id="19" dur="500" fill="hold"/>
                                            <p:tgtEl>
                                              <p:spTgt spid="120"/>
                                            </p:tgtEl>
                                            <p:attrNameLst>
                                              <p:attrName>ppt_y</p:attrName>
                                            </p:attrNameLst>
                                          </p:cBhvr>
                                          <p:tavLst>
                                            <p:tav tm="0">
                                              <p:val>
                                                <p:strVal val="1+#ppt_h/2"/>
                                              </p:val>
                                            </p:tav>
                                            <p:tav tm="100000">
                                              <p:val>
                                                <p:strVal val="#ppt_y"/>
                                              </p:val>
                                            </p:tav>
                                          </p:tavLst>
                                        </p:anim>
                                      </p:childTnLst>
                                    </p:cTn>
                                  </p:par>
                                  <p:par>
                                    <p:cTn id="20" presetID="2" presetClass="entr" presetSubtype="4" accel="70000" fill="hold" nodeType="withEffect">
                                      <p:stCondLst>
                                        <p:cond delay="600"/>
                                      </p:stCondLst>
                                      <p:childTnLst>
                                        <p:set>
                                          <p:cBhvr>
                                            <p:cTn id="21" dur="1" fill="hold">
                                              <p:stCondLst>
                                                <p:cond delay="0"/>
                                              </p:stCondLst>
                                            </p:cTn>
                                            <p:tgtEl>
                                              <p:spTgt spid="111"/>
                                            </p:tgtEl>
                                            <p:attrNameLst>
                                              <p:attrName>style.visibility</p:attrName>
                                            </p:attrNameLst>
                                          </p:cBhvr>
                                          <p:to>
                                            <p:strVal val="visible"/>
                                          </p:to>
                                        </p:set>
                                        <p:anim calcmode="lin" valueType="num">
                                          <p:cBhvr additive="base">
                                            <p:cTn id="22" dur="500" fill="hold"/>
                                            <p:tgtEl>
                                              <p:spTgt spid="111"/>
                                            </p:tgtEl>
                                            <p:attrNameLst>
                                              <p:attrName>ppt_x</p:attrName>
                                            </p:attrNameLst>
                                          </p:cBhvr>
                                          <p:tavLst>
                                            <p:tav tm="0">
                                              <p:val>
                                                <p:strVal val="#ppt_x"/>
                                              </p:val>
                                            </p:tav>
                                            <p:tav tm="100000">
                                              <p:val>
                                                <p:strVal val="#ppt_x"/>
                                              </p:val>
                                            </p:tav>
                                          </p:tavLst>
                                        </p:anim>
                                        <p:anim calcmode="lin" valueType="num">
                                          <p:cBhvr additive="base">
                                            <p:cTn id="23" dur="500" fill="hold"/>
                                            <p:tgtEl>
                                              <p:spTgt spid="111"/>
                                            </p:tgtEl>
                                            <p:attrNameLst>
                                              <p:attrName>ppt_y</p:attrName>
                                            </p:attrNameLst>
                                          </p:cBhvr>
                                          <p:tavLst>
                                            <p:tav tm="0">
                                              <p:val>
                                                <p:strVal val="1+#ppt_h/2"/>
                                              </p:val>
                                            </p:tav>
                                            <p:tav tm="100000">
                                              <p:val>
                                                <p:strVal val="#ppt_y"/>
                                              </p:val>
                                            </p:tav>
                                          </p:tavLst>
                                        </p:anim>
                                      </p:childTnLst>
                                    </p:cTn>
                                  </p:par>
                                  <p:par>
                                    <p:cTn id="24" presetID="2" presetClass="entr" presetSubtype="4" accel="70000" fill="hold" nodeType="withEffect">
                                      <p:stCondLst>
                                        <p:cond delay="900"/>
                                      </p:stCondLst>
                                      <p:childTnLst>
                                        <p:set>
                                          <p:cBhvr>
                                            <p:cTn id="25" dur="1" fill="hold">
                                              <p:stCondLst>
                                                <p:cond delay="0"/>
                                              </p:stCondLst>
                                            </p:cTn>
                                            <p:tgtEl>
                                              <p:spTgt spid="126"/>
                                            </p:tgtEl>
                                            <p:attrNameLst>
                                              <p:attrName>style.visibility</p:attrName>
                                            </p:attrNameLst>
                                          </p:cBhvr>
                                          <p:to>
                                            <p:strVal val="visible"/>
                                          </p:to>
                                        </p:set>
                                        <p:anim calcmode="lin" valueType="num">
                                          <p:cBhvr additive="base">
                                            <p:cTn id="26" dur="500" fill="hold"/>
                                            <p:tgtEl>
                                              <p:spTgt spid="126"/>
                                            </p:tgtEl>
                                            <p:attrNameLst>
                                              <p:attrName>ppt_x</p:attrName>
                                            </p:attrNameLst>
                                          </p:cBhvr>
                                          <p:tavLst>
                                            <p:tav tm="0">
                                              <p:val>
                                                <p:strVal val="#ppt_x"/>
                                              </p:val>
                                            </p:tav>
                                            <p:tav tm="100000">
                                              <p:val>
                                                <p:strVal val="#ppt_x"/>
                                              </p:val>
                                            </p:tav>
                                          </p:tavLst>
                                        </p:anim>
                                        <p:anim calcmode="lin" valueType="num">
                                          <p:cBhvr additive="base">
                                            <p:cTn id="27" dur="500" fill="hold"/>
                                            <p:tgtEl>
                                              <p:spTgt spid="126"/>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142"/>
                                            </p:tgtEl>
                                            <p:attrNameLst>
                                              <p:attrName>style.visibility</p:attrName>
                                            </p:attrNameLst>
                                          </p:cBhvr>
                                          <p:to>
                                            <p:strVal val="visible"/>
                                          </p:to>
                                        </p:set>
                                        <p:animEffect transition="in" filter="barn(outVertical)">
                                          <p:cBhvr>
                                            <p:cTn id="31" dur="500"/>
                                            <p:tgtEl>
                                              <p:spTgt spid="142"/>
                                            </p:tgtEl>
                                          </p:cBhvr>
                                        </p:animEffect>
                                      </p:childTnLst>
                                    </p:cTn>
                                  </p:par>
                                  <p:par>
                                    <p:cTn id="32" presetID="16" presetClass="entr" presetSubtype="37" fill="hold" nodeType="withEffect">
                                      <p:stCondLst>
                                        <p:cond delay="0"/>
                                      </p:stCondLst>
                                      <p:childTnLst>
                                        <p:set>
                                          <p:cBhvr>
                                            <p:cTn id="33" dur="1" fill="hold">
                                              <p:stCondLst>
                                                <p:cond delay="0"/>
                                              </p:stCondLst>
                                            </p:cTn>
                                            <p:tgtEl>
                                              <p:spTgt spid="138"/>
                                            </p:tgtEl>
                                            <p:attrNameLst>
                                              <p:attrName>style.visibility</p:attrName>
                                            </p:attrNameLst>
                                          </p:cBhvr>
                                          <p:to>
                                            <p:strVal val="visible"/>
                                          </p:to>
                                        </p:set>
                                        <p:animEffect transition="in" filter="barn(outVertical)">
                                          <p:cBhvr>
                                            <p:cTn id="34" dur="500"/>
                                            <p:tgtEl>
                                              <p:spTgt spid="138"/>
                                            </p:tgtEl>
                                          </p:cBhvr>
                                        </p:animEffect>
                                      </p:childTnLst>
                                    </p:cTn>
                                  </p:par>
                                  <p:par>
                                    <p:cTn id="35" presetID="16" presetClass="entr" presetSubtype="37" fill="hold" nodeType="withEffect">
                                      <p:stCondLst>
                                        <p:cond delay="0"/>
                                      </p:stCondLst>
                                      <p:childTnLst>
                                        <p:set>
                                          <p:cBhvr>
                                            <p:cTn id="36" dur="1" fill="hold">
                                              <p:stCondLst>
                                                <p:cond delay="0"/>
                                              </p:stCondLst>
                                            </p:cTn>
                                            <p:tgtEl>
                                              <p:spTgt spid="134"/>
                                            </p:tgtEl>
                                            <p:attrNameLst>
                                              <p:attrName>style.visibility</p:attrName>
                                            </p:attrNameLst>
                                          </p:cBhvr>
                                          <p:to>
                                            <p:strVal val="visible"/>
                                          </p:to>
                                        </p:set>
                                        <p:animEffect transition="in" filter="barn(outVertical)">
                                          <p:cBhvr>
                                            <p:cTn id="37" dur="500"/>
                                            <p:tgtEl>
                                              <p:spTgt spid="134"/>
                                            </p:tgtEl>
                                          </p:cBhvr>
                                        </p:animEffect>
                                      </p:childTnLst>
                                    </p:cTn>
                                  </p:par>
                                  <p:par>
                                    <p:cTn id="38" presetID="16" presetClass="entr" presetSubtype="37" fill="hold" nodeType="withEffect">
                                      <p:stCondLst>
                                        <p:cond delay="0"/>
                                      </p:stCondLst>
                                      <p:childTnLst>
                                        <p:set>
                                          <p:cBhvr>
                                            <p:cTn id="39" dur="1" fill="hold">
                                              <p:stCondLst>
                                                <p:cond delay="0"/>
                                              </p:stCondLst>
                                            </p:cTn>
                                            <p:tgtEl>
                                              <p:spTgt spid="146"/>
                                            </p:tgtEl>
                                            <p:attrNameLst>
                                              <p:attrName>style.visibility</p:attrName>
                                            </p:attrNameLst>
                                          </p:cBhvr>
                                          <p:to>
                                            <p:strVal val="visible"/>
                                          </p:to>
                                        </p:set>
                                        <p:animEffect transition="in" filter="barn(outVertical)">
                                          <p:cBhvr>
                                            <p:cTn id="40"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点击输入标题</a:t>
            </a:r>
          </a:p>
        </p:txBody>
      </p:sp>
      <p:sp>
        <p:nvSpPr>
          <p:cNvPr id="7" name="_2"/>
          <p:cNvSpPr/>
          <p:nvPr/>
        </p:nvSpPr>
        <p:spPr bwMode="auto">
          <a:xfrm>
            <a:off x="3412526" y="2056677"/>
            <a:ext cx="730021" cy="4144372"/>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rgbClr val="1D93CF"/>
          </a:solidFill>
          <a:ln>
            <a:noFill/>
          </a:ln>
        </p:spPr>
        <p:txBody>
          <a:bodyPr vert="horz" wrap="square" lIns="121920" tIns="60960" rIns="121920" bIns="60960" numCol="1" anchor="t" anchorCtr="0" compatLnSpc="1"/>
          <a:lstStyle/>
          <a:p>
            <a:endParaRPr lang="zh-CN" altLang="en-US" sz="2400">
              <a:latin typeface="Impact" panose="020B0806030902050204" pitchFamily="34" charset="0"/>
              <a:ea typeface="微软雅黑" panose="020B0503020204020204" pitchFamily="34" charset="-122"/>
              <a:sym typeface="Impact" panose="020B0806030902050204" pitchFamily="34" charset="0"/>
            </a:endParaRPr>
          </a:p>
        </p:txBody>
      </p:sp>
      <p:sp>
        <p:nvSpPr>
          <p:cNvPr id="8" name="_3"/>
          <p:cNvSpPr/>
          <p:nvPr/>
        </p:nvSpPr>
        <p:spPr bwMode="auto">
          <a:xfrm>
            <a:off x="1191605" y="3231150"/>
            <a:ext cx="1981723" cy="1756383"/>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 name="_4"/>
          <p:cNvSpPr/>
          <p:nvPr/>
        </p:nvSpPr>
        <p:spPr bwMode="auto">
          <a:xfrm>
            <a:off x="1446950" y="3432265"/>
            <a:ext cx="1542716" cy="1367296"/>
          </a:xfrm>
          <a:prstGeom prst="roundRect">
            <a:avLst/>
          </a:pr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 name="_5"/>
          <p:cNvSpPr/>
          <p:nvPr/>
        </p:nvSpPr>
        <p:spPr>
          <a:xfrm>
            <a:off x="1522783" y="4002922"/>
            <a:ext cx="1281120" cy="420564"/>
          </a:xfrm>
          <a:prstGeom prst="rect">
            <a:avLst/>
          </a:prstGeom>
        </p:spPr>
        <p:txBody>
          <a:bodyPr wrap="none" lIns="91440" tIns="45720" rIns="91440" bIns="45720">
            <a:spAutoFit/>
          </a:bodyPr>
          <a:lstStyle/>
          <a:p>
            <a:pPr algn="ctr"/>
            <a:r>
              <a:rPr lang="zh-CN" altLang="en-US" sz="2135"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添加标题</a:t>
            </a:r>
            <a:endParaRPr lang="zh-CN" altLang="en-US" sz="4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11" name="_6"/>
          <p:cNvGrpSpPr/>
          <p:nvPr/>
        </p:nvGrpSpPr>
        <p:grpSpPr>
          <a:xfrm>
            <a:off x="2028497" y="3575313"/>
            <a:ext cx="307935" cy="306305"/>
            <a:chOff x="3856417" y="4248125"/>
            <a:chExt cx="409860" cy="407692"/>
          </a:xfrm>
          <a:solidFill>
            <a:srgbClr val="1D93CF"/>
          </a:solidFill>
        </p:grpSpPr>
        <p:sp>
          <p:nvSpPr>
            <p:cNvPr id="12" name="Freeform 187"/>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3" name="Freeform 188"/>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4"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8"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19" name="_7"/>
          <p:cNvGrpSpPr/>
          <p:nvPr/>
        </p:nvGrpSpPr>
        <p:grpSpPr>
          <a:xfrm>
            <a:off x="4514709" y="1901843"/>
            <a:ext cx="6103029" cy="696296"/>
            <a:chOff x="8121872" y="2010009"/>
            <a:chExt cx="1739454" cy="1412819"/>
          </a:xfrm>
        </p:grpSpPr>
        <p:sp>
          <p:nvSpPr>
            <p:cNvPr id="20" name="圆角矩形 19"/>
            <p:cNvSpPr/>
            <p:nvPr/>
          </p:nvSpPr>
          <p:spPr>
            <a:xfrm>
              <a:off x="8121872" y="2010009"/>
              <a:ext cx="1739454" cy="1412819"/>
            </a:xfrm>
            <a:prstGeom prst="roundRect">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 name="圆角矩形 20"/>
            <p:cNvSpPr/>
            <p:nvPr/>
          </p:nvSpPr>
          <p:spPr>
            <a:xfrm>
              <a:off x="8188675" y="2172591"/>
              <a:ext cx="1605785" cy="1041976"/>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22" name="_8"/>
          <p:cNvGrpSpPr/>
          <p:nvPr/>
        </p:nvGrpSpPr>
        <p:grpSpPr>
          <a:xfrm>
            <a:off x="4514601" y="2782620"/>
            <a:ext cx="6103029" cy="696296"/>
            <a:chOff x="8121873" y="2010009"/>
            <a:chExt cx="1739454" cy="1412819"/>
          </a:xfrm>
        </p:grpSpPr>
        <p:sp>
          <p:nvSpPr>
            <p:cNvPr id="23" name="圆角矩形 22"/>
            <p:cNvSpPr/>
            <p:nvPr/>
          </p:nvSpPr>
          <p:spPr>
            <a:xfrm>
              <a:off x="8121873" y="2010009"/>
              <a:ext cx="1739454" cy="1412819"/>
            </a:xfrm>
            <a:prstGeom prst="roundRect">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4" name="圆角矩形 23"/>
            <p:cNvSpPr/>
            <p:nvPr/>
          </p:nvSpPr>
          <p:spPr>
            <a:xfrm>
              <a:off x="8188707" y="2198938"/>
              <a:ext cx="1605785" cy="1041976"/>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25" name="_9"/>
          <p:cNvGrpSpPr/>
          <p:nvPr/>
        </p:nvGrpSpPr>
        <p:grpSpPr>
          <a:xfrm>
            <a:off x="4514601" y="3766037"/>
            <a:ext cx="6103029" cy="696296"/>
            <a:chOff x="8121873" y="2010009"/>
            <a:chExt cx="1739454" cy="1412819"/>
          </a:xfrm>
        </p:grpSpPr>
        <p:sp>
          <p:nvSpPr>
            <p:cNvPr id="26" name="圆角矩形 25"/>
            <p:cNvSpPr/>
            <p:nvPr/>
          </p:nvSpPr>
          <p:spPr>
            <a:xfrm>
              <a:off x="8121873" y="2010009"/>
              <a:ext cx="1739454" cy="1412819"/>
            </a:xfrm>
            <a:prstGeom prst="roundRect">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7" name="圆角矩形 26"/>
            <p:cNvSpPr/>
            <p:nvPr/>
          </p:nvSpPr>
          <p:spPr>
            <a:xfrm>
              <a:off x="8188707" y="2198938"/>
              <a:ext cx="1605785" cy="1041976"/>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28" name="_10"/>
          <p:cNvGrpSpPr/>
          <p:nvPr/>
        </p:nvGrpSpPr>
        <p:grpSpPr>
          <a:xfrm>
            <a:off x="4464440" y="4732796"/>
            <a:ext cx="6103029" cy="696296"/>
            <a:chOff x="8121873" y="2010009"/>
            <a:chExt cx="1739454" cy="1412819"/>
          </a:xfrm>
        </p:grpSpPr>
        <p:sp>
          <p:nvSpPr>
            <p:cNvPr id="29" name="圆角矩形 28"/>
            <p:cNvSpPr/>
            <p:nvPr/>
          </p:nvSpPr>
          <p:spPr>
            <a:xfrm>
              <a:off x="8121873" y="2010009"/>
              <a:ext cx="1739454" cy="1412819"/>
            </a:xfrm>
            <a:prstGeom prst="roundRect">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0" name="圆角矩形 29"/>
            <p:cNvSpPr/>
            <p:nvPr/>
          </p:nvSpPr>
          <p:spPr>
            <a:xfrm>
              <a:off x="8203003" y="2198938"/>
              <a:ext cx="1605785" cy="1041976"/>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31" name="_11"/>
          <p:cNvGrpSpPr/>
          <p:nvPr/>
        </p:nvGrpSpPr>
        <p:grpSpPr>
          <a:xfrm>
            <a:off x="4514712" y="5647788"/>
            <a:ext cx="6103029" cy="696296"/>
            <a:chOff x="8121873" y="2010009"/>
            <a:chExt cx="1739454" cy="1412819"/>
          </a:xfrm>
        </p:grpSpPr>
        <p:sp>
          <p:nvSpPr>
            <p:cNvPr id="32" name="圆角矩形 31"/>
            <p:cNvSpPr/>
            <p:nvPr/>
          </p:nvSpPr>
          <p:spPr>
            <a:xfrm>
              <a:off x="8121873" y="2010009"/>
              <a:ext cx="1739454" cy="1412819"/>
            </a:xfrm>
            <a:prstGeom prst="roundRect">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3" name="圆角矩形 32"/>
            <p:cNvSpPr/>
            <p:nvPr/>
          </p:nvSpPr>
          <p:spPr>
            <a:xfrm>
              <a:off x="8188675" y="2198938"/>
              <a:ext cx="1605785" cy="1041976"/>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34" name="_12"/>
          <p:cNvSpPr txBox="1"/>
          <p:nvPr/>
        </p:nvSpPr>
        <p:spPr>
          <a:xfrm>
            <a:off x="4914136" y="2103504"/>
            <a:ext cx="5011339" cy="27045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tx1">
                    <a:lumMod val="75000"/>
                    <a:lumOff val="25000"/>
                  </a:schemeClr>
                </a:solidFill>
                <a:latin typeface="Impact" panose="020B0806030902050204" pitchFamily="34" charset="0"/>
                <a:sym typeface="Impact" panose="020B0806030902050204" pitchFamily="34" charset="0"/>
              </a:rPr>
              <a:t>点击输入本栏的具体文字，简明扼要的说明分项内容。</a:t>
            </a:r>
            <a:endParaRPr lang="en-US" altLang="zh-CN" sz="1600" dirty="0">
              <a:solidFill>
                <a:schemeClr val="tx1">
                  <a:lumMod val="75000"/>
                  <a:lumOff val="25000"/>
                </a:schemeClr>
              </a:solidFill>
              <a:latin typeface="Impact" panose="020B0806030902050204" pitchFamily="34" charset="0"/>
              <a:sym typeface="Impact" panose="020B0806030902050204" pitchFamily="34" charset="0"/>
            </a:endParaRPr>
          </a:p>
        </p:txBody>
      </p:sp>
      <p:sp>
        <p:nvSpPr>
          <p:cNvPr id="35" name="_13"/>
          <p:cNvSpPr txBox="1"/>
          <p:nvPr/>
        </p:nvSpPr>
        <p:spPr>
          <a:xfrm>
            <a:off x="4885491" y="2973761"/>
            <a:ext cx="5011339" cy="27045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tx1">
                    <a:lumMod val="75000"/>
                    <a:lumOff val="25000"/>
                  </a:schemeClr>
                </a:solidFill>
                <a:latin typeface="Impact" panose="020B0806030902050204" pitchFamily="34" charset="0"/>
                <a:sym typeface="Impact" panose="020B0806030902050204" pitchFamily="34" charset="0"/>
              </a:rPr>
              <a:t>点击输入本栏的具体文字，简明扼要的说明分项内容。</a:t>
            </a:r>
            <a:endParaRPr lang="en-US" altLang="zh-CN" sz="1600" dirty="0">
              <a:solidFill>
                <a:schemeClr val="tx1">
                  <a:lumMod val="75000"/>
                  <a:lumOff val="25000"/>
                </a:schemeClr>
              </a:solidFill>
              <a:latin typeface="Impact" panose="020B0806030902050204" pitchFamily="34" charset="0"/>
              <a:sym typeface="Impact" panose="020B0806030902050204" pitchFamily="34" charset="0"/>
            </a:endParaRPr>
          </a:p>
        </p:txBody>
      </p:sp>
      <p:sp>
        <p:nvSpPr>
          <p:cNvPr id="36" name="_14"/>
          <p:cNvSpPr txBox="1"/>
          <p:nvPr/>
        </p:nvSpPr>
        <p:spPr>
          <a:xfrm>
            <a:off x="4885491" y="3942702"/>
            <a:ext cx="5011339" cy="27045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tx1">
                    <a:lumMod val="75000"/>
                    <a:lumOff val="25000"/>
                  </a:schemeClr>
                </a:solidFill>
                <a:latin typeface="Impact" panose="020B0806030902050204" pitchFamily="34" charset="0"/>
                <a:sym typeface="Impact" panose="020B0806030902050204" pitchFamily="34" charset="0"/>
              </a:rPr>
              <a:t>点击输入本栏的具体文字，简明扼要的说明分项内容。</a:t>
            </a:r>
            <a:endParaRPr lang="en-US" altLang="zh-CN" sz="1600" dirty="0">
              <a:solidFill>
                <a:schemeClr val="tx1">
                  <a:lumMod val="75000"/>
                  <a:lumOff val="25000"/>
                </a:schemeClr>
              </a:solidFill>
              <a:latin typeface="Impact" panose="020B0806030902050204" pitchFamily="34" charset="0"/>
              <a:sym typeface="Impact" panose="020B0806030902050204" pitchFamily="34" charset="0"/>
            </a:endParaRPr>
          </a:p>
        </p:txBody>
      </p:sp>
      <p:sp>
        <p:nvSpPr>
          <p:cNvPr id="37" name="_15"/>
          <p:cNvSpPr txBox="1"/>
          <p:nvPr/>
        </p:nvSpPr>
        <p:spPr>
          <a:xfrm>
            <a:off x="4885491" y="4912115"/>
            <a:ext cx="5011339" cy="27045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tx1">
                    <a:lumMod val="75000"/>
                    <a:lumOff val="25000"/>
                  </a:schemeClr>
                </a:solidFill>
                <a:latin typeface="Impact" panose="020B0806030902050204" pitchFamily="34" charset="0"/>
                <a:sym typeface="Impact" panose="020B0806030902050204" pitchFamily="34" charset="0"/>
              </a:rPr>
              <a:t>点击输入本栏的具体文字，简明扼要的说明分项内容。</a:t>
            </a:r>
            <a:endParaRPr lang="en-US" altLang="zh-CN" sz="1600" dirty="0">
              <a:solidFill>
                <a:schemeClr val="tx1">
                  <a:lumMod val="75000"/>
                  <a:lumOff val="25000"/>
                </a:schemeClr>
              </a:solidFill>
              <a:latin typeface="Impact" panose="020B0806030902050204" pitchFamily="34" charset="0"/>
              <a:sym typeface="Impact" panose="020B0806030902050204" pitchFamily="34" charset="0"/>
            </a:endParaRPr>
          </a:p>
        </p:txBody>
      </p:sp>
      <p:sp>
        <p:nvSpPr>
          <p:cNvPr id="38" name="_16"/>
          <p:cNvSpPr txBox="1"/>
          <p:nvPr/>
        </p:nvSpPr>
        <p:spPr>
          <a:xfrm>
            <a:off x="4900810" y="5828955"/>
            <a:ext cx="5011339" cy="27045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tx1">
                    <a:lumMod val="75000"/>
                    <a:lumOff val="25000"/>
                  </a:schemeClr>
                </a:solidFill>
                <a:latin typeface="Impact" panose="020B0806030902050204" pitchFamily="34" charset="0"/>
                <a:sym typeface="Impact" panose="020B0806030902050204" pitchFamily="34" charset="0"/>
              </a:rPr>
              <a:t>点击输入本栏的具体文字，简明扼要的说明分项内容。</a:t>
            </a:r>
            <a:endParaRPr lang="en-US" altLang="zh-CN" sz="1600" dirty="0">
              <a:solidFill>
                <a:schemeClr val="tx1">
                  <a:lumMod val="75000"/>
                  <a:lumOff val="25000"/>
                </a:schemeClr>
              </a:solidFill>
              <a:latin typeface="Impact" panose="020B0806030902050204" pitchFamily="34" charset="0"/>
              <a:sym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1" presetClass="entr" presetSubtype="1" fill="hold" grpId="0" nodeType="withEffect">
                                      <p:stCondLst>
                                        <p:cond delay="40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500"/>
                                            <p:tgtEl>
                                              <p:spTgt spid="9"/>
                                            </p:tgtEl>
                                          </p:cBhvr>
                                        </p:animEffect>
                                      </p:childTnLst>
                                    </p:cTn>
                                  </p:par>
                                </p:childTnLst>
                              </p:cTn>
                            </p:par>
                            <p:par>
                              <p:cTn id="13" fill="hold">
                                <p:stCondLst>
                                  <p:cond delay="500"/>
                                </p:stCondLst>
                                <p:childTnLst>
                                  <p:par>
                                    <p:cTn id="14" presetID="45"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anim calcmode="lin" valueType="num">
                                          <p:cBhvr>
                                            <p:cTn id="17" dur="500" fill="hold"/>
                                            <p:tgtEl>
                                              <p:spTgt spid="11"/>
                                            </p:tgtEl>
                                            <p:attrNameLst>
                                              <p:attrName>ppt_w</p:attrName>
                                            </p:attrNameLst>
                                          </p:cBhvr>
                                          <p:tavLst>
                                            <p:tav tm="0" fmla="#ppt_w*sin(2.5*pi*$)">
                                              <p:val>
                                                <p:fltVal val="0"/>
                                              </p:val>
                                            </p:tav>
                                            <p:tav tm="100000">
                                              <p:val>
                                                <p:fltVal val="1"/>
                                              </p:val>
                                            </p:tav>
                                          </p:tavLst>
                                        </p:anim>
                                        <p:anim calcmode="lin" valueType="num">
                                          <p:cBhvr>
                                            <p:cTn id="18" dur="500" fill="hold"/>
                                            <p:tgtEl>
                                              <p:spTgt spid="11"/>
                                            </p:tgtEl>
                                            <p:attrNameLst>
                                              <p:attrName>ppt_h</p:attrName>
                                            </p:attrNameLst>
                                          </p:cBhvr>
                                          <p:tavLst>
                                            <p:tav tm="0">
                                              <p:val>
                                                <p:strVal val="#ppt_h"/>
                                              </p:val>
                                            </p:tav>
                                            <p:tav tm="100000">
                                              <p:val>
                                                <p:strVal val="#ppt_h"/>
                                              </p:val>
                                            </p:tav>
                                          </p:tavLst>
                                        </p:anim>
                                      </p:childTnLst>
                                    </p:cTn>
                                  </p:par>
                                  <p:par>
                                    <p:cTn id="19" presetID="53" presetClass="entr" presetSubtype="16" fill="hold" grpId="0" nodeType="with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1549"/>
                                </p:stCondLst>
                                <p:childTnLst>
                                  <p:par>
                                    <p:cTn id="25" presetID="16" presetClass="entr" presetSubtype="4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outHorizontal)">
                                          <p:cBhvr>
                                            <p:cTn id="27" dur="500"/>
                                            <p:tgtEl>
                                              <p:spTgt spid="7"/>
                                            </p:tgtEl>
                                          </p:cBhvr>
                                        </p:animEffect>
                                      </p:childTnLst>
                                    </p:cTn>
                                  </p:par>
                                </p:childTnLst>
                              </p:cTn>
                            </p:par>
                            <p:par>
                              <p:cTn id="28" fill="hold">
                                <p:stCondLst>
                                  <p:cond delay="2049"/>
                                </p:stCondLst>
                                <p:childTnLst>
                                  <p:par>
                                    <p:cTn id="29" presetID="2" presetClass="entr" presetSubtype="2" accel="60000" fill="hold" nodeType="afterEffect" p14:presetBounceEnd="40000">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14:bounceEnd="40000">
                                          <p:cBhvr additive="base">
                                            <p:cTn id="31" dur="500" fill="hold"/>
                                            <p:tgtEl>
                                              <p:spTgt spid="19"/>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49"/>
                                </p:stCondLst>
                                <p:childTnLst>
                                  <p:par>
                                    <p:cTn id="34" presetID="22" presetClass="entr" presetSubtype="8"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left)">
                                          <p:cBhvr>
                                            <p:cTn id="36" dur="500"/>
                                            <p:tgtEl>
                                              <p:spTgt spid="34"/>
                                            </p:tgtEl>
                                          </p:cBhvr>
                                        </p:animEffect>
                                      </p:childTnLst>
                                    </p:cTn>
                                  </p:par>
                                </p:childTnLst>
                              </p:cTn>
                            </p:par>
                            <p:par>
                              <p:cTn id="37" fill="hold">
                                <p:stCondLst>
                                  <p:cond delay="3049"/>
                                </p:stCondLst>
                                <p:childTnLst>
                                  <p:par>
                                    <p:cTn id="38" presetID="2" presetClass="entr" presetSubtype="2" accel="60000" fill="hold" nodeType="afterEffect" p14:presetBounceEnd="40000">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14:bounceEnd="40000">
                                          <p:cBhvr additive="base">
                                            <p:cTn id="40" dur="50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41" dur="500" fill="hold"/>
                                            <p:tgtEl>
                                              <p:spTgt spid="22"/>
                                            </p:tgtEl>
                                            <p:attrNameLst>
                                              <p:attrName>ppt_y</p:attrName>
                                            </p:attrNameLst>
                                          </p:cBhvr>
                                          <p:tavLst>
                                            <p:tav tm="0">
                                              <p:val>
                                                <p:strVal val="#ppt_y"/>
                                              </p:val>
                                            </p:tav>
                                            <p:tav tm="100000">
                                              <p:val>
                                                <p:strVal val="#ppt_y"/>
                                              </p:val>
                                            </p:tav>
                                          </p:tavLst>
                                        </p:anim>
                                      </p:childTnLst>
                                    </p:cTn>
                                  </p:par>
                                </p:childTnLst>
                              </p:cTn>
                            </p:par>
                            <p:par>
                              <p:cTn id="42" fill="hold">
                                <p:stCondLst>
                                  <p:cond delay="3549"/>
                                </p:stCondLst>
                                <p:childTnLst>
                                  <p:par>
                                    <p:cTn id="43" presetID="22" presetClass="entr" presetSubtype="8"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left)">
                                          <p:cBhvr>
                                            <p:cTn id="45" dur="500"/>
                                            <p:tgtEl>
                                              <p:spTgt spid="35"/>
                                            </p:tgtEl>
                                          </p:cBhvr>
                                        </p:animEffect>
                                      </p:childTnLst>
                                    </p:cTn>
                                  </p:par>
                                </p:childTnLst>
                              </p:cTn>
                            </p:par>
                            <p:par>
                              <p:cTn id="46" fill="hold">
                                <p:stCondLst>
                                  <p:cond delay="4049"/>
                                </p:stCondLst>
                                <p:childTnLst>
                                  <p:par>
                                    <p:cTn id="47" presetID="2" presetClass="entr" presetSubtype="2" accel="60000" fill="hold" nodeType="afterEffect" p14:presetBounceEnd="40000">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14:bounceEnd="40000">
                                          <p:cBhvr additive="base">
                                            <p:cTn id="49" dur="5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50" dur="500" fill="hold"/>
                                            <p:tgtEl>
                                              <p:spTgt spid="25"/>
                                            </p:tgtEl>
                                            <p:attrNameLst>
                                              <p:attrName>ppt_y</p:attrName>
                                            </p:attrNameLst>
                                          </p:cBhvr>
                                          <p:tavLst>
                                            <p:tav tm="0">
                                              <p:val>
                                                <p:strVal val="#ppt_y"/>
                                              </p:val>
                                            </p:tav>
                                            <p:tav tm="100000">
                                              <p:val>
                                                <p:strVal val="#ppt_y"/>
                                              </p:val>
                                            </p:tav>
                                          </p:tavLst>
                                        </p:anim>
                                      </p:childTnLst>
                                    </p:cTn>
                                  </p:par>
                                </p:childTnLst>
                              </p:cTn>
                            </p:par>
                            <p:par>
                              <p:cTn id="51" fill="hold">
                                <p:stCondLst>
                                  <p:cond delay="4549"/>
                                </p:stCondLst>
                                <p:childTnLst>
                                  <p:par>
                                    <p:cTn id="52" presetID="22" presetClass="entr" presetSubtype="8"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childTnLst>
                              </p:cTn>
                            </p:par>
                            <p:par>
                              <p:cTn id="55" fill="hold">
                                <p:stCondLst>
                                  <p:cond delay="5049"/>
                                </p:stCondLst>
                                <p:childTnLst>
                                  <p:par>
                                    <p:cTn id="56" presetID="2" presetClass="entr" presetSubtype="2" accel="60000" fill="hold" nodeType="afterEffect" p14:presetBounceEnd="40000">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14:bounceEnd="40000">
                                          <p:cBhvr additive="base">
                                            <p:cTn id="58" dur="500" fill="hold"/>
                                            <p:tgtEl>
                                              <p:spTgt spid="28"/>
                                            </p:tgtEl>
                                            <p:attrNameLst>
                                              <p:attrName>ppt_x</p:attrName>
                                            </p:attrNameLst>
                                          </p:cBhvr>
                                          <p:tavLst>
                                            <p:tav tm="0">
                                              <p:val>
                                                <p:strVal val="1+#ppt_w/2"/>
                                              </p:val>
                                            </p:tav>
                                            <p:tav tm="100000">
                                              <p:val>
                                                <p:strVal val="#ppt_x"/>
                                              </p:val>
                                            </p:tav>
                                          </p:tavLst>
                                        </p:anim>
                                        <p:anim calcmode="lin" valueType="num" p14:bounceEnd="40000">
                                          <p:cBhvr additive="base">
                                            <p:cTn id="59" dur="500" fill="hold"/>
                                            <p:tgtEl>
                                              <p:spTgt spid="28"/>
                                            </p:tgtEl>
                                            <p:attrNameLst>
                                              <p:attrName>ppt_y</p:attrName>
                                            </p:attrNameLst>
                                          </p:cBhvr>
                                          <p:tavLst>
                                            <p:tav tm="0">
                                              <p:val>
                                                <p:strVal val="#ppt_y"/>
                                              </p:val>
                                            </p:tav>
                                            <p:tav tm="100000">
                                              <p:val>
                                                <p:strVal val="#ppt_y"/>
                                              </p:val>
                                            </p:tav>
                                          </p:tavLst>
                                        </p:anim>
                                      </p:childTnLst>
                                    </p:cTn>
                                  </p:par>
                                </p:childTnLst>
                              </p:cTn>
                            </p:par>
                            <p:par>
                              <p:cTn id="60" fill="hold">
                                <p:stCondLst>
                                  <p:cond delay="5549"/>
                                </p:stCondLst>
                                <p:childTnLst>
                                  <p:par>
                                    <p:cTn id="61" presetID="22" presetClass="entr" presetSubtype="8"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left)">
                                          <p:cBhvr>
                                            <p:cTn id="63" dur="500"/>
                                            <p:tgtEl>
                                              <p:spTgt spid="37"/>
                                            </p:tgtEl>
                                          </p:cBhvr>
                                        </p:animEffect>
                                      </p:childTnLst>
                                    </p:cTn>
                                  </p:par>
                                </p:childTnLst>
                              </p:cTn>
                            </p:par>
                            <p:par>
                              <p:cTn id="64" fill="hold">
                                <p:stCondLst>
                                  <p:cond delay="6049"/>
                                </p:stCondLst>
                                <p:childTnLst>
                                  <p:par>
                                    <p:cTn id="65" presetID="2" presetClass="entr" presetSubtype="2" accel="60000" fill="hold" nodeType="afterEffect" p14:presetBounceEnd="40000">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14:bounceEnd="40000">
                                          <p:cBhvr additive="base">
                                            <p:cTn id="67" dur="500" fill="hold"/>
                                            <p:tgtEl>
                                              <p:spTgt spid="31"/>
                                            </p:tgtEl>
                                            <p:attrNameLst>
                                              <p:attrName>ppt_x</p:attrName>
                                            </p:attrNameLst>
                                          </p:cBhvr>
                                          <p:tavLst>
                                            <p:tav tm="0">
                                              <p:val>
                                                <p:strVal val="1+#ppt_w/2"/>
                                              </p:val>
                                            </p:tav>
                                            <p:tav tm="100000">
                                              <p:val>
                                                <p:strVal val="#ppt_x"/>
                                              </p:val>
                                            </p:tav>
                                          </p:tavLst>
                                        </p:anim>
                                        <p:anim calcmode="lin" valueType="num" p14:bounceEnd="40000">
                                          <p:cBhvr additive="base">
                                            <p:cTn id="68" dur="500" fill="hold"/>
                                            <p:tgtEl>
                                              <p:spTgt spid="31"/>
                                            </p:tgtEl>
                                            <p:attrNameLst>
                                              <p:attrName>ppt_y</p:attrName>
                                            </p:attrNameLst>
                                          </p:cBhvr>
                                          <p:tavLst>
                                            <p:tav tm="0">
                                              <p:val>
                                                <p:strVal val="#ppt_y"/>
                                              </p:val>
                                            </p:tav>
                                            <p:tav tm="100000">
                                              <p:val>
                                                <p:strVal val="#ppt_y"/>
                                              </p:val>
                                            </p:tav>
                                          </p:tavLst>
                                        </p:anim>
                                      </p:childTnLst>
                                    </p:cTn>
                                  </p:par>
                                </p:childTnLst>
                              </p:cTn>
                            </p:par>
                            <p:par>
                              <p:cTn id="69" fill="hold">
                                <p:stCondLst>
                                  <p:cond delay="6549"/>
                                </p:stCondLst>
                                <p:childTnLst>
                                  <p:par>
                                    <p:cTn id="70" presetID="22" presetClass="entr" presetSubtype="8"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left)">
                                          <p:cBhvr>
                                            <p:cTn id="7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34" grpId="0"/>
          <p:bldP spid="35" grpId="0"/>
          <p:bldP spid="36" grpId="0"/>
          <p:bldP spid="37" grpId="0"/>
          <p:bldP spid="3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1" presetClass="entr" presetSubtype="1" fill="hold" grpId="0" nodeType="withEffect">
                                      <p:stCondLst>
                                        <p:cond delay="40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500"/>
                                            <p:tgtEl>
                                              <p:spTgt spid="9"/>
                                            </p:tgtEl>
                                          </p:cBhvr>
                                        </p:animEffect>
                                      </p:childTnLst>
                                    </p:cTn>
                                  </p:par>
                                </p:childTnLst>
                              </p:cTn>
                            </p:par>
                            <p:par>
                              <p:cTn id="13" fill="hold">
                                <p:stCondLst>
                                  <p:cond delay="500"/>
                                </p:stCondLst>
                                <p:childTnLst>
                                  <p:par>
                                    <p:cTn id="14" presetID="45"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anim calcmode="lin" valueType="num">
                                          <p:cBhvr>
                                            <p:cTn id="17" dur="500" fill="hold"/>
                                            <p:tgtEl>
                                              <p:spTgt spid="11"/>
                                            </p:tgtEl>
                                            <p:attrNameLst>
                                              <p:attrName>ppt_w</p:attrName>
                                            </p:attrNameLst>
                                          </p:cBhvr>
                                          <p:tavLst>
                                            <p:tav tm="0" fmla="#ppt_w*sin(2.5*pi*$)">
                                              <p:val>
                                                <p:fltVal val="0"/>
                                              </p:val>
                                            </p:tav>
                                            <p:tav tm="100000">
                                              <p:val>
                                                <p:fltVal val="1"/>
                                              </p:val>
                                            </p:tav>
                                          </p:tavLst>
                                        </p:anim>
                                        <p:anim calcmode="lin" valueType="num">
                                          <p:cBhvr>
                                            <p:cTn id="18" dur="500" fill="hold"/>
                                            <p:tgtEl>
                                              <p:spTgt spid="11"/>
                                            </p:tgtEl>
                                            <p:attrNameLst>
                                              <p:attrName>ppt_h</p:attrName>
                                            </p:attrNameLst>
                                          </p:cBhvr>
                                          <p:tavLst>
                                            <p:tav tm="0">
                                              <p:val>
                                                <p:strVal val="#ppt_h"/>
                                              </p:val>
                                            </p:tav>
                                            <p:tav tm="100000">
                                              <p:val>
                                                <p:strVal val="#ppt_h"/>
                                              </p:val>
                                            </p:tav>
                                          </p:tavLst>
                                        </p:anim>
                                      </p:childTnLst>
                                    </p:cTn>
                                  </p:par>
                                  <p:par>
                                    <p:cTn id="19" presetID="53" presetClass="entr" presetSubtype="16" fill="hold" grpId="0" nodeType="with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1549"/>
                                </p:stCondLst>
                                <p:childTnLst>
                                  <p:par>
                                    <p:cTn id="25" presetID="16" presetClass="entr" presetSubtype="4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outHorizontal)">
                                          <p:cBhvr>
                                            <p:cTn id="27" dur="500"/>
                                            <p:tgtEl>
                                              <p:spTgt spid="7"/>
                                            </p:tgtEl>
                                          </p:cBhvr>
                                        </p:animEffect>
                                      </p:childTnLst>
                                    </p:cTn>
                                  </p:par>
                                </p:childTnLst>
                              </p:cTn>
                            </p:par>
                            <p:par>
                              <p:cTn id="28" fill="hold">
                                <p:stCondLst>
                                  <p:cond delay="2049"/>
                                </p:stCondLst>
                                <p:childTnLst>
                                  <p:par>
                                    <p:cTn id="29" presetID="2" presetClass="entr" presetSubtype="2" accel="6000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49"/>
                                </p:stCondLst>
                                <p:childTnLst>
                                  <p:par>
                                    <p:cTn id="34" presetID="22" presetClass="entr" presetSubtype="8"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left)">
                                          <p:cBhvr>
                                            <p:cTn id="36" dur="500"/>
                                            <p:tgtEl>
                                              <p:spTgt spid="34"/>
                                            </p:tgtEl>
                                          </p:cBhvr>
                                        </p:animEffect>
                                      </p:childTnLst>
                                    </p:cTn>
                                  </p:par>
                                </p:childTnLst>
                              </p:cTn>
                            </p:par>
                            <p:par>
                              <p:cTn id="37" fill="hold">
                                <p:stCondLst>
                                  <p:cond delay="3049"/>
                                </p:stCondLst>
                                <p:childTnLst>
                                  <p:par>
                                    <p:cTn id="38" presetID="2" presetClass="entr" presetSubtype="2" accel="60000"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1+#ppt_w/2"/>
                                              </p:val>
                                            </p:tav>
                                            <p:tav tm="100000">
                                              <p:val>
                                                <p:strVal val="#ppt_x"/>
                                              </p:val>
                                            </p:tav>
                                          </p:tavLst>
                                        </p:anim>
                                        <p:anim calcmode="lin" valueType="num">
                                          <p:cBhvr additive="base">
                                            <p:cTn id="41" dur="500" fill="hold"/>
                                            <p:tgtEl>
                                              <p:spTgt spid="22"/>
                                            </p:tgtEl>
                                            <p:attrNameLst>
                                              <p:attrName>ppt_y</p:attrName>
                                            </p:attrNameLst>
                                          </p:cBhvr>
                                          <p:tavLst>
                                            <p:tav tm="0">
                                              <p:val>
                                                <p:strVal val="#ppt_y"/>
                                              </p:val>
                                            </p:tav>
                                            <p:tav tm="100000">
                                              <p:val>
                                                <p:strVal val="#ppt_y"/>
                                              </p:val>
                                            </p:tav>
                                          </p:tavLst>
                                        </p:anim>
                                      </p:childTnLst>
                                    </p:cTn>
                                  </p:par>
                                </p:childTnLst>
                              </p:cTn>
                            </p:par>
                            <p:par>
                              <p:cTn id="42" fill="hold">
                                <p:stCondLst>
                                  <p:cond delay="3549"/>
                                </p:stCondLst>
                                <p:childTnLst>
                                  <p:par>
                                    <p:cTn id="43" presetID="22" presetClass="entr" presetSubtype="8"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left)">
                                          <p:cBhvr>
                                            <p:cTn id="45" dur="500"/>
                                            <p:tgtEl>
                                              <p:spTgt spid="35"/>
                                            </p:tgtEl>
                                          </p:cBhvr>
                                        </p:animEffect>
                                      </p:childTnLst>
                                    </p:cTn>
                                  </p:par>
                                </p:childTnLst>
                              </p:cTn>
                            </p:par>
                            <p:par>
                              <p:cTn id="46" fill="hold">
                                <p:stCondLst>
                                  <p:cond delay="4049"/>
                                </p:stCondLst>
                                <p:childTnLst>
                                  <p:par>
                                    <p:cTn id="47" presetID="2" presetClass="entr" presetSubtype="2" accel="60000"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1+#ppt_w/2"/>
                                              </p:val>
                                            </p:tav>
                                            <p:tav tm="100000">
                                              <p:val>
                                                <p:strVal val="#ppt_x"/>
                                              </p:val>
                                            </p:tav>
                                          </p:tavLst>
                                        </p:anim>
                                        <p:anim calcmode="lin" valueType="num">
                                          <p:cBhvr additive="base">
                                            <p:cTn id="50" dur="500" fill="hold"/>
                                            <p:tgtEl>
                                              <p:spTgt spid="25"/>
                                            </p:tgtEl>
                                            <p:attrNameLst>
                                              <p:attrName>ppt_y</p:attrName>
                                            </p:attrNameLst>
                                          </p:cBhvr>
                                          <p:tavLst>
                                            <p:tav tm="0">
                                              <p:val>
                                                <p:strVal val="#ppt_y"/>
                                              </p:val>
                                            </p:tav>
                                            <p:tav tm="100000">
                                              <p:val>
                                                <p:strVal val="#ppt_y"/>
                                              </p:val>
                                            </p:tav>
                                          </p:tavLst>
                                        </p:anim>
                                      </p:childTnLst>
                                    </p:cTn>
                                  </p:par>
                                </p:childTnLst>
                              </p:cTn>
                            </p:par>
                            <p:par>
                              <p:cTn id="51" fill="hold">
                                <p:stCondLst>
                                  <p:cond delay="4549"/>
                                </p:stCondLst>
                                <p:childTnLst>
                                  <p:par>
                                    <p:cTn id="52" presetID="22" presetClass="entr" presetSubtype="8"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childTnLst>
                              </p:cTn>
                            </p:par>
                            <p:par>
                              <p:cTn id="55" fill="hold">
                                <p:stCondLst>
                                  <p:cond delay="5049"/>
                                </p:stCondLst>
                                <p:childTnLst>
                                  <p:par>
                                    <p:cTn id="56" presetID="2" presetClass="entr" presetSubtype="2" accel="60000" fill="hold"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fill="hold"/>
                                            <p:tgtEl>
                                              <p:spTgt spid="28"/>
                                            </p:tgtEl>
                                            <p:attrNameLst>
                                              <p:attrName>ppt_x</p:attrName>
                                            </p:attrNameLst>
                                          </p:cBhvr>
                                          <p:tavLst>
                                            <p:tav tm="0">
                                              <p:val>
                                                <p:strVal val="1+#ppt_w/2"/>
                                              </p:val>
                                            </p:tav>
                                            <p:tav tm="100000">
                                              <p:val>
                                                <p:strVal val="#ppt_x"/>
                                              </p:val>
                                            </p:tav>
                                          </p:tavLst>
                                        </p:anim>
                                        <p:anim calcmode="lin" valueType="num">
                                          <p:cBhvr additive="base">
                                            <p:cTn id="59" dur="500" fill="hold"/>
                                            <p:tgtEl>
                                              <p:spTgt spid="28"/>
                                            </p:tgtEl>
                                            <p:attrNameLst>
                                              <p:attrName>ppt_y</p:attrName>
                                            </p:attrNameLst>
                                          </p:cBhvr>
                                          <p:tavLst>
                                            <p:tav tm="0">
                                              <p:val>
                                                <p:strVal val="#ppt_y"/>
                                              </p:val>
                                            </p:tav>
                                            <p:tav tm="100000">
                                              <p:val>
                                                <p:strVal val="#ppt_y"/>
                                              </p:val>
                                            </p:tav>
                                          </p:tavLst>
                                        </p:anim>
                                      </p:childTnLst>
                                    </p:cTn>
                                  </p:par>
                                </p:childTnLst>
                              </p:cTn>
                            </p:par>
                            <p:par>
                              <p:cTn id="60" fill="hold">
                                <p:stCondLst>
                                  <p:cond delay="5549"/>
                                </p:stCondLst>
                                <p:childTnLst>
                                  <p:par>
                                    <p:cTn id="61" presetID="22" presetClass="entr" presetSubtype="8"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left)">
                                          <p:cBhvr>
                                            <p:cTn id="63" dur="500"/>
                                            <p:tgtEl>
                                              <p:spTgt spid="37"/>
                                            </p:tgtEl>
                                          </p:cBhvr>
                                        </p:animEffect>
                                      </p:childTnLst>
                                    </p:cTn>
                                  </p:par>
                                </p:childTnLst>
                              </p:cTn>
                            </p:par>
                            <p:par>
                              <p:cTn id="64" fill="hold">
                                <p:stCondLst>
                                  <p:cond delay="6049"/>
                                </p:stCondLst>
                                <p:childTnLst>
                                  <p:par>
                                    <p:cTn id="65" presetID="2" presetClass="entr" presetSubtype="2" accel="60000"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1+#ppt_w/2"/>
                                              </p:val>
                                            </p:tav>
                                            <p:tav tm="100000">
                                              <p:val>
                                                <p:strVal val="#ppt_x"/>
                                              </p:val>
                                            </p:tav>
                                          </p:tavLst>
                                        </p:anim>
                                        <p:anim calcmode="lin" valueType="num">
                                          <p:cBhvr additive="base">
                                            <p:cTn id="68" dur="500" fill="hold"/>
                                            <p:tgtEl>
                                              <p:spTgt spid="31"/>
                                            </p:tgtEl>
                                            <p:attrNameLst>
                                              <p:attrName>ppt_y</p:attrName>
                                            </p:attrNameLst>
                                          </p:cBhvr>
                                          <p:tavLst>
                                            <p:tav tm="0">
                                              <p:val>
                                                <p:strVal val="#ppt_y"/>
                                              </p:val>
                                            </p:tav>
                                            <p:tav tm="100000">
                                              <p:val>
                                                <p:strVal val="#ppt_y"/>
                                              </p:val>
                                            </p:tav>
                                          </p:tavLst>
                                        </p:anim>
                                      </p:childTnLst>
                                    </p:cTn>
                                  </p:par>
                                </p:childTnLst>
                              </p:cTn>
                            </p:par>
                            <p:par>
                              <p:cTn id="69" fill="hold">
                                <p:stCondLst>
                                  <p:cond delay="6549"/>
                                </p:stCondLst>
                                <p:childTnLst>
                                  <p:par>
                                    <p:cTn id="70" presetID="22" presetClass="entr" presetSubtype="8"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left)">
                                          <p:cBhvr>
                                            <p:cTn id="7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34" grpId="0"/>
          <p:bldP spid="35" grpId="0"/>
          <p:bldP spid="36" grpId="0"/>
          <p:bldP spid="37" grpId="0"/>
          <p:bldP spid="38"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占位符 42"/>
          <p:cNvSpPr>
            <a:spLocks noGrp="1"/>
          </p:cNvSpPr>
          <p:nvPr>
            <p:ph type="body" sz="quarter" idx="10"/>
          </p:nvPr>
        </p:nvSpPr>
        <p:spPr/>
        <p:txBody>
          <a:bodyPr/>
          <a:lstStyle/>
          <a:p>
            <a:r>
              <a:rPr lang="zh-CN" altLang="en-US" dirty="0"/>
              <a:t>点击输入标题</a:t>
            </a:r>
          </a:p>
        </p:txBody>
      </p:sp>
      <p:sp>
        <p:nvSpPr>
          <p:cNvPr id="3" name="_1"/>
          <p:cNvSpPr/>
          <p:nvPr/>
        </p:nvSpPr>
        <p:spPr>
          <a:xfrm rot="5400000">
            <a:off x="5419945" y="6847873"/>
            <a:ext cx="1368319" cy="530527"/>
          </a:xfrm>
          <a:prstGeom prst="roundRect">
            <a:avLst>
              <a:gd name="adj" fmla="val 50000"/>
            </a:avLst>
          </a:prstGeom>
          <a:solidFill>
            <a:srgbClr val="1D93CF"/>
          </a:solidFill>
          <a:ln w="50800">
            <a:gradFill flip="none" rotWithShape="1">
              <a:gsLst>
                <a:gs pos="0">
                  <a:srgbClr val="CDCDCD"/>
                </a:gs>
                <a:gs pos="100000">
                  <a:schemeClr val="bg1"/>
                </a:gs>
              </a:gsLst>
              <a:lin ang="54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4" name="_3"/>
          <p:cNvGrpSpPr/>
          <p:nvPr/>
        </p:nvGrpSpPr>
        <p:grpSpPr>
          <a:xfrm>
            <a:off x="1900595" y="4457407"/>
            <a:ext cx="1945260" cy="1945260"/>
            <a:chOff x="4184106" y="2952206"/>
            <a:chExt cx="3823790" cy="3823790"/>
          </a:xfrm>
        </p:grpSpPr>
        <p:sp>
          <p:nvSpPr>
            <p:cNvPr id="5" name="椭圆 4"/>
            <p:cNvSpPr/>
            <p:nvPr/>
          </p:nvSpPr>
          <p:spPr>
            <a:xfrm>
              <a:off x="4184106" y="2952206"/>
              <a:ext cx="3823790" cy="3823790"/>
            </a:xfrm>
            <a:prstGeom prst="roundRect">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6" name="组合 5"/>
            <p:cNvGrpSpPr/>
            <p:nvPr/>
          </p:nvGrpSpPr>
          <p:grpSpPr>
            <a:xfrm>
              <a:off x="4710169" y="3478269"/>
              <a:ext cx="2771663" cy="2771663"/>
              <a:chOff x="2193191" y="1899415"/>
              <a:chExt cx="2421376" cy="2421376"/>
            </a:xfrm>
            <a:effectLst/>
          </p:grpSpPr>
          <p:sp>
            <p:nvSpPr>
              <p:cNvPr id="7" name="椭圆 6"/>
              <p:cNvSpPr/>
              <p:nvPr/>
            </p:nvSpPr>
            <p:spPr>
              <a:xfrm>
                <a:off x="2193191" y="1899415"/>
                <a:ext cx="2421376" cy="2421376"/>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 name="椭圆 7"/>
              <p:cNvSpPr/>
              <p:nvPr/>
            </p:nvSpPr>
            <p:spPr>
              <a:xfrm>
                <a:off x="2493430" y="2264223"/>
                <a:ext cx="1731007" cy="1731007"/>
              </a:xfrm>
              <a:prstGeom prst="roundRect">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9" name="_4"/>
          <p:cNvGrpSpPr/>
          <p:nvPr/>
        </p:nvGrpSpPr>
        <p:grpSpPr>
          <a:xfrm>
            <a:off x="2779551" y="2164661"/>
            <a:ext cx="1945260" cy="1945260"/>
            <a:chOff x="4184106" y="2952206"/>
            <a:chExt cx="3823790" cy="3823790"/>
          </a:xfrm>
        </p:grpSpPr>
        <p:sp>
          <p:nvSpPr>
            <p:cNvPr id="10" name="椭圆 9"/>
            <p:cNvSpPr/>
            <p:nvPr/>
          </p:nvSpPr>
          <p:spPr>
            <a:xfrm>
              <a:off x="4184106" y="2952206"/>
              <a:ext cx="3823790" cy="3823790"/>
            </a:xfrm>
            <a:prstGeom prst="roundRect">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11" name="组合 10"/>
            <p:cNvGrpSpPr/>
            <p:nvPr/>
          </p:nvGrpSpPr>
          <p:grpSpPr>
            <a:xfrm>
              <a:off x="4710169" y="3478269"/>
              <a:ext cx="2771663" cy="2771663"/>
              <a:chOff x="2193191" y="1899415"/>
              <a:chExt cx="2421376" cy="2421376"/>
            </a:xfrm>
            <a:effectLst/>
          </p:grpSpPr>
          <p:sp>
            <p:nvSpPr>
              <p:cNvPr id="12" name="椭圆 11"/>
              <p:cNvSpPr/>
              <p:nvPr/>
            </p:nvSpPr>
            <p:spPr>
              <a:xfrm>
                <a:off x="2193191" y="1899415"/>
                <a:ext cx="2421376" cy="2421376"/>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tx1">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3" name="椭圆 12"/>
              <p:cNvSpPr/>
              <p:nvPr/>
            </p:nvSpPr>
            <p:spPr>
              <a:xfrm>
                <a:off x="2538376" y="2222603"/>
                <a:ext cx="1731007" cy="1731007"/>
              </a:xfrm>
              <a:prstGeom prst="roundRect">
                <a:avLst/>
              </a:prstGeom>
              <a:solidFill>
                <a:schemeClr val="bg1">
                  <a:lumMod val="95000"/>
                </a:schemeClr>
              </a:solidFill>
              <a:ln w="50800">
                <a:noFill/>
              </a:ln>
              <a:effectLst>
                <a:outerShdw blurRad="76200" dist="38100" dir="2700000" algn="tl" rotWithShape="0">
                  <a:schemeClr val="accent2">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14" name="_5"/>
          <p:cNvGrpSpPr/>
          <p:nvPr/>
        </p:nvGrpSpPr>
        <p:grpSpPr>
          <a:xfrm>
            <a:off x="5112627" y="1302594"/>
            <a:ext cx="1945260" cy="1945260"/>
            <a:chOff x="4184106" y="2952206"/>
            <a:chExt cx="3823790" cy="3823790"/>
          </a:xfrm>
        </p:grpSpPr>
        <p:sp>
          <p:nvSpPr>
            <p:cNvPr id="15" name="椭圆 14"/>
            <p:cNvSpPr/>
            <p:nvPr/>
          </p:nvSpPr>
          <p:spPr>
            <a:xfrm>
              <a:off x="4184106" y="2952206"/>
              <a:ext cx="3823790" cy="3823790"/>
            </a:xfrm>
            <a:prstGeom prst="roundRect">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16" name="组合 15"/>
            <p:cNvGrpSpPr/>
            <p:nvPr/>
          </p:nvGrpSpPr>
          <p:grpSpPr>
            <a:xfrm>
              <a:off x="4710169" y="3478269"/>
              <a:ext cx="2771663" cy="2771663"/>
              <a:chOff x="2193191" y="1899415"/>
              <a:chExt cx="2421376" cy="2421376"/>
            </a:xfrm>
            <a:effectLst/>
          </p:grpSpPr>
          <p:sp>
            <p:nvSpPr>
              <p:cNvPr id="17" name="椭圆 16"/>
              <p:cNvSpPr/>
              <p:nvPr/>
            </p:nvSpPr>
            <p:spPr>
              <a:xfrm>
                <a:off x="2193191" y="1899415"/>
                <a:ext cx="2421376" cy="2421376"/>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tx1">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8" name="椭圆 17"/>
              <p:cNvSpPr/>
              <p:nvPr/>
            </p:nvSpPr>
            <p:spPr>
              <a:xfrm>
                <a:off x="2579113" y="2195003"/>
                <a:ext cx="1731007" cy="1731007"/>
              </a:xfrm>
              <a:prstGeom prst="roundRect">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19" name="_6"/>
          <p:cNvGrpSpPr/>
          <p:nvPr/>
        </p:nvGrpSpPr>
        <p:grpSpPr>
          <a:xfrm>
            <a:off x="7273358" y="2151853"/>
            <a:ext cx="1945260" cy="1945260"/>
            <a:chOff x="4184106" y="2952206"/>
            <a:chExt cx="3823790" cy="3823790"/>
          </a:xfrm>
        </p:grpSpPr>
        <p:sp>
          <p:nvSpPr>
            <p:cNvPr id="20" name="椭圆 19"/>
            <p:cNvSpPr/>
            <p:nvPr/>
          </p:nvSpPr>
          <p:spPr>
            <a:xfrm>
              <a:off x="4184106" y="2952206"/>
              <a:ext cx="3823790" cy="3823790"/>
            </a:xfrm>
            <a:prstGeom prst="roundRect">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21" name="组合 20"/>
            <p:cNvGrpSpPr/>
            <p:nvPr/>
          </p:nvGrpSpPr>
          <p:grpSpPr>
            <a:xfrm>
              <a:off x="4710167" y="3478267"/>
              <a:ext cx="2771663" cy="2771663"/>
              <a:chOff x="2193190" y="1899413"/>
              <a:chExt cx="2421376" cy="2421376"/>
            </a:xfrm>
            <a:effectLst/>
          </p:grpSpPr>
          <p:sp>
            <p:nvSpPr>
              <p:cNvPr id="22" name="椭圆 21"/>
              <p:cNvSpPr/>
              <p:nvPr/>
            </p:nvSpPr>
            <p:spPr>
              <a:xfrm>
                <a:off x="2193190" y="1899413"/>
                <a:ext cx="2421376" cy="2421376"/>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tx1">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3" name="椭圆 22"/>
              <p:cNvSpPr/>
              <p:nvPr/>
            </p:nvSpPr>
            <p:spPr>
              <a:xfrm>
                <a:off x="2538375" y="2244598"/>
                <a:ext cx="1731007" cy="1731007"/>
              </a:xfrm>
              <a:prstGeom prst="roundRect">
                <a:avLst/>
              </a:prstGeom>
              <a:solidFill>
                <a:schemeClr val="bg1">
                  <a:lumMod val="95000"/>
                </a:schemeClr>
              </a:solidFill>
              <a:ln w="50800">
                <a:noFill/>
              </a:ln>
              <a:effectLst>
                <a:outerShdw blurRad="76200" dist="38100" dir="2700000" algn="tl" rotWithShape="0">
                  <a:schemeClr val="accent4">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24" name="_7"/>
          <p:cNvGrpSpPr/>
          <p:nvPr/>
        </p:nvGrpSpPr>
        <p:grpSpPr>
          <a:xfrm>
            <a:off x="8328486" y="4448159"/>
            <a:ext cx="1945260" cy="1945260"/>
            <a:chOff x="4184106" y="2952206"/>
            <a:chExt cx="3823790" cy="3823790"/>
          </a:xfrm>
        </p:grpSpPr>
        <p:sp>
          <p:nvSpPr>
            <p:cNvPr id="25" name="椭圆 24"/>
            <p:cNvSpPr/>
            <p:nvPr/>
          </p:nvSpPr>
          <p:spPr>
            <a:xfrm>
              <a:off x="4184106" y="2952206"/>
              <a:ext cx="3823790" cy="3823790"/>
            </a:xfrm>
            <a:prstGeom prst="roundRect">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26" name="组合 25"/>
            <p:cNvGrpSpPr/>
            <p:nvPr/>
          </p:nvGrpSpPr>
          <p:grpSpPr>
            <a:xfrm>
              <a:off x="4710169" y="3478269"/>
              <a:ext cx="2771663" cy="2771663"/>
              <a:chOff x="2193191" y="1899415"/>
              <a:chExt cx="2421376" cy="2421376"/>
            </a:xfrm>
            <a:effectLst/>
          </p:grpSpPr>
          <p:sp>
            <p:nvSpPr>
              <p:cNvPr id="27" name="椭圆 26"/>
              <p:cNvSpPr/>
              <p:nvPr/>
            </p:nvSpPr>
            <p:spPr>
              <a:xfrm>
                <a:off x="2193191" y="1899415"/>
                <a:ext cx="2421376" cy="2421376"/>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5">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8" name="椭圆 27"/>
              <p:cNvSpPr/>
              <p:nvPr/>
            </p:nvSpPr>
            <p:spPr>
              <a:xfrm>
                <a:off x="2538376" y="2244600"/>
                <a:ext cx="1731007" cy="1731007"/>
              </a:xfrm>
              <a:prstGeom prst="roundRect">
                <a:avLst/>
              </a:prstGeom>
              <a:solidFill>
                <a:schemeClr val="bg1">
                  <a:lumMod val="95000"/>
                </a:schemeClr>
              </a:solidFill>
              <a:ln w="50800">
                <a:noFill/>
              </a:ln>
              <a:effectLst>
                <a:outerShdw blurRad="76200" dist="38100" dir="2700000" algn="tl" rotWithShape="0">
                  <a:schemeClr val="accent5">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cxnSp>
        <p:nvCxnSpPr>
          <p:cNvPr id="29" name="_8"/>
          <p:cNvCxnSpPr/>
          <p:nvPr/>
        </p:nvCxnSpPr>
        <p:spPr>
          <a:xfrm flipH="1">
            <a:off x="3762706" y="5441464"/>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0" name="_9"/>
          <p:cNvCxnSpPr/>
          <p:nvPr/>
        </p:nvCxnSpPr>
        <p:spPr>
          <a:xfrm>
            <a:off x="6104103" y="5441464"/>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1" name="_10"/>
          <p:cNvCxnSpPr/>
          <p:nvPr/>
        </p:nvCxnSpPr>
        <p:spPr>
          <a:xfrm rot="16200000" flipV="1">
            <a:off x="4933408" y="4270767"/>
            <a:ext cx="234139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2" name="_11"/>
          <p:cNvCxnSpPr/>
          <p:nvPr/>
        </p:nvCxnSpPr>
        <p:spPr>
          <a:xfrm rot="2700000" flipH="1">
            <a:off x="4105594" y="4613655"/>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3" name="_12"/>
          <p:cNvCxnSpPr/>
          <p:nvPr/>
        </p:nvCxnSpPr>
        <p:spPr>
          <a:xfrm rot="18900000">
            <a:off x="5761215" y="4613655"/>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4" name="_13"/>
          <p:cNvSpPr txBox="1"/>
          <p:nvPr/>
        </p:nvSpPr>
        <p:spPr>
          <a:xfrm>
            <a:off x="2253090" y="4985911"/>
            <a:ext cx="1187925" cy="807620"/>
          </a:xfrm>
          <a:prstGeom prst="rect">
            <a:avLst/>
          </a:prstGeom>
          <a:noFill/>
        </p:spPr>
        <p:txBody>
          <a:bodyPr wrap="square" lIns="149699" tIns="74848" rIns="149699" bIns="74848" rtlCol="0">
            <a:spAutoFit/>
          </a:bodyPr>
          <a:lstStyle/>
          <a:p>
            <a:pPr algn="ctr"/>
            <a:r>
              <a:rPr lang="zh-CN" altLang="en-US" sz="2135"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添加</a:t>
            </a:r>
            <a:endParaRPr lang="en-US" altLang="zh-CN" sz="2135"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2135"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关键字</a:t>
            </a:r>
          </a:p>
        </p:txBody>
      </p:sp>
      <p:sp>
        <p:nvSpPr>
          <p:cNvPr id="35" name="_14"/>
          <p:cNvSpPr txBox="1"/>
          <p:nvPr/>
        </p:nvSpPr>
        <p:spPr>
          <a:xfrm>
            <a:off x="3179883" y="2709444"/>
            <a:ext cx="1187925" cy="807620"/>
          </a:xfrm>
          <a:prstGeom prst="rect">
            <a:avLst/>
          </a:prstGeom>
          <a:noFill/>
        </p:spPr>
        <p:txBody>
          <a:bodyPr wrap="square" lIns="149699" tIns="74848" rIns="149699" bIns="74848" rtlCol="0">
            <a:spAutoFit/>
          </a:bodyPr>
          <a:lstStyle/>
          <a:p>
            <a:pPr algn="ctr"/>
            <a:r>
              <a:rPr lang="zh-CN" altLang="en-US" sz="2135"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添加</a:t>
            </a:r>
            <a:endParaRPr lang="en-US" altLang="zh-CN" sz="2135"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2135"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关键字</a:t>
            </a:r>
          </a:p>
        </p:txBody>
      </p:sp>
      <p:sp>
        <p:nvSpPr>
          <p:cNvPr id="36" name="_15"/>
          <p:cNvSpPr txBox="1"/>
          <p:nvPr/>
        </p:nvSpPr>
        <p:spPr>
          <a:xfrm>
            <a:off x="5510142" y="1845948"/>
            <a:ext cx="1187925" cy="807620"/>
          </a:xfrm>
          <a:prstGeom prst="rect">
            <a:avLst/>
          </a:prstGeom>
          <a:noFill/>
        </p:spPr>
        <p:txBody>
          <a:bodyPr wrap="square" lIns="149699" tIns="74848" rIns="149699" bIns="74848" rtlCol="0">
            <a:spAutoFit/>
          </a:bodyPr>
          <a:lstStyle/>
          <a:p>
            <a:pPr algn="ctr"/>
            <a:r>
              <a:rPr lang="zh-CN" altLang="en-US" sz="2135"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添加</a:t>
            </a:r>
            <a:endParaRPr lang="en-US" altLang="zh-CN" sz="2135"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2135"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关键字</a:t>
            </a:r>
          </a:p>
        </p:txBody>
      </p:sp>
      <p:sp>
        <p:nvSpPr>
          <p:cNvPr id="37" name="_16"/>
          <p:cNvSpPr txBox="1"/>
          <p:nvPr/>
        </p:nvSpPr>
        <p:spPr>
          <a:xfrm>
            <a:off x="7632171" y="2733417"/>
            <a:ext cx="1187925" cy="807620"/>
          </a:xfrm>
          <a:prstGeom prst="rect">
            <a:avLst/>
          </a:prstGeom>
          <a:noFill/>
        </p:spPr>
        <p:txBody>
          <a:bodyPr wrap="square" lIns="149699" tIns="74848" rIns="149699" bIns="74848" rtlCol="0">
            <a:spAutoFit/>
          </a:bodyPr>
          <a:lstStyle/>
          <a:p>
            <a:pPr algn="ctr"/>
            <a:r>
              <a:rPr lang="zh-CN" altLang="en-US" sz="2135"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添加</a:t>
            </a:r>
            <a:endParaRPr lang="en-US" altLang="zh-CN" sz="2135"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2135"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关键字</a:t>
            </a:r>
          </a:p>
        </p:txBody>
      </p:sp>
      <p:sp>
        <p:nvSpPr>
          <p:cNvPr id="38" name="_17"/>
          <p:cNvSpPr txBox="1"/>
          <p:nvPr/>
        </p:nvSpPr>
        <p:spPr>
          <a:xfrm>
            <a:off x="8731616" y="4987009"/>
            <a:ext cx="1187925" cy="807620"/>
          </a:xfrm>
          <a:prstGeom prst="rect">
            <a:avLst/>
          </a:prstGeom>
          <a:noFill/>
        </p:spPr>
        <p:txBody>
          <a:bodyPr wrap="square" lIns="149699" tIns="74848" rIns="149699" bIns="74848" rtlCol="0">
            <a:spAutoFit/>
          </a:bodyPr>
          <a:lstStyle/>
          <a:p>
            <a:pPr algn="ctr"/>
            <a:r>
              <a:rPr lang="zh-CN" altLang="en-US" sz="2135"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添加</a:t>
            </a:r>
            <a:endParaRPr lang="en-US" altLang="zh-CN" sz="2135"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2135"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关键字</a:t>
            </a:r>
          </a:p>
        </p:txBody>
      </p:sp>
      <p:grpSp>
        <p:nvGrpSpPr>
          <p:cNvPr id="39" name="_18"/>
          <p:cNvGrpSpPr/>
          <p:nvPr/>
        </p:nvGrpSpPr>
        <p:grpSpPr>
          <a:xfrm>
            <a:off x="4634358" y="3730710"/>
            <a:ext cx="2901801" cy="2901801"/>
            <a:chOff x="2193191" y="1899415"/>
            <a:chExt cx="2421376" cy="2421376"/>
          </a:xfrm>
          <a:effectLst/>
        </p:grpSpPr>
        <p:sp>
          <p:nvSpPr>
            <p:cNvPr id="40" name="椭圆 39"/>
            <p:cNvSpPr/>
            <p:nvPr/>
          </p:nvSpPr>
          <p:spPr>
            <a:xfrm>
              <a:off x="2193191" y="1899415"/>
              <a:ext cx="2421376" cy="2421376"/>
            </a:xfrm>
            <a:prstGeom prst="ellipse">
              <a:avLst/>
            </a:prstGeom>
            <a:solidFill>
              <a:srgbClr val="1D93CF"/>
            </a:solidFill>
            <a:ln w="31750">
              <a:gradFill flip="none" rotWithShape="1">
                <a:gsLst>
                  <a:gs pos="0">
                    <a:schemeClr val="bg1">
                      <a:lumMod val="6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1" name="椭圆 40"/>
            <p:cNvSpPr/>
            <p:nvPr/>
          </p:nvSpPr>
          <p:spPr>
            <a:xfrm>
              <a:off x="2431488" y="2133809"/>
              <a:ext cx="1952587" cy="1952587"/>
            </a:xfrm>
            <a:prstGeom prst="ellipse">
              <a:avLst/>
            </a:prstGeom>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42" name="原创设    _19"/>
          <p:cNvSpPr/>
          <p:nvPr/>
        </p:nvSpPr>
        <p:spPr>
          <a:xfrm>
            <a:off x="4964387" y="4711989"/>
            <a:ext cx="2174491" cy="913199"/>
          </a:xfrm>
          <a:prstGeom prst="rect">
            <a:avLst/>
          </a:prstGeom>
        </p:spPr>
        <p:txBody>
          <a:bodyPr wrap="square">
            <a:spAutoFit/>
          </a:bodyPr>
          <a:lstStyle/>
          <a:p>
            <a:pPr algn="ctr"/>
            <a:r>
              <a:rPr lang="zh-CN" altLang="en-US" sz="2665"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年度工作</a:t>
            </a:r>
            <a:endParaRPr lang="en-US" altLang="zh-CN" sz="2665"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2665"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内容概述</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heel(1)">
                                      <p:cBhvr>
                                        <p:cTn id="12" dur="500"/>
                                        <p:tgtEl>
                                          <p:spTgt spid="39"/>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
                                          </p:val>
                                        </p:tav>
                                        <p:tav tm="100000">
                                          <p:val>
                                            <p:strVal val="#ppt_w"/>
                                          </p:val>
                                        </p:tav>
                                      </p:tavLst>
                                    </p:anim>
                                    <p:anim calcmode="lin" valueType="num">
                                      <p:cBhvr>
                                        <p:cTn id="21" dur="500" fill="hold"/>
                                        <p:tgtEl>
                                          <p:spTgt spid="29"/>
                                        </p:tgtEl>
                                        <p:attrNameLst>
                                          <p:attrName>ppt_h</p:attrName>
                                        </p:attrNameLst>
                                      </p:cBhvr>
                                      <p:tavLst>
                                        <p:tav tm="0">
                                          <p:val>
                                            <p:fltVal val="0"/>
                                          </p:val>
                                        </p:tav>
                                        <p:tav tm="100000">
                                          <p:val>
                                            <p:strVal val="#ppt_h"/>
                                          </p:val>
                                        </p:tav>
                                      </p:tavLst>
                                    </p:anim>
                                    <p:animEffect transition="in" filter="fade">
                                      <p:cBhvr>
                                        <p:cTn id="22" dur="500"/>
                                        <p:tgtEl>
                                          <p:spTgt spid="29"/>
                                        </p:tgtEl>
                                      </p:cBhvr>
                                    </p:animEffect>
                                  </p:childTnLst>
                                </p:cTn>
                              </p:par>
                              <p:par>
                                <p:cTn id="23" presetID="53" presetClass="entr" presetSubtype="16"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par>
                                <p:cTn id="28" presetID="53" presetClass="entr" presetSubtype="16"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
                                          </p:val>
                                        </p:tav>
                                        <p:tav tm="100000">
                                          <p:val>
                                            <p:strVal val="#ppt_w"/>
                                          </p:val>
                                        </p:tav>
                                      </p:tavLst>
                                    </p:anim>
                                    <p:anim calcmode="lin" valueType="num">
                                      <p:cBhvr>
                                        <p:cTn id="31" dur="500" fill="hold"/>
                                        <p:tgtEl>
                                          <p:spTgt spid="31"/>
                                        </p:tgtEl>
                                        <p:attrNameLst>
                                          <p:attrName>ppt_h</p:attrName>
                                        </p:attrNameLst>
                                      </p:cBhvr>
                                      <p:tavLst>
                                        <p:tav tm="0">
                                          <p:val>
                                            <p:fltVal val="0"/>
                                          </p:val>
                                        </p:tav>
                                        <p:tav tm="100000">
                                          <p:val>
                                            <p:strVal val="#ppt_h"/>
                                          </p:val>
                                        </p:tav>
                                      </p:tavLst>
                                    </p:anim>
                                    <p:animEffect transition="in" filter="fade">
                                      <p:cBhvr>
                                        <p:cTn id="32" dur="500"/>
                                        <p:tgtEl>
                                          <p:spTgt spid="31"/>
                                        </p:tgtEl>
                                      </p:cBhvr>
                                    </p:animEffect>
                                  </p:childTnLst>
                                </p:cTn>
                              </p:par>
                              <p:par>
                                <p:cTn id="33" presetID="53" presetClass="entr" presetSubtype="16"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
                                          </p:val>
                                        </p:tav>
                                        <p:tav tm="100000">
                                          <p:val>
                                            <p:strVal val="#ppt_w"/>
                                          </p:val>
                                        </p:tav>
                                      </p:tavLst>
                                    </p:anim>
                                    <p:anim calcmode="lin" valueType="num">
                                      <p:cBhvr>
                                        <p:cTn id="36" dur="500" fill="hold"/>
                                        <p:tgtEl>
                                          <p:spTgt spid="32"/>
                                        </p:tgtEl>
                                        <p:attrNameLst>
                                          <p:attrName>ppt_h</p:attrName>
                                        </p:attrNameLst>
                                      </p:cBhvr>
                                      <p:tavLst>
                                        <p:tav tm="0">
                                          <p:val>
                                            <p:fltVal val="0"/>
                                          </p:val>
                                        </p:tav>
                                        <p:tav tm="100000">
                                          <p:val>
                                            <p:strVal val="#ppt_h"/>
                                          </p:val>
                                        </p:tav>
                                      </p:tavLst>
                                    </p:anim>
                                    <p:animEffect transition="in" filter="fade">
                                      <p:cBhvr>
                                        <p:cTn id="37" dur="500"/>
                                        <p:tgtEl>
                                          <p:spTgt spid="32"/>
                                        </p:tgtEl>
                                      </p:cBhvr>
                                    </p:animEffect>
                                  </p:childTnLst>
                                </p:cTn>
                              </p:par>
                              <p:par>
                                <p:cTn id="38" presetID="53" presetClass="entr" presetSubtype="16"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
                                          </p:val>
                                        </p:tav>
                                        <p:tav tm="100000">
                                          <p:val>
                                            <p:strVal val="#ppt_w"/>
                                          </p:val>
                                        </p:tav>
                                      </p:tavLst>
                                    </p:anim>
                                    <p:anim calcmode="lin" valueType="num">
                                      <p:cBhvr>
                                        <p:cTn id="41" dur="500" fill="hold"/>
                                        <p:tgtEl>
                                          <p:spTgt spid="33"/>
                                        </p:tgtEl>
                                        <p:attrNameLst>
                                          <p:attrName>ppt_h</p:attrName>
                                        </p:attrNameLst>
                                      </p:cBhvr>
                                      <p:tavLst>
                                        <p:tav tm="0">
                                          <p:val>
                                            <p:fltVal val="0"/>
                                          </p:val>
                                        </p:tav>
                                        <p:tav tm="100000">
                                          <p:val>
                                            <p:strVal val="#ppt_h"/>
                                          </p:val>
                                        </p:tav>
                                      </p:tavLst>
                                    </p:anim>
                                    <p:animEffect transition="in" filter="fade">
                                      <p:cBhvr>
                                        <p:cTn id="42" dur="500"/>
                                        <p:tgtEl>
                                          <p:spTgt spid="33"/>
                                        </p:tgtEl>
                                      </p:cBhvr>
                                    </p:animEffect>
                                  </p:childTnLst>
                                </p:cTn>
                              </p:par>
                            </p:childTnLst>
                          </p:cTn>
                        </p:par>
                        <p:par>
                          <p:cTn id="43" fill="hold">
                            <p:stCondLst>
                              <p:cond delay="2000"/>
                            </p:stCondLst>
                            <p:childTnLst>
                              <p:par>
                                <p:cTn id="44" presetID="53" presetClass="entr" presetSubtype="16"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Effect transition="in" filter="fade">
                                      <p:cBhvr>
                                        <p:cTn id="48" dur="500"/>
                                        <p:tgtEl>
                                          <p:spTgt spid="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2500"/>
                            </p:stCondLst>
                            <p:childTnLst>
                              <p:par>
                                <p:cTn id="55" presetID="53" presetClass="entr" presetSubtype="16"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Effect transition="in" filter="fade">
                                      <p:cBhvr>
                                        <p:cTn id="59" dur="500"/>
                                        <p:tgtEl>
                                          <p:spTgt spid="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p:cTn id="62" dur="500" fill="hold"/>
                                        <p:tgtEl>
                                          <p:spTgt spid="35"/>
                                        </p:tgtEl>
                                        <p:attrNameLst>
                                          <p:attrName>ppt_w</p:attrName>
                                        </p:attrNameLst>
                                      </p:cBhvr>
                                      <p:tavLst>
                                        <p:tav tm="0">
                                          <p:val>
                                            <p:fltVal val="0"/>
                                          </p:val>
                                        </p:tav>
                                        <p:tav tm="100000">
                                          <p:val>
                                            <p:strVal val="#ppt_w"/>
                                          </p:val>
                                        </p:tav>
                                      </p:tavLst>
                                    </p:anim>
                                    <p:anim calcmode="lin" valueType="num">
                                      <p:cBhvr>
                                        <p:cTn id="63" dur="500" fill="hold"/>
                                        <p:tgtEl>
                                          <p:spTgt spid="35"/>
                                        </p:tgtEl>
                                        <p:attrNameLst>
                                          <p:attrName>ppt_h</p:attrName>
                                        </p:attrNameLst>
                                      </p:cBhvr>
                                      <p:tavLst>
                                        <p:tav tm="0">
                                          <p:val>
                                            <p:fltVal val="0"/>
                                          </p:val>
                                        </p:tav>
                                        <p:tav tm="100000">
                                          <p:val>
                                            <p:strVal val="#ppt_h"/>
                                          </p:val>
                                        </p:tav>
                                      </p:tavLst>
                                    </p:anim>
                                    <p:animEffect transition="in" filter="fade">
                                      <p:cBhvr>
                                        <p:cTn id="64" dur="500"/>
                                        <p:tgtEl>
                                          <p:spTgt spid="35"/>
                                        </p:tgtEl>
                                      </p:cBhvr>
                                    </p:animEffect>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p:cTn id="73" dur="500" fill="hold"/>
                                        <p:tgtEl>
                                          <p:spTgt spid="36"/>
                                        </p:tgtEl>
                                        <p:attrNameLst>
                                          <p:attrName>ppt_w</p:attrName>
                                        </p:attrNameLst>
                                      </p:cBhvr>
                                      <p:tavLst>
                                        <p:tav tm="0">
                                          <p:val>
                                            <p:fltVal val="0"/>
                                          </p:val>
                                        </p:tav>
                                        <p:tav tm="100000">
                                          <p:val>
                                            <p:strVal val="#ppt_w"/>
                                          </p:val>
                                        </p:tav>
                                      </p:tavLst>
                                    </p:anim>
                                    <p:anim calcmode="lin" valueType="num">
                                      <p:cBhvr>
                                        <p:cTn id="74" dur="500" fill="hold"/>
                                        <p:tgtEl>
                                          <p:spTgt spid="36"/>
                                        </p:tgtEl>
                                        <p:attrNameLst>
                                          <p:attrName>ppt_h</p:attrName>
                                        </p:attrNameLst>
                                      </p:cBhvr>
                                      <p:tavLst>
                                        <p:tav tm="0">
                                          <p:val>
                                            <p:fltVal val="0"/>
                                          </p:val>
                                        </p:tav>
                                        <p:tav tm="100000">
                                          <p:val>
                                            <p:strVal val="#ppt_h"/>
                                          </p:val>
                                        </p:tav>
                                      </p:tavLst>
                                    </p:anim>
                                    <p:animEffect transition="in" filter="fade">
                                      <p:cBhvr>
                                        <p:cTn id="75" dur="500"/>
                                        <p:tgtEl>
                                          <p:spTgt spid="36"/>
                                        </p:tgtEl>
                                      </p:cBhvr>
                                    </p:animEffect>
                                  </p:childTnLst>
                                </p:cTn>
                              </p:par>
                            </p:childTnLst>
                          </p:cTn>
                        </p:par>
                        <p:par>
                          <p:cTn id="76" fill="hold">
                            <p:stCondLst>
                              <p:cond delay="3500"/>
                            </p:stCondLst>
                            <p:childTnLst>
                              <p:par>
                                <p:cTn id="77" presetID="53" presetClass="entr" presetSubtype="16" fill="hold"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4000"/>
                            </p:stCondLst>
                            <p:childTnLst>
                              <p:par>
                                <p:cTn id="88" presetID="53" presetClass="entr" presetSubtype="16" fill="hold"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p:bldP spid="35" grpId="0"/>
      <p:bldP spid="36" grpId="0"/>
      <p:bldP spid="37" grpId="0"/>
      <p:bldP spid="38"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 name="Group 94"/>
          <p:cNvGrpSpPr/>
          <p:nvPr/>
        </p:nvGrpSpPr>
        <p:grpSpPr>
          <a:xfrm>
            <a:off x="3023395" y="1469397"/>
            <a:ext cx="5118100" cy="5119687"/>
            <a:chOff x="2954336" y="1206696"/>
            <a:chExt cx="5118099" cy="5119691"/>
          </a:xfrm>
        </p:grpSpPr>
        <p:sp>
          <p:nvSpPr>
            <p:cNvPr id="145" name="Oval 34"/>
            <p:cNvSpPr>
              <a:spLocks noChangeArrowheads="1"/>
            </p:cNvSpPr>
            <p:nvPr/>
          </p:nvSpPr>
          <p:spPr bwMode="auto">
            <a:xfrm>
              <a:off x="6843710" y="5096073"/>
              <a:ext cx="1228725" cy="1230314"/>
            </a:xfrm>
            <a:prstGeom prst="roundRect">
              <a:avLst/>
            </a:prstGeom>
            <a:solidFill>
              <a:schemeClr val="bg1"/>
            </a:solidFill>
            <a:ln w="9525">
              <a:solidFill>
                <a:schemeClr val="bg1">
                  <a:lumMod val="85000"/>
                </a:schemeClr>
              </a:solidFill>
              <a:round/>
            </a:ln>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46" name="Oval 35"/>
            <p:cNvSpPr>
              <a:spLocks noChangeArrowheads="1"/>
            </p:cNvSpPr>
            <p:nvPr/>
          </p:nvSpPr>
          <p:spPr bwMode="auto">
            <a:xfrm>
              <a:off x="6921499" y="5173862"/>
              <a:ext cx="1073151" cy="1074739"/>
            </a:xfrm>
            <a:prstGeom prst="roundRect">
              <a:avLst/>
            </a:prstGeom>
            <a:solidFill>
              <a:srgbClr val="E5E8E9"/>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47" name="Oval 36"/>
            <p:cNvSpPr>
              <a:spLocks noChangeArrowheads="1"/>
            </p:cNvSpPr>
            <p:nvPr/>
          </p:nvSpPr>
          <p:spPr bwMode="auto">
            <a:xfrm>
              <a:off x="6994524" y="5248474"/>
              <a:ext cx="927100" cy="922339"/>
            </a:xfrm>
            <a:prstGeom prst="roundRect">
              <a:avLst/>
            </a:prstGeom>
            <a:solidFill>
              <a:srgbClr val="1D93CF"/>
            </a:solidFill>
            <a:ln>
              <a:noFill/>
            </a:ln>
            <a:effectLst>
              <a:innerShdw blurRad="114300">
                <a:prstClr val="black"/>
              </a:innerShdw>
            </a:effec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48" name="Oval 37"/>
            <p:cNvSpPr>
              <a:spLocks noChangeArrowheads="1"/>
            </p:cNvSpPr>
            <p:nvPr/>
          </p:nvSpPr>
          <p:spPr bwMode="auto">
            <a:xfrm>
              <a:off x="5822949" y="4076898"/>
              <a:ext cx="1536700" cy="1536701"/>
            </a:xfrm>
            <a:prstGeom prst="roundRect">
              <a:avLst/>
            </a:prstGeom>
            <a:solidFill>
              <a:schemeClr val="bg1"/>
            </a:solidFill>
            <a:ln w="9525">
              <a:solidFill>
                <a:schemeClr val="bg1">
                  <a:lumMod val="85000"/>
                </a:schemeClr>
              </a:solidFill>
              <a:round/>
            </a:ln>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49" name="Oval 38"/>
            <p:cNvSpPr>
              <a:spLocks noChangeArrowheads="1"/>
            </p:cNvSpPr>
            <p:nvPr/>
          </p:nvSpPr>
          <p:spPr bwMode="auto">
            <a:xfrm>
              <a:off x="5921374" y="4173736"/>
              <a:ext cx="1341439" cy="1343026"/>
            </a:xfrm>
            <a:prstGeom prst="roundRect">
              <a:avLst/>
            </a:prstGeom>
            <a:solidFill>
              <a:srgbClr val="E5E8E9"/>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0" name="Oval 39"/>
            <p:cNvSpPr>
              <a:spLocks noChangeArrowheads="1"/>
            </p:cNvSpPr>
            <p:nvPr/>
          </p:nvSpPr>
          <p:spPr bwMode="auto">
            <a:xfrm>
              <a:off x="6013449" y="4267399"/>
              <a:ext cx="1157288" cy="1150940"/>
            </a:xfrm>
            <a:prstGeom prst="roundRect">
              <a:avLst/>
            </a:prstGeom>
            <a:solidFill>
              <a:srgbClr val="1D93CF"/>
            </a:solidFill>
            <a:ln>
              <a:noFill/>
            </a:ln>
            <a:effectLst>
              <a:innerShdw blurRad="114300">
                <a:prstClr val="black"/>
              </a:innerShdw>
            </a:effectLst>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1" name="Oval 40"/>
            <p:cNvSpPr>
              <a:spLocks noChangeArrowheads="1"/>
            </p:cNvSpPr>
            <p:nvPr/>
          </p:nvSpPr>
          <p:spPr bwMode="auto">
            <a:xfrm>
              <a:off x="4540249" y="2792609"/>
              <a:ext cx="1922463" cy="1922464"/>
            </a:xfrm>
            <a:prstGeom prst="roundRect">
              <a:avLst/>
            </a:prstGeom>
            <a:solidFill>
              <a:schemeClr val="bg1"/>
            </a:solidFill>
            <a:ln w="9525">
              <a:solidFill>
                <a:schemeClr val="bg1">
                  <a:lumMod val="85000"/>
                </a:schemeClr>
              </a:solidFill>
              <a:round/>
            </a:ln>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2" name="Oval 41"/>
            <p:cNvSpPr>
              <a:spLocks noChangeArrowheads="1"/>
            </p:cNvSpPr>
            <p:nvPr/>
          </p:nvSpPr>
          <p:spPr bwMode="auto">
            <a:xfrm>
              <a:off x="4667249" y="2914848"/>
              <a:ext cx="1673225" cy="1679576"/>
            </a:xfrm>
            <a:prstGeom prst="roundRect">
              <a:avLst/>
            </a:prstGeom>
            <a:solidFill>
              <a:srgbClr val="E5E8E9"/>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3" name="Oval 42"/>
            <p:cNvSpPr>
              <a:spLocks noChangeArrowheads="1"/>
            </p:cNvSpPr>
            <p:nvPr/>
          </p:nvSpPr>
          <p:spPr bwMode="auto">
            <a:xfrm>
              <a:off x="4784724" y="3032323"/>
              <a:ext cx="1438275" cy="1444627"/>
            </a:xfrm>
            <a:prstGeom prst="roundRect">
              <a:avLst/>
            </a:prstGeom>
            <a:solidFill>
              <a:srgbClr val="1D93CF"/>
            </a:solidFill>
            <a:ln>
              <a:noFill/>
            </a:ln>
            <a:effectLst>
              <a:innerShdw blurRad="114300">
                <a:prstClr val="black"/>
              </a:innerShdw>
            </a:effec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4" name="Oval 43"/>
            <p:cNvSpPr>
              <a:spLocks noChangeArrowheads="1"/>
            </p:cNvSpPr>
            <p:nvPr/>
          </p:nvSpPr>
          <p:spPr bwMode="auto">
            <a:xfrm>
              <a:off x="2954336" y="1206696"/>
              <a:ext cx="2405062" cy="2406653"/>
            </a:xfrm>
            <a:prstGeom prst="roundRect">
              <a:avLst/>
            </a:prstGeom>
            <a:solidFill>
              <a:schemeClr val="bg1"/>
            </a:solidFill>
            <a:ln w="9525">
              <a:solidFill>
                <a:schemeClr val="bg1">
                  <a:lumMod val="85000"/>
                </a:schemeClr>
              </a:solidFill>
              <a:round/>
            </a:ln>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5" name="Oval 44"/>
            <p:cNvSpPr>
              <a:spLocks noChangeArrowheads="1"/>
            </p:cNvSpPr>
            <p:nvPr/>
          </p:nvSpPr>
          <p:spPr bwMode="auto">
            <a:xfrm>
              <a:off x="3109911" y="1362271"/>
              <a:ext cx="2093913" cy="2093915"/>
            </a:xfrm>
            <a:prstGeom prst="roundRect">
              <a:avLst/>
            </a:prstGeom>
            <a:solidFill>
              <a:srgbClr val="E5E8E9"/>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6" name="Oval 45"/>
            <p:cNvSpPr>
              <a:spLocks noChangeArrowheads="1"/>
            </p:cNvSpPr>
            <p:nvPr/>
          </p:nvSpPr>
          <p:spPr bwMode="auto">
            <a:xfrm>
              <a:off x="3257550" y="1509908"/>
              <a:ext cx="1800225" cy="1800227"/>
            </a:xfrm>
            <a:prstGeom prst="roundRect">
              <a:avLst/>
            </a:prstGeom>
            <a:solidFill>
              <a:srgbClr val="1D93CF"/>
            </a:solidFill>
            <a:ln>
              <a:noFill/>
            </a:ln>
            <a:effectLst>
              <a:innerShdw blurRad="114300">
                <a:prstClr val="black"/>
              </a:innerShdw>
            </a:effec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7" name="Freeform 46"/>
            <p:cNvSpPr>
              <a:spLocks noEditPoints="1"/>
            </p:cNvSpPr>
            <p:nvPr/>
          </p:nvSpPr>
          <p:spPr bwMode="auto">
            <a:xfrm>
              <a:off x="3257550" y="1509908"/>
              <a:ext cx="946150" cy="941389"/>
            </a:xfrm>
            <a:custGeom>
              <a:avLst/>
              <a:gdLst>
                <a:gd name="T0" fmla="*/ 0 w 194"/>
                <a:gd name="T1" fmla="*/ 193 h 193"/>
                <a:gd name="T2" fmla="*/ 0 w 194"/>
                <a:gd name="T3" fmla="*/ 193 h 193"/>
                <a:gd name="T4" fmla="*/ 0 w 194"/>
                <a:gd name="T5" fmla="*/ 192 h 193"/>
                <a:gd name="T6" fmla="*/ 0 w 194"/>
                <a:gd name="T7" fmla="*/ 192 h 193"/>
                <a:gd name="T8" fmla="*/ 0 w 194"/>
                <a:gd name="T9" fmla="*/ 192 h 193"/>
                <a:gd name="T10" fmla="*/ 0 w 194"/>
                <a:gd name="T11" fmla="*/ 192 h 193"/>
                <a:gd name="T12" fmla="*/ 0 w 194"/>
                <a:gd name="T13" fmla="*/ 191 h 193"/>
                <a:gd name="T14" fmla="*/ 0 w 194"/>
                <a:gd name="T15" fmla="*/ 191 h 193"/>
                <a:gd name="T16" fmla="*/ 0 w 194"/>
                <a:gd name="T17" fmla="*/ 191 h 193"/>
                <a:gd name="T18" fmla="*/ 0 w 194"/>
                <a:gd name="T19" fmla="*/ 190 h 193"/>
                <a:gd name="T20" fmla="*/ 0 w 194"/>
                <a:gd name="T21" fmla="*/ 190 h 193"/>
                <a:gd name="T22" fmla="*/ 0 w 194"/>
                <a:gd name="T23" fmla="*/ 190 h 193"/>
                <a:gd name="T24" fmla="*/ 0 w 194"/>
                <a:gd name="T25" fmla="*/ 189 h 193"/>
                <a:gd name="T26" fmla="*/ 0 w 194"/>
                <a:gd name="T27" fmla="*/ 189 h 193"/>
                <a:gd name="T28" fmla="*/ 0 w 194"/>
                <a:gd name="T29" fmla="*/ 189 h 193"/>
                <a:gd name="T30" fmla="*/ 0 w 194"/>
                <a:gd name="T31" fmla="*/ 189 h 193"/>
                <a:gd name="T32" fmla="*/ 0 w 194"/>
                <a:gd name="T33" fmla="*/ 188 h 193"/>
                <a:gd name="T34" fmla="*/ 0 w 194"/>
                <a:gd name="T35" fmla="*/ 188 h 193"/>
                <a:gd name="T36" fmla="*/ 0 w 194"/>
                <a:gd name="T37" fmla="*/ 188 h 193"/>
                <a:gd name="T38" fmla="*/ 0 w 194"/>
                <a:gd name="T39" fmla="*/ 187 h 193"/>
                <a:gd name="T40" fmla="*/ 0 w 194"/>
                <a:gd name="T41" fmla="*/ 187 h 193"/>
                <a:gd name="T42" fmla="*/ 0 w 194"/>
                <a:gd name="T43" fmla="*/ 187 h 193"/>
                <a:gd name="T44" fmla="*/ 0 w 194"/>
                <a:gd name="T45" fmla="*/ 186 h 193"/>
                <a:gd name="T46" fmla="*/ 0 w 194"/>
                <a:gd name="T47" fmla="*/ 186 h 193"/>
                <a:gd name="T48" fmla="*/ 0 w 194"/>
                <a:gd name="T49" fmla="*/ 186 h 193"/>
                <a:gd name="T50" fmla="*/ 0 w 194"/>
                <a:gd name="T51" fmla="*/ 186 h 193"/>
                <a:gd name="T52" fmla="*/ 0 w 194"/>
                <a:gd name="T53" fmla="*/ 185 h 193"/>
                <a:gd name="T54" fmla="*/ 0 w 194"/>
                <a:gd name="T55" fmla="*/ 185 h 193"/>
                <a:gd name="T56" fmla="*/ 0 w 194"/>
                <a:gd name="T57" fmla="*/ 184 h 193"/>
                <a:gd name="T58" fmla="*/ 194 w 194"/>
                <a:gd name="T59" fmla="*/ 0 h 193"/>
                <a:gd name="T60" fmla="*/ 193 w 194"/>
                <a:gd name="T61" fmla="*/ 0 h 193"/>
                <a:gd name="T62" fmla="*/ 193 w 194"/>
                <a:gd name="T63" fmla="*/ 0 h 193"/>
                <a:gd name="T64" fmla="*/ 192 w 194"/>
                <a:gd name="T65" fmla="*/ 0 h 193"/>
                <a:gd name="T66" fmla="*/ 192 w 194"/>
                <a:gd name="T67" fmla="*/ 0 h 193"/>
                <a:gd name="T68" fmla="*/ 192 w 194"/>
                <a:gd name="T69" fmla="*/ 0 h 193"/>
                <a:gd name="T70" fmla="*/ 191 w 194"/>
                <a:gd name="T71" fmla="*/ 0 h 193"/>
                <a:gd name="T72" fmla="*/ 191 w 194"/>
                <a:gd name="T73" fmla="*/ 0 h 193"/>
                <a:gd name="T74" fmla="*/ 191 w 194"/>
                <a:gd name="T75" fmla="*/ 0 h 193"/>
                <a:gd name="T76" fmla="*/ 190 w 194"/>
                <a:gd name="T77" fmla="*/ 0 h 193"/>
                <a:gd name="T78" fmla="*/ 190 w 194"/>
                <a:gd name="T79" fmla="*/ 0 h 193"/>
                <a:gd name="T80" fmla="*/ 190 w 194"/>
                <a:gd name="T81" fmla="*/ 0 h 193"/>
                <a:gd name="T82" fmla="*/ 189 w 194"/>
                <a:gd name="T83" fmla="*/ 0 h 193"/>
                <a:gd name="T84" fmla="*/ 189 w 194"/>
                <a:gd name="T85" fmla="*/ 0 h 193"/>
                <a:gd name="T86" fmla="*/ 189 w 194"/>
                <a:gd name="T87" fmla="*/ 0 h 193"/>
                <a:gd name="T88" fmla="*/ 189 w 194"/>
                <a:gd name="T89" fmla="*/ 0 h 193"/>
                <a:gd name="T90" fmla="*/ 188 w 194"/>
                <a:gd name="T91" fmla="*/ 0 h 193"/>
                <a:gd name="T92" fmla="*/ 188 w 194"/>
                <a:gd name="T93" fmla="*/ 0 h 193"/>
                <a:gd name="T94" fmla="*/ 188 w 194"/>
                <a:gd name="T95" fmla="*/ 0 h 193"/>
                <a:gd name="T96" fmla="*/ 187 w 194"/>
                <a:gd name="T97" fmla="*/ 0 h 193"/>
                <a:gd name="T98" fmla="*/ 187 w 194"/>
                <a:gd name="T99" fmla="*/ 0 h 193"/>
                <a:gd name="T100" fmla="*/ 187 w 194"/>
                <a:gd name="T101" fmla="*/ 0 h 193"/>
                <a:gd name="T102" fmla="*/ 186 w 194"/>
                <a:gd name="T103" fmla="*/ 0 h 193"/>
                <a:gd name="T104" fmla="*/ 186 w 194"/>
                <a:gd name="T105" fmla="*/ 0 h 193"/>
                <a:gd name="T106" fmla="*/ 186 w 194"/>
                <a:gd name="T107" fmla="*/ 0 h 193"/>
                <a:gd name="T108" fmla="*/ 185 w 194"/>
                <a:gd name="T109" fmla="*/ 0 h 193"/>
                <a:gd name="T110" fmla="*/ 185 w 194"/>
                <a:gd name="T111" fmla="*/ 0 h 193"/>
                <a:gd name="T112" fmla="*/ 0 w 194"/>
                <a:gd name="T113" fmla="*/ 184 h 193"/>
                <a:gd name="T114" fmla="*/ 185 w 194"/>
                <a:gd name="T11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193">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9" name="Freeform 48"/>
            <p:cNvSpPr>
              <a:spLocks noEditPoints="1"/>
            </p:cNvSpPr>
            <p:nvPr/>
          </p:nvSpPr>
          <p:spPr bwMode="auto">
            <a:xfrm>
              <a:off x="6013449" y="4267399"/>
              <a:ext cx="609600" cy="614363"/>
            </a:xfrm>
            <a:custGeom>
              <a:avLst/>
              <a:gdLst>
                <a:gd name="T0" fmla="*/ 1 w 125"/>
                <a:gd name="T1" fmla="*/ 126 h 126"/>
                <a:gd name="T2" fmla="*/ 1 w 125"/>
                <a:gd name="T3" fmla="*/ 125 h 126"/>
                <a:gd name="T4" fmla="*/ 0 w 125"/>
                <a:gd name="T5" fmla="*/ 125 h 126"/>
                <a:gd name="T6" fmla="*/ 0 w 125"/>
                <a:gd name="T7" fmla="*/ 124 h 126"/>
                <a:gd name="T8" fmla="*/ 0 w 125"/>
                <a:gd name="T9" fmla="*/ 124 h 126"/>
                <a:gd name="T10" fmla="*/ 0 w 125"/>
                <a:gd name="T11" fmla="*/ 124 h 126"/>
                <a:gd name="T12" fmla="*/ 0 w 125"/>
                <a:gd name="T13" fmla="*/ 123 h 126"/>
                <a:gd name="T14" fmla="*/ 0 w 125"/>
                <a:gd name="T15" fmla="*/ 123 h 126"/>
                <a:gd name="T16" fmla="*/ 0 w 125"/>
                <a:gd name="T17" fmla="*/ 123 h 126"/>
                <a:gd name="T18" fmla="*/ 0 w 125"/>
                <a:gd name="T19" fmla="*/ 122 h 126"/>
                <a:gd name="T20" fmla="*/ 0 w 125"/>
                <a:gd name="T21" fmla="*/ 122 h 126"/>
                <a:gd name="T22" fmla="*/ 0 w 125"/>
                <a:gd name="T23" fmla="*/ 122 h 126"/>
                <a:gd name="T24" fmla="*/ 0 w 125"/>
                <a:gd name="T25" fmla="*/ 122 h 126"/>
                <a:gd name="T26" fmla="*/ 0 w 125"/>
                <a:gd name="T27" fmla="*/ 121 h 126"/>
                <a:gd name="T28" fmla="*/ 0 w 125"/>
                <a:gd name="T29" fmla="*/ 121 h 126"/>
                <a:gd name="T30" fmla="*/ 0 w 125"/>
                <a:gd name="T31" fmla="*/ 121 h 126"/>
                <a:gd name="T32" fmla="*/ 0 w 125"/>
                <a:gd name="T33" fmla="*/ 121 h 126"/>
                <a:gd name="T34" fmla="*/ 0 w 125"/>
                <a:gd name="T35" fmla="*/ 120 h 126"/>
                <a:gd name="T36" fmla="*/ 0 w 125"/>
                <a:gd name="T37" fmla="*/ 120 h 126"/>
                <a:gd name="T38" fmla="*/ 0 w 125"/>
                <a:gd name="T39" fmla="*/ 120 h 126"/>
                <a:gd name="T40" fmla="*/ 0 w 125"/>
                <a:gd name="T41" fmla="*/ 120 h 126"/>
                <a:gd name="T42" fmla="*/ 0 w 125"/>
                <a:gd name="T43" fmla="*/ 119 h 126"/>
                <a:gd name="T44" fmla="*/ 0 w 125"/>
                <a:gd name="T45" fmla="*/ 119 h 126"/>
                <a:gd name="T46" fmla="*/ 0 w 125"/>
                <a:gd name="T47" fmla="*/ 119 h 126"/>
                <a:gd name="T48" fmla="*/ 0 w 125"/>
                <a:gd name="T49" fmla="*/ 119 h 126"/>
                <a:gd name="T50" fmla="*/ 0 w 125"/>
                <a:gd name="T51" fmla="*/ 118 h 126"/>
                <a:gd name="T52" fmla="*/ 125 w 125"/>
                <a:gd name="T53" fmla="*/ 0 h 126"/>
                <a:gd name="T54" fmla="*/ 125 w 125"/>
                <a:gd name="T55" fmla="*/ 0 h 126"/>
                <a:gd name="T56" fmla="*/ 124 w 125"/>
                <a:gd name="T57" fmla="*/ 0 h 126"/>
                <a:gd name="T58" fmla="*/ 124 w 125"/>
                <a:gd name="T59" fmla="*/ 0 h 126"/>
                <a:gd name="T60" fmla="*/ 123 w 125"/>
                <a:gd name="T61" fmla="*/ 0 h 126"/>
                <a:gd name="T62" fmla="*/ 123 w 125"/>
                <a:gd name="T63" fmla="*/ 0 h 126"/>
                <a:gd name="T64" fmla="*/ 123 w 125"/>
                <a:gd name="T65" fmla="*/ 0 h 126"/>
                <a:gd name="T66" fmla="*/ 122 w 125"/>
                <a:gd name="T67" fmla="*/ 0 h 126"/>
                <a:gd name="T68" fmla="*/ 122 w 125"/>
                <a:gd name="T69" fmla="*/ 0 h 126"/>
                <a:gd name="T70" fmla="*/ 122 w 125"/>
                <a:gd name="T71" fmla="*/ 0 h 126"/>
                <a:gd name="T72" fmla="*/ 122 w 125"/>
                <a:gd name="T73" fmla="*/ 0 h 126"/>
                <a:gd name="T74" fmla="*/ 121 w 125"/>
                <a:gd name="T75" fmla="*/ 0 h 126"/>
                <a:gd name="T76" fmla="*/ 121 w 125"/>
                <a:gd name="T77" fmla="*/ 0 h 126"/>
                <a:gd name="T78" fmla="*/ 121 w 125"/>
                <a:gd name="T79" fmla="*/ 0 h 126"/>
                <a:gd name="T80" fmla="*/ 121 w 125"/>
                <a:gd name="T81" fmla="*/ 0 h 126"/>
                <a:gd name="T82" fmla="*/ 120 w 125"/>
                <a:gd name="T83" fmla="*/ 0 h 126"/>
                <a:gd name="T84" fmla="*/ 120 w 125"/>
                <a:gd name="T85" fmla="*/ 0 h 126"/>
                <a:gd name="T86" fmla="*/ 120 w 125"/>
                <a:gd name="T87" fmla="*/ 0 h 126"/>
                <a:gd name="T88" fmla="*/ 120 w 125"/>
                <a:gd name="T89" fmla="*/ 0 h 126"/>
                <a:gd name="T90" fmla="*/ 120 w 125"/>
                <a:gd name="T91" fmla="*/ 0 h 126"/>
                <a:gd name="T92" fmla="*/ 119 w 125"/>
                <a:gd name="T93" fmla="*/ 0 h 126"/>
                <a:gd name="T94" fmla="*/ 119 w 125"/>
                <a:gd name="T95" fmla="*/ 0 h 126"/>
                <a:gd name="T96" fmla="*/ 119 w 125"/>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6">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1" name="Freeform 50"/>
            <p:cNvSpPr>
              <a:spLocks noEditPoints="1"/>
            </p:cNvSpPr>
            <p:nvPr/>
          </p:nvSpPr>
          <p:spPr bwMode="auto">
            <a:xfrm>
              <a:off x="6994524" y="5248474"/>
              <a:ext cx="482600" cy="482600"/>
            </a:xfrm>
            <a:custGeom>
              <a:avLst/>
              <a:gdLst>
                <a:gd name="T0" fmla="*/ 1 w 99"/>
                <a:gd name="T1" fmla="*/ 99 h 99"/>
                <a:gd name="T2" fmla="*/ 0 w 99"/>
                <a:gd name="T3" fmla="*/ 98 h 99"/>
                <a:gd name="T4" fmla="*/ 0 w 99"/>
                <a:gd name="T5" fmla="*/ 98 h 99"/>
                <a:gd name="T6" fmla="*/ 0 w 99"/>
                <a:gd name="T7" fmla="*/ 97 h 99"/>
                <a:gd name="T8" fmla="*/ 0 w 99"/>
                <a:gd name="T9" fmla="*/ 97 h 99"/>
                <a:gd name="T10" fmla="*/ 0 w 99"/>
                <a:gd name="T11" fmla="*/ 97 h 99"/>
                <a:gd name="T12" fmla="*/ 0 w 99"/>
                <a:gd name="T13" fmla="*/ 97 h 99"/>
                <a:gd name="T14" fmla="*/ 0 w 99"/>
                <a:gd name="T15" fmla="*/ 97 h 99"/>
                <a:gd name="T16" fmla="*/ 0 w 99"/>
                <a:gd name="T17" fmla="*/ 96 h 99"/>
                <a:gd name="T18" fmla="*/ 0 w 99"/>
                <a:gd name="T19" fmla="*/ 96 h 99"/>
                <a:gd name="T20" fmla="*/ 0 w 99"/>
                <a:gd name="T21" fmla="*/ 96 h 99"/>
                <a:gd name="T22" fmla="*/ 0 w 99"/>
                <a:gd name="T23" fmla="*/ 96 h 99"/>
                <a:gd name="T24" fmla="*/ 0 w 99"/>
                <a:gd name="T25" fmla="*/ 96 h 99"/>
                <a:gd name="T26" fmla="*/ 0 w 99"/>
                <a:gd name="T27" fmla="*/ 95 h 99"/>
                <a:gd name="T28" fmla="*/ 0 w 99"/>
                <a:gd name="T29" fmla="*/ 95 h 99"/>
                <a:gd name="T30" fmla="*/ 0 w 99"/>
                <a:gd name="T31" fmla="*/ 95 h 99"/>
                <a:gd name="T32" fmla="*/ 0 w 99"/>
                <a:gd name="T33" fmla="*/ 95 h 99"/>
                <a:gd name="T34" fmla="*/ 0 w 99"/>
                <a:gd name="T35" fmla="*/ 95 h 99"/>
                <a:gd name="T36" fmla="*/ 0 w 99"/>
                <a:gd name="T37" fmla="*/ 94 h 99"/>
                <a:gd name="T38" fmla="*/ 0 w 99"/>
                <a:gd name="T39" fmla="*/ 94 h 99"/>
                <a:gd name="T40" fmla="*/ 0 w 99"/>
                <a:gd name="T41" fmla="*/ 94 h 99"/>
                <a:gd name="T42" fmla="*/ 0 w 99"/>
                <a:gd name="T43" fmla="*/ 94 h 99"/>
                <a:gd name="T44" fmla="*/ 0 w 99"/>
                <a:gd name="T45" fmla="*/ 94 h 99"/>
                <a:gd name="T46" fmla="*/ 0 w 99"/>
                <a:gd name="T47" fmla="*/ 94 h 99"/>
                <a:gd name="T48" fmla="*/ 0 w 99"/>
                <a:gd name="T49" fmla="*/ 94 h 99"/>
                <a:gd name="T50" fmla="*/ 0 w 99"/>
                <a:gd name="T51" fmla="*/ 93 h 99"/>
                <a:gd name="T52" fmla="*/ 99 w 99"/>
                <a:gd name="T53" fmla="*/ 0 h 99"/>
                <a:gd name="T54" fmla="*/ 98 w 99"/>
                <a:gd name="T55" fmla="*/ 0 h 99"/>
                <a:gd name="T56" fmla="*/ 98 w 99"/>
                <a:gd name="T57" fmla="*/ 0 h 99"/>
                <a:gd name="T58" fmla="*/ 98 w 99"/>
                <a:gd name="T59" fmla="*/ 0 h 99"/>
                <a:gd name="T60" fmla="*/ 98 w 99"/>
                <a:gd name="T61" fmla="*/ 0 h 99"/>
                <a:gd name="T62" fmla="*/ 97 w 99"/>
                <a:gd name="T63" fmla="*/ 0 h 99"/>
                <a:gd name="T64" fmla="*/ 97 w 99"/>
                <a:gd name="T65" fmla="*/ 0 h 99"/>
                <a:gd name="T66" fmla="*/ 97 w 99"/>
                <a:gd name="T67" fmla="*/ 0 h 99"/>
                <a:gd name="T68" fmla="*/ 97 w 99"/>
                <a:gd name="T69" fmla="*/ 0 h 99"/>
                <a:gd name="T70" fmla="*/ 97 w 99"/>
                <a:gd name="T71" fmla="*/ 0 h 99"/>
                <a:gd name="T72" fmla="*/ 96 w 99"/>
                <a:gd name="T73" fmla="*/ 0 h 99"/>
                <a:gd name="T74" fmla="*/ 94 w 99"/>
                <a:gd name="T75" fmla="*/ 0 h 99"/>
                <a:gd name="T76" fmla="*/ 96 w 99"/>
                <a:gd name="T77" fmla="*/ 0 h 99"/>
                <a:gd name="T78" fmla="*/ 94 w 99"/>
                <a:gd name="T79" fmla="*/ 0 h 99"/>
                <a:gd name="T80" fmla="*/ 94 w 99"/>
                <a:gd name="T81" fmla="*/ 0 h 99"/>
                <a:gd name="T82" fmla="*/ 96 w 99"/>
                <a:gd name="T83" fmla="*/ 0 h 99"/>
                <a:gd name="T84" fmla="*/ 94 w 99"/>
                <a:gd name="T85" fmla="*/ 0 h 99"/>
                <a:gd name="T86" fmla="*/ 96 w 99"/>
                <a:gd name="T87" fmla="*/ 0 h 99"/>
                <a:gd name="T88" fmla="*/ 94 w 99"/>
                <a:gd name="T89" fmla="*/ 0 h 99"/>
                <a:gd name="T90" fmla="*/ 96 w 99"/>
                <a:gd name="T91" fmla="*/ 0 h 99"/>
                <a:gd name="T92" fmla="*/ 94 w 99"/>
                <a:gd name="T93" fmla="*/ 0 h 99"/>
                <a:gd name="T94" fmla="*/ 95 w 99"/>
                <a:gd name="T95" fmla="*/ 0 h 99"/>
                <a:gd name="T96" fmla="*/ 95 w 99"/>
                <a:gd name="T97" fmla="*/ 0 h 99"/>
                <a:gd name="T98" fmla="*/ 95 w 99"/>
                <a:gd name="T99" fmla="*/ 0 h 99"/>
                <a:gd name="T100" fmla="*/ 95 w 99"/>
                <a:gd name="T101" fmla="*/ 0 h 99"/>
                <a:gd name="T102" fmla="*/ 95 w 99"/>
                <a:gd name="T103" fmla="*/ 0 h 99"/>
                <a:gd name="T104" fmla="*/ 95 w 99"/>
                <a:gd name="T10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99">
                  <a:moveTo>
                    <a:pt x="1" y="99"/>
                  </a:moveTo>
                  <a:cubicBezTo>
                    <a:pt x="1" y="99"/>
                    <a:pt x="1" y="99"/>
                    <a:pt x="1" y="99"/>
                  </a:cubicBezTo>
                  <a:cubicBezTo>
                    <a:pt x="1" y="99"/>
                    <a:pt x="1" y="99"/>
                    <a:pt x="1" y="99"/>
                  </a:cubicBezTo>
                  <a:moveTo>
                    <a:pt x="0" y="98"/>
                  </a:moveTo>
                  <a:cubicBezTo>
                    <a:pt x="0" y="98"/>
                    <a:pt x="0" y="98"/>
                    <a:pt x="0" y="98"/>
                  </a:cubicBezTo>
                  <a:cubicBezTo>
                    <a:pt x="0" y="98"/>
                    <a:pt x="0" y="98"/>
                    <a:pt x="0" y="98"/>
                  </a:cubicBezTo>
                  <a:moveTo>
                    <a:pt x="0" y="98"/>
                  </a:moveTo>
                  <a:cubicBezTo>
                    <a:pt x="0" y="98"/>
                    <a:pt x="0" y="98"/>
                    <a:pt x="0" y="98"/>
                  </a:cubicBezTo>
                  <a:cubicBezTo>
                    <a:pt x="0" y="98"/>
                    <a:pt x="0" y="98"/>
                    <a:pt x="0" y="98"/>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cubicBezTo>
                    <a:pt x="0" y="95"/>
                    <a:pt x="0" y="95"/>
                    <a:pt x="0" y="95"/>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3"/>
                  </a:moveTo>
                  <a:cubicBezTo>
                    <a:pt x="0" y="93"/>
                    <a:pt x="0" y="93"/>
                    <a:pt x="0" y="93"/>
                  </a:cubicBezTo>
                  <a:cubicBezTo>
                    <a:pt x="0" y="93"/>
                    <a:pt x="0" y="93"/>
                    <a:pt x="0" y="93"/>
                  </a:cubicBezTo>
                  <a:moveTo>
                    <a:pt x="99" y="0"/>
                  </a:moveTo>
                  <a:cubicBezTo>
                    <a:pt x="99" y="0"/>
                    <a:pt x="99" y="0"/>
                    <a:pt x="99" y="0"/>
                  </a:cubicBezTo>
                  <a:cubicBezTo>
                    <a:pt x="99" y="0"/>
                    <a:pt x="99" y="0"/>
                    <a:pt x="99"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7" y="0"/>
                  </a:moveTo>
                  <a:cubicBezTo>
                    <a:pt x="97" y="0"/>
                    <a:pt x="98" y="0"/>
                    <a:pt x="98" y="0"/>
                  </a:cubicBezTo>
                  <a:cubicBezTo>
                    <a:pt x="98"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5" y="0"/>
                  </a:moveTo>
                  <a:cubicBezTo>
                    <a:pt x="94" y="0"/>
                    <a:pt x="94" y="0"/>
                    <a:pt x="94" y="0"/>
                  </a:cubicBezTo>
                  <a:cubicBezTo>
                    <a:pt x="94" y="0"/>
                    <a:pt x="94"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cubicBezTo>
                    <a:pt x="95" y="0"/>
                    <a:pt x="95" y="0"/>
                    <a:pt x="95" y="0"/>
                  </a:cubicBezTo>
                  <a:cubicBezTo>
                    <a:pt x="95" y="0"/>
                    <a:pt x="95" y="0"/>
                    <a:pt x="95" y="0"/>
                  </a:cubicBezTo>
                </a:path>
              </a:pathLst>
            </a:custGeom>
            <a:solidFill>
              <a:schemeClr val="accent6">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3" name="Freeform 52"/>
            <p:cNvSpPr/>
            <p:nvPr/>
          </p:nvSpPr>
          <p:spPr bwMode="auto">
            <a:xfrm>
              <a:off x="7091361" y="5345311"/>
              <a:ext cx="84139" cy="82551"/>
            </a:xfrm>
            <a:custGeom>
              <a:avLst/>
              <a:gdLst>
                <a:gd name="T0" fmla="*/ 17 w 17"/>
                <a:gd name="T1" fmla="*/ 0 h 17"/>
                <a:gd name="T2" fmla="*/ 17 w 17"/>
                <a:gd name="T3" fmla="*/ 0 h 17"/>
                <a:gd name="T4" fmla="*/ 0 w 17"/>
                <a:gd name="T5" fmla="*/ 17 h 17"/>
                <a:gd name="T6" fmla="*/ 0 w 17"/>
                <a:gd name="T7" fmla="*/ 17 h 17"/>
                <a:gd name="T8" fmla="*/ 17 w 17"/>
                <a:gd name="T9" fmla="*/ 0 h 17"/>
              </a:gdLst>
              <a:ahLst/>
              <a:cxnLst>
                <a:cxn ang="0">
                  <a:pos x="T0" y="T1"/>
                </a:cxn>
                <a:cxn ang="0">
                  <a:pos x="T2" y="T3"/>
                </a:cxn>
                <a:cxn ang="0">
                  <a:pos x="T4" y="T5"/>
                </a:cxn>
                <a:cxn ang="0">
                  <a:pos x="T6" y="T7"/>
                </a:cxn>
                <a:cxn ang="0">
                  <a:pos x="T8" y="T9"/>
                </a:cxn>
              </a:cxnLst>
              <a:rect l="0" t="0" r="r" b="b"/>
              <a:pathLst>
                <a:path w="17" h="17">
                  <a:moveTo>
                    <a:pt x="17" y="0"/>
                  </a:moveTo>
                  <a:cubicBezTo>
                    <a:pt x="17" y="0"/>
                    <a:pt x="17" y="0"/>
                    <a:pt x="17" y="0"/>
                  </a:cubicBezTo>
                  <a:cubicBezTo>
                    <a:pt x="12" y="6"/>
                    <a:pt x="6" y="12"/>
                    <a:pt x="0" y="17"/>
                  </a:cubicBezTo>
                  <a:cubicBezTo>
                    <a:pt x="0" y="17"/>
                    <a:pt x="0" y="17"/>
                    <a:pt x="0" y="17"/>
                  </a:cubicBezTo>
                  <a:cubicBezTo>
                    <a:pt x="6" y="12"/>
                    <a:pt x="12" y="6"/>
                    <a:pt x="17" y="0"/>
                  </a:cubicBezTo>
                </a:path>
              </a:pathLst>
            </a:custGeom>
            <a:solidFill>
              <a:srgbClr val="C5CDCD"/>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4" name="Freeform 53"/>
            <p:cNvSpPr>
              <a:spLocks noEditPoints="1"/>
            </p:cNvSpPr>
            <p:nvPr/>
          </p:nvSpPr>
          <p:spPr bwMode="auto">
            <a:xfrm>
              <a:off x="4784724" y="3032323"/>
              <a:ext cx="760413" cy="765175"/>
            </a:xfrm>
            <a:custGeom>
              <a:avLst/>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6" name="Freeform 55"/>
            <p:cNvSpPr/>
            <p:nvPr/>
          </p:nvSpPr>
          <p:spPr bwMode="auto">
            <a:xfrm>
              <a:off x="4905375" y="3159323"/>
              <a:ext cx="190500" cy="190500"/>
            </a:xfrm>
            <a:custGeom>
              <a:avLst/>
              <a:gdLst>
                <a:gd name="T0" fmla="*/ 39 w 39"/>
                <a:gd name="T1" fmla="*/ 0 h 39"/>
                <a:gd name="T2" fmla="*/ 39 w 39"/>
                <a:gd name="T3" fmla="*/ 0 h 39"/>
                <a:gd name="T4" fmla="*/ 0 w 39"/>
                <a:gd name="T5" fmla="*/ 39 h 39"/>
                <a:gd name="T6" fmla="*/ 0 w 39"/>
                <a:gd name="T7" fmla="*/ 39 h 39"/>
                <a:gd name="T8" fmla="*/ 0 w 39"/>
                <a:gd name="T9" fmla="*/ 39 h 39"/>
                <a:gd name="T10" fmla="*/ 0 w 39"/>
                <a:gd name="T11" fmla="*/ 39 h 39"/>
                <a:gd name="T12" fmla="*/ 0 w 39"/>
                <a:gd name="T13" fmla="*/ 39 h 39"/>
                <a:gd name="T14" fmla="*/ 0 w 39"/>
                <a:gd name="T15" fmla="*/ 39 h 39"/>
                <a:gd name="T16" fmla="*/ 39 w 39"/>
                <a:gd name="T17" fmla="*/ 0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9" y="0"/>
                  </a:moveTo>
                  <a:cubicBezTo>
                    <a:pt x="39" y="0"/>
                    <a:pt x="39" y="0"/>
                    <a:pt x="39" y="0"/>
                  </a:cubicBezTo>
                  <a:cubicBezTo>
                    <a:pt x="28" y="14"/>
                    <a:pt x="15" y="27"/>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15" y="27"/>
                    <a:pt x="28" y="14"/>
                    <a:pt x="39" y="0"/>
                  </a:cubicBezTo>
                  <a:cubicBezTo>
                    <a:pt x="39" y="0"/>
                    <a:pt x="39" y="0"/>
                    <a:pt x="39" y="0"/>
                  </a:cubicBezTo>
                  <a:cubicBezTo>
                    <a:pt x="39" y="0"/>
                    <a:pt x="39" y="0"/>
                    <a:pt x="39" y="0"/>
                  </a:cubicBezTo>
                </a:path>
              </a:pathLst>
            </a:custGeom>
            <a:solidFill>
              <a:srgbClr val="C5CDCD"/>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9" name="Freeform 58"/>
            <p:cNvSpPr/>
            <p:nvPr/>
          </p:nvSpPr>
          <p:spPr bwMode="auto">
            <a:xfrm>
              <a:off x="5095875" y="3056135"/>
              <a:ext cx="234951" cy="103188"/>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A95865"/>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0" name="Freeform 59"/>
            <p:cNvSpPr/>
            <p:nvPr/>
          </p:nvSpPr>
          <p:spPr bwMode="auto">
            <a:xfrm>
              <a:off x="5095875" y="2818009"/>
              <a:ext cx="190500" cy="341314"/>
            </a:xfrm>
            <a:custGeom>
              <a:avLst/>
              <a:gdLst>
                <a:gd name="T0" fmla="*/ 39 w 39"/>
                <a:gd name="T1" fmla="*/ 0 h 70"/>
                <a:gd name="T2" fmla="*/ 39 w 39"/>
                <a:gd name="T3" fmla="*/ 0 h 70"/>
                <a:gd name="T4" fmla="*/ 0 w 39"/>
                <a:gd name="T5" fmla="*/ 70 h 70"/>
                <a:gd name="T6" fmla="*/ 0 w 39"/>
                <a:gd name="T7" fmla="*/ 70 h 70"/>
                <a:gd name="T8" fmla="*/ 0 w 39"/>
                <a:gd name="T9" fmla="*/ 70 h 70"/>
                <a:gd name="T10" fmla="*/ 26 w 39"/>
                <a:gd name="T11" fmla="*/ 30 h 70"/>
                <a:gd name="T12" fmla="*/ 39 w 39"/>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39" y="0"/>
                  </a:moveTo>
                  <a:cubicBezTo>
                    <a:pt x="39" y="0"/>
                    <a:pt x="39" y="0"/>
                    <a:pt x="39" y="0"/>
                  </a:cubicBezTo>
                  <a:cubicBezTo>
                    <a:pt x="30" y="26"/>
                    <a:pt x="17" y="49"/>
                    <a:pt x="0" y="70"/>
                  </a:cubicBezTo>
                  <a:cubicBezTo>
                    <a:pt x="0" y="70"/>
                    <a:pt x="0" y="70"/>
                    <a:pt x="0" y="70"/>
                  </a:cubicBezTo>
                  <a:cubicBezTo>
                    <a:pt x="0" y="70"/>
                    <a:pt x="0" y="70"/>
                    <a:pt x="0" y="70"/>
                  </a:cubicBezTo>
                  <a:cubicBezTo>
                    <a:pt x="10" y="57"/>
                    <a:pt x="19" y="44"/>
                    <a:pt x="26" y="30"/>
                  </a:cubicBezTo>
                  <a:cubicBezTo>
                    <a:pt x="31" y="20"/>
                    <a:pt x="36" y="10"/>
                    <a:pt x="39" y="0"/>
                  </a:cubicBezTo>
                </a:path>
              </a:pathLst>
            </a:custGeom>
            <a:solidFill>
              <a:srgbClr val="C5CDCD"/>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1" name="Freeform 60"/>
            <p:cNvSpPr/>
            <p:nvPr/>
          </p:nvSpPr>
          <p:spPr bwMode="auto">
            <a:xfrm>
              <a:off x="5095875" y="3056135"/>
              <a:ext cx="234951" cy="103188"/>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894D5A"/>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2" name="Oval 61"/>
            <p:cNvSpPr>
              <a:spLocks noChangeArrowheads="1"/>
            </p:cNvSpPr>
            <p:nvPr/>
          </p:nvSpPr>
          <p:spPr bwMode="auto">
            <a:xfrm>
              <a:off x="5095875" y="3159323"/>
              <a:ext cx="1588" cy="1588"/>
            </a:xfrm>
            <a:prstGeom prst="ellipse">
              <a:avLst/>
            </a:prstGeom>
            <a:solidFill>
              <a:srgbClr val="97A7A6"/>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5" name="Freeform 64"/>
            <p:cNvSpPr/>
            <p:nvPr/>
          </p:nvSpPr>
          <p:spPr bwMode="auto">
            <a:xfrm>
              <a:off x="4803775" y="3349823"/>
              <a:ext cx="101600" cy="233363"/>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6" name="Freeform 65"/>
            <p:cNvSpPr/>
            <p:nvPr/>
          </p:nvSpPr>
          <p:spPr bwMode="auto">
            <a:xfrm>
              <a:off x="4564061" y="3349823"/>
              <a:ext cx="341313" cy="190500"/>
            </a:xfrm>
            <a:custGeom>
              <a:avLst/>
              <a:gdLst>
                <a:gd name="T0" fmla="*/ 70 w 70"/>
                <a:gd name="T1" fmla="*/ 0 h 39"/>
                <a:gd name="T2" fmla="*/ 0 w 70"/>
                <a:gd name="T3" fmla="*/ 39 h 39"/>
                <a:gd name="T4" fmla="*/ 0 w 70"/>
                <a:gd name="T5" fmla="*/ 39 h 39"/>
                <a:gd name="T6" fmla="*/ 30 w 70"/>
                <a:gd name="T7" fmla="*/ 26 h 39"/>
                <a:gd name="T8" fmla="*/ 70 w 70"/>
                <a:gd name="T9" fmla="*/ 0 h 39"/>
                <a:gd name="T10" fmla="*/ 70 w 70"/>
                <a:gd name="T11" fmla="*/ 0 h 39"/>
                <a:gd name="T12" fmla="*/ 70 w 70"/>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70" h="39">
                  <a:moveTo>
                    <a:pt x="70" y="0"/>
                  </a:moveTo>
                  <a:cubicBezTo>
                    <a:pt x="49" y="16"/>
                    <a:pt x="26" y="30"/>
                    <a:pt x="0" y="39"/>
                  </a:cubicBezTo>
                  <a:cubicBezTo>
                    <a:pt x="0" y="39"/>
                    <a:pt x="0" y="39"/>
                    <a:pt x="0" y="39"/>
                  </a:cubicBezTo>
                  <a:cubicBezTo>
                    <a:pt x="11" y="35"/>
                    <a:pt x="21" y="31"/>
                    <a:pt x="30" y="26"/>
                  </a:cubicBezTo>
                  <a:cubicBezTo>
                    <a:pt x="44" y="18"/>
                    <a:pt x="58" y="10"/>
                    <a:pt x="70" y="0"/>
                  </a:cubicBezTo>
                  <a:cubicBezTo>
                    <a:pt x="70" y="0"/>
                    <a:pt x="70" y="0"/>
                    <a:pt x="70" y="0"/>
                  </a:cubicBezTo>
                  <a:cubicBezTo>
                    <a:pt x="70" y="0"/>
                    <a:pt x="70" y="0"/>
                    <a:pt x="70" y="0"/>
                  </a:cubicBezTo>
                </a:path>
              </a:pathLst>
            </a:custGeom>
            <a:solidFill>
              <a:srgbClr val="C5CDCD"/>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7" name="Freeform 66"/>
            <p:cNvSpPr/>
            <p:nvPr/>
          </p:nvSpPr>
          <p:spPr bwMode="auto">
            <a:xfrm>
              <a:off x="4803775" y="3349823"/>
              <a:ext cx="101600" cy="233363"/>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8" name="Oval 67"/>
            <p:cNvSpPr>
              <a:spLocks noChangeArrowheads="1"/>
            </p:cNvSpPr>
            <p:nvPr/>
          </p:nvSpPr>
          <p:spPr bwMode="auto">
            <a:xfrm>
              <a:off x="4905375" y="3349823"/>
              <a:ext cx="1588" cy="1588"/>
            </a:xfrm>
            <a:prstGeom prst="ellipse">
              <a:avLst/>
            </a:prstGeom>
            <a:solidFill>
              <a:srgbClr val="97A7A6"/>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9" name="Freeform 68"/>
            <p:cNvSpPr>
              <a:spLocks noEditPoints="1"/>
            </p:cNvSpPr>
            <p:nvPr/>
          </p:nvSpPr>
          <p:spPr bwMode="auto">
            <a:xfrm>
              <a:off x="6427786" y="4076898"/>
              <a:ext cx="122239" cy="14288"/>
            </a:xfrm>
            <a:custGeom>
              <a:avLst/>
              <a:gdLst>
                <a:gd name="T0" fmla="*/ 0 w 25"/>
                <a:gd name="T1" fmla="*/ 3 h 3"/>
                <a:gd name="T2" fmla="*/ 0 w 25"/>
                <a:gd name="T3" fmla="*/ 3 h 3"/>
                <a:gd name="T4" fmla="*/ 0 w 25"/>
                <a:gd name="T5" fmla="*/ 3 h 3"/>
                <a:gd name="T6" fmla="*/ 0 w 25"/>
                <a:gd name="T7" fmla="*/ 3 h 3"/>
                <a:gd name="T8" fmla="*/ 0 w 25"/>
                <a:gd name="T9" fmla="*/ 3 h 3"/>
                <a:gd name="T10" fmla="*/ 0 w 25"/>
                <a:gd name="T11" fmla="*/ 3 h 3"/>
                <a:gd name="T12" fmla="*/ 1 w 25"/>
                <a:gd name="T13" fmla="*/ 3 h 3"/>
                <a:gd name="T14" fmla="*/ 0 w 25"/>
                <a:gd name="T15" fmla="*/ 3 h 3"/>
                <a:gd name="T16" fmla="*/ 1 w 25"/>
                <a:gd name="T17" fmla="*/ 3 h 3"/>
                <a:gd name="T18" fmla="*/ 25 w 25"/>
                <a:gd name="T19" fmla="*/ 0 h 3"/>
                <a:gd name="T20" fmla="*/ 1 w 25"/>
                <a:gd name="T21" fmla="*/ 3 h 3"/>
                <a:gd name="T22" fmla="*/ 25 w 25"/>
                <a:gd name="T23" fmla="*/ 0 h 3"/>
                <a:gd name="T24" fmla="*/ 25 w 2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82" name="Freeform 71"/>
            <p:cNvSpPr/>
            <p:nvPr/>
          </p:nvSpPr>
          <p:spPr bwMode="auto">
            <a:xfrm>
              <a:off x="5848349" y="4100710"/>
              <a:ext cx="550863" cy="550863"/>
            </a:xfrm>
            <a:custGeom>
              <a:avLst/>
              <a:gdLst>
                <a:gd name="T0" fmla="*/ 113 w 113"/>
                <a:gd name="T1" fmla="*/ 0 h 113"/>
                <a:gd name="T2" fmla="*/ 113 w 113"/>
                <a:gd name="T3" fmla="*/ 0 h 113"/>
                <a:gd name="T4" fmla="*/ 0 w 113"/>
                <a:gd name="T5" fmla="*/ 113 h 113"/>
                <a:gd name="T6" fmla="*/ 0 w 113"/>
                <a:gd name="T7" fmla="*/ 113 h 113"/>
                <a:gd name="T8" fmla="*/ 25 w 113"/>
                <a:gd name="T9" fmla="*/ 101 h 113"/>
                <a:gd name="T10" fmla="*/ 102 w 113"/>
                <a:gd name="T11" fmla="*/ 24 h 113"/>
                <a:gd name="T12" fmla="*/ 113 w 113"/>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83" name="Freeform 72"/>
            <p:cNvSpPr/>
            <p:nvPr/>
          </p:nvSpPr>
          <p:spPr bwMode="auto">
            <a:xfrm>
              <a:off x="6022974" y="4276924"/>
              <a:ext cx="458788" cy="458788"/>
            </a:xfrm>
            <a:custGeom>
              <a:avLst/>
              <a:gdLst>
                <a:gd name="T0" fmla="*/ 94 w 94"/>
                <a:gd name="T1" fmla="*/ 0 h 94"/>
                <a:gd name="T2" fmla="*/ 0 w 94"/>
                <a:gd name="T3" fmla="*/ 94 h 94"/>
                <a:gd name="T4" fmla="*/ 0 w 94"/>
                <a:gd name="T5" fmla="*/ 94 h 94"/>
                <a:gd name="T6" fmla="*/ 94 w 94"/>
                <a:gd name="T7" fmla="*/ 0 h 94"/>
                <a:gd name="T8" fmla="*/ 94 w 94"/>
                <a:gd name="T9" fmla="*/ 0 h 94"/>
              </a:gdLst>
              <a:ahLst/>
              <a:cxnLst>
                <a:cxn ang="0">
                  <a:pos x="T0" y="T1"/>
                </a:cxn>
                <a:cxn ang="0">
                  <a:pos x="T2" y="T3"/>
                </a:cxn>
                <a:cxn ang="0">
                  <a:pos x="T4" y="T5"/>
                </a:cxn>
                <a:cxn ang="0">
                  <a:pos x="T6" y="T7"/>
                </a:cxn>
                <a:cxn ang="0">
                  <a:pos x="T8" y="T9"/>
                </a:cxn>
              </a:cxnLst>
              <a:rect l="0" t="0" r="r" b="b"/>
              <a:pathLst>
                <a:path w="94" h="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86" name="Freeform 75"/>
            <p:cNvSpPr/>
            <p:nvPr/>
          </p:nvSpPr>
          <p:spPr bwMode="auto">
            <a:xfrm>
              <a:off x="7175498" y="5257999"/>
              <a:ext cx="204788" cy="87313"/>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37869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87" name="Freeform 76"/>
            <p:cNvSpPr/>
            <p:nvPr/>
          </p:nvSpPr>
          <p:spPr bwMode="auto">
            <a:xfrm>
              <a:off x="7175498" y="5110361"/>
              <a:ext cx="136525" cy="234951"/>
            </a:xfrm>
            <a:custGeom>
              <a:avLst/>
              <a:gdLst>
                <a:gd name="T0" fmla="*/ 28 w 28"/>
                <a:gd name="T1" fmla="*/ 0 h 48"/>
                <a:gd name="T2" fmla="*/ 28 w 28"/>
                <a:gd name="T3" fmla="*/ 0 h 48"/>
                <a:gd name="T4" fmla="*/ 0 w 28"/>
                <a:gd name="T5" fmla="*/ 48 h 48"/>
                <a:gd name="T6" fmla="*/ 0 w 28"/>
                <a:gd name="T7" fmla="*/ 48 h 48"/>
                <a:gd name="T8" fmla="*/ 0 w 28"/>
                <a:gd name="T9" fmla="*/ 48 h 48"/>
                <a:gd name="T10" fmla="*/ 0 w 28"/>
                <a:gd name="T11" fmla="*/ 48 h 48"/>
                <a:gd name="T12" fmla="*/ 0 w 28"/>
                <a:gd name="T13" fmla="*/ 48 h 48"/>
                <a:gd name="T14" fmla="*/ 20 w 28"/>
                <a:gd name="T15" fmla="*/ 20 h 48"/>
                <a:gd name="T16" fmla="*/ 28 w 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28" y="0"/>
                  </a:moveTo>
                  <a:cubicBezTo>
                    <a:pt x="28" y="0"/>
                    <a:pt x="28" y="0"/>
                    <a:pt x="28" y="0"/>
                  </a:cubicBezTo>
                  <a:cubicBezTo>
                    <a:pt x="22" y="18"/>
                    <a:pt x="12" y="34"/>
                    <a:pt x="0" y="48"/>
                  </a:cubicBezTo>
                  <a:cubicBezTo>
                    <a:pt x="0" y="48"/>
                    <a:pt x="0" y="48"/>
                    <a:pt x="0" y="48"/>
                  </a:cubicBezTo>
                  <a:cubicBezTo>
                    <a:pt x="0" y="48"/>
                    <a:pt x="0" y="48"/>
                    <a:pt x="0" y="48"/>
                  </a:cubicBezTo>
                  <a:cubicBezTo>
                    <a:pt x="0" y="48"/>
                    <a:pt x="0" y="48"/>
                    <a:pt x="0" y="48"/>
                  </a:cubicBezTo>
                  <a:cubicBezTo>
                    <a:pt x="0" y="48"/>
                    <a:pt x="0" y="48"/>
                    <a:pt x="0" y="48"/>
                  </a:cubicBezTo>
                  <a:cubicBezTo>
                    <a:pt x="8" y="39"/>
                    <a:pt x="14" y="30"/>
                    <a:pt x="20" y="20"/>
                  </a:cubicBezTo>
                  <a:cubicBezTo>
                    <a:pt x="23" y="13"/>
                    <a:pt x="26" y="7"/>
                    <a:pt x="28" y="0"/>
                  </a:cubicBezTo>
                </a:path>
              </a:pathLst>
            </a:custGeom>
            <a:solidFill>
              <a:srgbClr val="C5CDCD"/>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88" name="Freeform 77"/>
            <p:cNvSpPr/>
            <p:nvPr/>
          </p:nvSpPr>
          <p:spPr bwMode="auto">
            <a:xfrm>
              <a:off x="7175498" y="5257999"/>
              <a:ext cx="204788" cy="87313"/>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25757A"/>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89" name="Oval 78"/>
            <p:cNvSpPr>
              <a:spLocks noChangeArrowheads="1"/>
            </p:cNvSpPr>
            <p:nvPr/>
          </p:nvSpPr>
          <p:spPr bwMode="auto">
            <a:xfrm>
              <a:off x="7175498" y="5345311"/>
              <a:ext cx="1588" cy="1588"/>
            </a:xfrm>
            <a:prstGeom prst="ellipse">
              <a:avLst/>
            </a:prstGeom>
            <a:solidFill>
              <a:srgbClr val="97A7A6"/>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92" name="Freeform 81"/>
            <p:cNvSpPr/>
            <p:nvPr/>
          </p:nvSpPr>
          <p:spPr bwMode="auto">
            <a:xfrm>
              <a:off x="7004049" y="5427862"/>
              <a:ext cx="87313" cy="200025"/>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37869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93" name="Freeform 82"/>
            <p:cNvSpPr/>
            <p:nvPr/>
          </p:nvSpPr>
          <p:spPr bwMode="auto">
            <a:xfrm>
              <a:off x="6857998" y="5427862"/>
              <a:ext cx="233363" cy="136525"/>
            </a:xfrm>
            <a:custGeom>
              <a:avLst/>
              <a:gdLst>
                <a:gd name="T0" fmla="*/ 48 w 48"/>
                <a:gd name="T1" fmla="*/ 0 h 28"/>
                <a:gd name="T2" fmla="*/ 0 w 48"/>
                <a:gd name="T3" fmla="*/ 28 h 28"/>
                <a:gd name="T4" fmla="*/ 0 w 48"/>
                <a:gd name="T5" fmla="*/ 28 h 28"/>
                <a:gd name="T6" fmla="*/ 20 w 48"/>
                <a:gd name="T7" fmla="*/ 19 h 28"/>
                <a:gd name="T8" fmla="*/ 48 w 48"/>
                <a:gd name="T9" fmla="*/ 0 h 28"/>
                <a:gd name="T10" fmla="*/ 48 w 48"/>
                <a:gd name="T11" fmla="*/ 0 h 28"/>
                <a:gd name="T12" fmla="*/ 48 w 48"/>
                <a:gd name="T13" fmla="*/ 0 h 28"/>
                <a:gd name="T14" fmla="*/ 48 w 48"/>
                <a:gd name="T15" fmla="*/ 0 h 28"/>
                <a:gd name="T16" fmla="*/ 48 w 4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8">
                  <a:moveTo>
                    <a:pt x="48" y="0"/>
                  </a:moveTo>
                  <a:cubicBezTo>
                    <a:pt x="34" y="12"/>
                    <a:pt x="18" y="22"/>
                    <a:pt x="0" y="28"/>
                  </a:cubicBezTo>
                  <a:cubicBezTo>
                    <a:pt x="0" y="28"/>
                    <a:pt x="0" y="28"/>
                    <a:pt x="0" y="28"/>
                  </a:cubicBezTo>
                  <a:cubicBezTo>
                    <a:pt x="7" y="26"/>
                    <a:pt x="14" y="23"/>
                    <a:pt x="20" y="19"/>
                  </a:cubicBezTo>
                  <a:cubicBezTo>
                    <a:pt x="30" y="14"/>
                    <a:pt x="39" y="7"/>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rgbClr val="C5CDCD"/>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94" name="Freeform 83"/>
            <p:cNvSpPr/>
            <p:nvPr/>
          </p:nvSpPr>
          <p:spPr bwMode="auto">
            <a:xfrm>
              <a:off x="7004049" y="5427862"/>
              <a:ext cx="87313" cy="200025"/>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25757A"/>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95" name="Oval 84"/>
            <p:cNvSpPr>
              <a:spLocks noChangeArrowheads="1"/>
            </p:cNvSpPr>
            <p:nvPr/>
          </p:nvSpPr>
          <p:spPr bwMode="auto">
            <a:xfrm>
              <a:off x="7091361" y="5427862"/>
              <a:ext cx="1588" cy="1588"/>
            </a:xfrm>
            <a:prstGeom prst="ellipse">
              <a:avLst/>
            </a:prstGeom>
            <a:solidFill>
              <a:srgbClr val="97A7A6"/>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96" name="Freeform 85"/>
            <p:cNvSpPr>
              <a:spLocks noEditPoints="1"/>
            </p:cNvSpPr>
            <p:nvPr/>
          </p:nvSpPr>
          <p:spPr bwMode="auto">
            <a:xfrm>
              <a:off x="7248523" y="5481836"/>
              <a:ext cx="409575" cy="454026"/>
            </a:xfrm>
            <a:custGeom>
              <a:avLst/>
              <a:gdLst>
                <a:gd name="T0" fmla="*/ 67 w 84"/>
                <a:gd name="T1" fmla="*/ 13 h 93"/>
                <a:gd name="T2" fmla="*/ 59 w 84"/>
                <a:gd name="T3" fmla="*/ 23 h 93"/>
                <a:gd name="T4" fmla="*/ 71 w 84"/>
                <a:gd name="T5" fmla="*/ 47 h 93"/>
                <a:gd name="T6" fmla="*/ 43 w 84"/>
                <a:gd name="T7" fmla="*/ 76 h 93"/>
                <a:gd name="T8" fmla="*/ 43 w 84"/>
                <a:gd name="T9" fmla="*/ 71 h 93"/>
                <a:gd name="T10" fmla="*/ 24 w 84"/>
                <a:gd name="T11" fmla="*/ 82 h 93"/>
                <a:gd name="T12" fmla="*/ 43 w 84"/>
                <a:gd name="T13" fmla="*/ 93 h 93"/>
                <a:gd name="T14" fmla="*/ 43 w 84"/>
                <a:gd name="T15" fmla="*/ 89 h 93"/>
                <a:gd name="T16" fmla="*/ 84 w 84"/>
                <a:gd name="T17" fmla="*/ 47 h 93"/>
                <a:gd name="T18" fmla="*/ 67 w 84"/>
                <a:gd name="T19" fmla="*/ 13 h 93"/>
                <a:gd name="T20" fmla="*/ 38 w 84"/>
                <a:gd name="T21" fmla="*/ 0 h 93"/>
                <a:gd name="T22" fmla="*/ 38 w 84"/>
                <a:gd name="T23" fmla="*/ 5 h 93"/>
                <a:gd name="T24" fmla="*/ 0 w 84"/>
                <a:gd name="T25" fmla="*/ 47 h 93"/>
                <a:gd name="T26" fmla="*/ 14 w 84"/>
                <a:gd name="T27" fmla="*/ 78 h 93"/>
                <a:gd name="T28" fmla="*/ 23 w 84"/>
                <a:gd name="T29" fmla="*/ 69 h 93"/>
                <a:gd name="T30" fmla="*/ 13 w 84"/>
                <a:gd name="T31" fmla="*/ 47 h 93"/>
                <a:gd name="T32" fmla="*/ 38 w 84"/>
                <a:gd name="T33" fmla="*/ 18 h 93"/>
                <a:gd name="T34" fmla="*/ 38 w 84"/>
                <a:gd name="T35" fmla="*/ 22 h 93"/>
                <a:gd name="T36" fmla="*/ 57 w 84"/>
                <a:gd name="T37" fmla="*/ 11 h 93"/>
                <a:gd name="T38" fmla="*/ 38 w 84"/>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93">
                  <a:moveTo>
                    <a:pt x="67" y="13"/>
                  </a:moveTo>
                  <a:cubicBezTo>
                    <a:pt x="59" y="23"/>
                    <a:pt x="59" y="23"/>
                    <a:pt x="59" y="23"/>
                  </a:cubicBezTo>
                  <a:cubicBezTo>
                    <a:pt x="66" y="29"/>
                    <a:pt x="71" y="37"/>
                    <a:pt x="71" y="47"/>
                  </a:cubicBezTo>
                  <a:cubicBezTo>
                    <a:pt x="71" y="62"/>
                    <a:pt x="59" y="75"/>
                    <a:pt x="43" y="76"/>
                  </a:cubicBezTo>
                  <a:cubicBezTo>
                    <a:pt x="43" y="71"/>
                    <a:pt x="43" y="71"/>
                    <a:pt x="43" y="71"/>
                  </a:cubicBezTo>
                  <a:cubicBezTo>
                    <a:pt x="24" y="82"/>
                    <a:pt x="24" y="82"/>
                    <a:pt x="24" y="82"/>
                  </a:cubicBezTo>
                  <a:cubicBezTo>
                    <a:pt x="43" y="93"/>
                    <a:pt x="43" y="93"/>
                    <a:pt x="43" y="93"/>
                  </a:cubicBezTo>
                  <a:cubicBezTo>
                    <a:pt x="43" y="89"/>
                    <a:pt x="43" y="89"/>
                    <a:pt x="43" y="89"/>
                  </a:cubicBezTo>
                  <a:cubicBezTo>
                    <a:pt x="66" y="88"/>
                    <a:pt x="84" y="69"/>
                    <a:pt x="84" y="47"/>
                  </a:cubicBezTo>
                  <a:cubicBezTo>
                    <a:pt x="84" y="33"/>
                    <a:pt x="77" y="21"/>
                    <a:pt x="67" y="13"/>
                  </a:cubicBezTo>
                  <a:moveTo>
                    <a:pt x="38" y="0"/>
                  </a:moveTo>
                  <a:cubicBezTo>
                    <a:pt x="38" y="5"/>
                    <a:pt x="38" y="5"/>
                    <a:pt x="38" y="5"/>
                  </a:cubicBezTo>
                  <a:cubicBezTo>
                    <a:pt x="17" y="7"/>
                    <a:pt x="0" y="25"/>
                    <a:pt x="0" y="47"/>
                  </a:cubicBezTo>
                  <a:cubicBezTo>
                    <a:pt x="0" y="59"/>
                    <a:pt x="5" y="70"/>
                    <a:pt x="14" y="78"/>
                  </a:cubicBezTo>
                  <a:cubicBezTo>
                    <a:pt x="23" y="69"/>
                    <a:pt x="23" y="69"/>
                    <a:pt x="23" y="69"/>
                  </a:cubicBezTo>
                  <a:cubicBezTo>
                    <a:pt x="17" y="63"/>
                    <a:pt x="13" y="55"/>
                    <a:pt x="13" y="47"/>
                  </a:cubicBezTo>
                  <a:cubicBezTo>
                    <a:pt x="13" y="32"/>
                    <a:pt x="24" y="20"/>
                    <a:pt x="38" y="18"/>
                  </a:cubicBezTo>
                  <a:cubicBezTo>
                    <a:pt x="38" y="22"/>
                    <a:pt x="38" y="22"/>
                    <a:pt x="38" y="22"/>
                  </a:cubicBezTo>
                  <a:cubicBezTo>
                    <a:pt x="57" y="11"/>
                    <a:pt x="57" y="11"/>
                    <a:pt x="57" y="11"/>
                  </a:cubicBezTo>
                  <a:cubicBezTo>
                    <a:pt x="38" y="0"/>
                    <a:pt x="38" y="0"/>
                    <a:pt x="38" y="0"/>
                  </a:cubicBezTo>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97" name="Freeform 86"/>
            <p:cNvSpPr>
              <a:spLocks noEditPoints="1"/>
            </p:cNvSpPr>
            <p:nvPr/>
          </p:nvSpPr>
          <p:spPr bwMode="auto">
            <a:xfrm>
              <a:off x="3709987" y="2027434"/>
              <a:ext cx="933450" cy="774700"/>
            </a:xfrm>
            <a:custGeom>
              <a:avLst/>
              <a:gdLst>
                <a:gd name="T0" fmla="*/ 25 w 191"/>
                <a:gd name="T1" fmla="*/ 89 h 159"/>
                <a:gd name="T2" fmla="*/ 113 w 191"/>
                <a:gd name="T3" fmla="*/ 89 h 159"/>
                <a:gd name="T4" fmla="*/ 80 w 191"/>
                <a:gd name="T5" fmla="*/ 20 h 159"/>
                <a:gd name="T6" fmla="*/ 58 w 191"/>
                <a:gd name="T7" fmla="*/ 33 h 159"/>
                <a:gd name="T8" fmla="*/ 28 w 191"/>
                <a:gd name="T9" fmla="*/ 33 h 159"/>
                <a:gd name="T10" fmla="*/ 21 w 191"/>
                <a:gd name="T11" fmla="*/ 57 h 159"/>
                <a:gd name="T12" fmla="*/ 0 w 191"/>
                <a:gd name="T13" fmla="*/ 79 h 159"/>
                <a:gd name="T14" fmla="*/ 12 w 191"/>
                <a:gd name="T15" fmla="*/ 100 h 159"/>
                <a:gd name="T16" fmla="*/ 12 w 191"/>
                <a:gd name="T17" fmla="*/ 131 h 159"/>
                <a:gd name="T18" fmla="*/ 37 w 191"/>
                <a:gd name="T19" fmla="*/ 137 h 159"/>
                <a:gd name="T20" fmla="*/ 58 w 191"/>
                <a:gd name="T21" fmla="*/ 159 h 159"/>
                <a:gd name="T22" fmla="*/ 80 w 191"/>
                <a:gd name="T23" fmla="*/ 146 h 159"/>
                <a:gd name="T24" fmla="*/ 110 w 191"/>
                <a:gd name="T25" fmla="*/ 146 h 159"/>
                <a:gd name="T26" fmla="*/ 116 w 191"/>
                <a:gd name="T27" fmla="*/ 122 h 159"/>
                <a:gd name="T28" fmla="*/ 138 w 191"/>
                <a:gd name="T29" fmla="*/ 100 h 159"/>
                <a:gd name="T30" fmla="*/ 125 w 191"/>
                <a:gd name="T31" fmla="*/ 79 h 159"/>
                <a:gd name="T32" fmla="*/ 126 w 191"/>
                <a:gd name="T33" fmla="*/ 48 h 159"/>
                <a:gd name="T34" fmla="*/ 101 w 191"/>
                <a:gd name="T35" fmla="*/ 42 h 159"/>
                <a:gd name="T36" fmla="*/ 80 w 191"/>
                <a:gd name="T37" fmla="*/ 20 h 159"/>
                <a:gd name="T38" fmla="*/ 141 w 191"/>
                <a:gd name="T39" fmla="*/ 34 h 159"/>
                <a:gd name="T40" fmla="*/ 175 w 191"/>
                <a:gd name="T41" fmla="*/ 34 h 159"/>
                <a:gd name="T42" fmla="*/ 163 w 191"/>
                <a:gd name="T43" fmla="*/ 0 h 159"/>
                <a:gd name="T44" fmla="*/ 153 w 191"/>
                <a:gd name="T45" fmla="*/ 7 h 159"/>
                <a:gd name="T46" fmla="*/ 138 w 191"/>
                <a:gd name="T47" fmla="*/ 7 h 159"/>
                <a:gd name="T48" fmla="*/ 135 w 191"/>
                <a:gd name="T49" fmla="*/ 18 h 159"/>
                <a:gd name="T50" fmla="*/ 125 w 191"/>
                <a:gd name="T51" fmla="*/ 29 h 159"/>
                <a:gd name="T52" fmla="*/ 131 w 191"/>
                <a:gd name="T53" fmla="*/ 39 h 159"/>
                <a:gd name="T54" fmla="*/ 131 w 191"/>
                <a:gd name="T55" fmla="*/ 54 h 159"/>
                <a:gd name="T56" fmla="*/ 143 w 191"/>
                <a:gd name="T57" fmla="*/ 57 h 159"/>
                <a:gd name="T58" fmla="*/ 153 w 191"/>
                <a:gd name="T59" fmla="*/ 67 h 159"/>
                <a:gd name="T60" fmla="*/ 163 w 191"/>
                <a:gd name="T61" fmla="*/ 61 h 159"/>
                <a:gd name="T62" fmla="*/ 178 w 191"/>
                <a:gd name="T63" fmla="*/ 61 h 159"/>
                <a:gd name="T64" fmla="*/ 181 w 191"/>
                <a:gd name="T65" fmla="*/ 49 h 159"/>
                <a:gd name="T66" fmla="*/ 191 w 191"/>
                <a:gd name="T67" fmla="*/ 39 h 159"/>
                <a:gd name="T68" fmla="*/ 185 w 191"/>
                <a:gd name="T69" fmla="*/ 29 h 159"/>
                <a:gd name="T70" fmla="*/ 185 w 191"/>
                <a:gd name="T71" fmla="*/ 14 h 159"/>
                <a:gd name="T72" fmla="*/ 174 w 191"/>
                <a:gd name="T73" fmla="*/ 11 h 159"/>
                <a:gd name="T74" fmla="*/ 163 w 191"/>
                <a:gd name="T7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9">
                  <a:moveTo>
                    <a:pt x="69" y="133"/>
                  </a:moveTo>
                  <a:cubicBezTo>
                    <a:pt x="45" y="133"/>
                    <a:pt x="25" y="114"/>
                    <a:pt x="25" y="89"/>
                  </a:cubicBezTo>
                  <a:cubicBezTo>
                    <a:pt x="25" y="65"/>
                    <a:pt x="45" y="46"/>
                    <a:pt x="69" y="46"/>
                  </a:cubicBezTo>
                  <a:cubicBezTo>
                    <a:pt x="93" y="46"/>
                    <a:pt x="113" y="65"/>
                    <a:pt x="113" y="89"/>
                  </a:cubicBezTo>
                  <a:cubicBezTo>
                    <a:pt x="113" y="114"/>
                    <a:pt x="93" y="133"/>
                    <a:pt x="69" y="133"/>
                  </a:cubicBezTo>
                  <a:moveTo>
                    <a:pt x="80" y="20"/>
                  </a:moveTo>
                  <a:cubicBezTo>
                    <a:pt x="58" y="20"/>
                    <a:pt x="58" y="20"/>
                    <a:pt x="58" y="20"/>
                  </a:cubicBezTo>
                  <a:cubicBezTo>
                    <a:pt x="58" y="33"/>
                    <a:pt x="58" y="33"/>
                    <a:pt x="58" y="33"/>
                  </a:cubicBezTo>
                  <a:cubicBezTo>
                    <a:pt x="50" y="35"/>
                    <a:pt x="43" y="38"/>
                    <a:pt x="37" y="42"/>
                  </a:cubicBezTo>
                  <a:cubicBezTo>
                    <a:pt x="28" y="33"/>
                    <a:pt x="28" y="33"/>
                    <a:pt x="28" y="33"/>
                  </a:cubicBezTo>
                  <a:cubicBezTo>
                    <a:pt x="12" y="48"/>
                    <a:pt x="12" y="48"/>
                    <a:pt x="12" y="48"/>
                  </a:cubicBezTo>
                  <a:cubicBezTo>
                    <a:pt x="21" y="57"/>
                    <a:pt x="21" y="57"/>
                    <a:pt x="21" y="57"/>
                  </a:cubicBezTo>
                  <a:cubicBezTo>
                    <a:pt x="17" y="64"/>
                    <a:pt x="14" y="71"/>
                    <a:pt x="12" y="79"/>
                  </a:cubicBezTo>
                  <a:cubicBezTo>
                    <a:pt x="0" y="79"/>
                    <a:pt x="0" y="79"/>
                    <a:pt x="0" y="79"/>
                  </a:cubicBezTo>
                  <a:cubicBezTo>
                    <a:pt x="0" y="100"/>
                    <a:pt x="0" y="100"/>
                    <a:pt x="0" y="100"/>
                  </a:cubicBezTo>
                  <a:cubicBezTo>
                    <a:pt x="12" y="100"/>
                    <a:pt x="12" y="100"/>
                    <a:pt x="12" y="100"/>
                  </a:cubicBezTo>
                  <a:cubicBezTo>
                    <a:pt x="14" y="108"/>
                    <a:pt x="17" y="115"/>
                    <a:pt x="21" y="122"/>
                  </a:cubicBezTo>
                  <a:cubicBezTo>
                    <a:pt x="12" y="131"/>
                    <a:pt x="12" y="131"/>
                    <a:pt x="12" y="131"/>
                  </a:cubicBezTo>
                  <a:cubicBezTo>
                    <a:pt x="28" y="146"/>
                    <a:pt x="28" y="146"/>
                    <a:pt x="28" y="146"/>
                  </a:cubicBezTo>
                  <a:cubicBezTo>
                    <a:pt x="37" y="137"/>
                    <a:pt x="37" y="137"/>
                    <a:pt x="37" y="137"/>
                  </a:cubicBezTo>
                  <a:cubicBezTo>
                    <a:pt x="43" y="141"/>
                    <a:pt x="50" y="144"/>
                    <a:pt x="58" y="146"/>
                  </a:cubicBezTo>
                  <a:cubicBezTo>
                    <a:pt x="58" y="159"/>
                    <a:pt x="58" y="159"/>
                    <a:pt x="58" y="159"/>
                  </a:cubicBezTo>
                  <a:cubicBezTo>
                    <a:pt x="80" y="159"/>
                    <a:pt x="80" y="159"/>
                    <a:pt x="80" y="159"/>
                  </a:cubicBezTo>
                  <a:cubicBezTo>
                    <a:pt x="80" y="146"/>
                    <a:pt x="80" y="146"/>
                    <a:pt x="80" y="146"/>
                  </a:cubicBezTo>
                  <a:cubicBezTo>
                    <a:pt x="87" y="144"/>
                    <a:pt x="95" y="141"/>
                    <a:pt x="101" y="137"/>
                  </a:cubicBezTo>
                  <a:cubicBezTo>
                    <a:pt x="110" y="146"/>
                    <a:pt x="110" y="146"/>
                    <a:pt x="110" y="146"/>
                  </a:cubicBezTo>
                  <a:cubicBezTo>
                    <a:pt x="126" y="131"/>
                    <a:pt x="126" y="131"/>
                    <a:pt x="126" y="131"/>
                  </a:cubicBezTo>
                  <a:cubicBezTo>
                    <a:pt x="116" y="122"/>
                    <a:pt x="116" y="122"/>
                    <a:pt x="116" y="122"/>
                  </a:cubicBezTo>
                  <a:cubicBezTo>
                    <a:pt x="121" y="115"/>
                    <a:pt x="124" y="108"/>
                    <a:pt x="125" y="100"/>
                  </a:cubicBezTo>
                  <a:cubicBezTo>
                    <a:pt x="138" y="100"/>
                    <a:pt x="138" y="100"/>
                    <a:pt x="138" y="100"/>
                  </a:cubicBezTo>
                  <a:cubicBezTo>
                    <a:pt x="138" y="79"/>
                    <a:pt x="138" y="79"/>
                    <a:pt x="138" y="79"/>
                  </a:cubicBezTo>
                  <a:cubicBezTo>
                    <a:pt x="125" y="79"/>
                    <a:pt x="125" y="79"/>
                    <a:pt x="125" y="79"/>
                  </a:cubicBezTo>
                  <a:cubicBezTo>
                    <a:pt x="124" y="71"/>
                    <a:pt x="121" y="64"/>
                    <a:pt x="116" y="57"/>
                  </a:cubicBezTo>
                  <a:cubicBezTo>
                    <a:pt x="126" y="48"/>
                    <a:pt x="126" y="48"/>
                    <a:pt x="126" y="48"/>
                  </a:cubicBezTo>
                  <a:cubicBezTo>
                    <a:pt x="110" y="33"/>
                    <a:pt x="110" y="33"/>
                    <a:pt x="110" y="33"/>
                  </a:cubicBezTo>
                  <a:cubicBezTo>
                    <a:pt x="101" y="42"/>
                    <a:pt x="101" y="42"/>
                    <a:pt x="101" y="42"/>
                  </a:cubicBezTo>
                  <a:cubicBezTo>
                    <a:pt x="95" y="38"/>
                    <a:pt x="87" y="35"/>
                    <a:pt x="80" y="33"/>
                  </a:cubicBezTo>
                  <a:cubicBezTo>
                    <a:pt x="80" y="20"/>
                    <a:pt x="80" y="20"/>
                    <a:pt x="80" y="20"/>
                  </a:cubicBezTo>
                  <a:moveTo>
                    <a:pt x="158" y="51"/>
                  </a:moveTo>
                  <a:cubicBezTo>
                    <a:pt x="149" y="51"/>
                    <a:pt x="141" y="43"/>
                    <a:pt x="141" y="34"/>
                  </a:cubicBezTo>
                  <a:cubicBezTo>
                    <a:pt x="141" y="24"/>
                    <a:pt x="149" y="17"/>
                    <a:pt x="158" y="17"/>
                  </a:cubicBezTo>
                  <a:cubicBezTo>
                    <a:pt x="168" y="17"/>
                    <a:pt x="175" y="24"/>
                    <a:pt x="175" y="34"/>
                  </a:cubicBezTo>
                  <a:cubicBezTo>
                    <a:pt x="175" y="43"/>
                    <a:pt x="168" y="51"/>
                    <a:pt x="158" y="51"/>
                  </a:cubicBezTo>
                  <a:moveTo>
                    <a:pt x="163" y="0"/>
                  </a:moveTo>
                  <a:cubicBezTo>
                    <a:pt x="153" y="0"/>
                    <a:pt x="153" y="0"/>
                    <a:pt x="153" y="0"/>
                  </a:cubicBezTo>
                  <a:cubicBezTo>
                    <a:pt x="153" y="7"/>
                    <a:pt x="153" y="7"/>
                    <a:pt x="153" y="7"/>
                  </a:cubicBezTo>
                  <a:cubicBezTo>
                    <a:pt x="149" y="7"/>
                    <a:pt x="146" y="9"/>
                    <a:pt x="143" y="11"/>
                  </a:cubicBezTo>
                  <a:cubicBezTo>
                    <a:pt x="138" y="7"/>
                    <a:pt x="138" y="7"/>
                    <a:pt x="138" y="7"/>
                  </a:cubicBezTo>
                  <a:cubicBezTo>
                    <a:pt x="131" y="14"/>
                    <a:pt x="131" y="14"/>
                    <a:pt x="131" y="14"/>
                  </a:cubicBezTo>
                  <a:cubicBezTo>
                    <a:pt x="135" y="18"/>
                    <a:pt x="135" y="18"/>
                    <a:pt x="135" y="18"/>
                  </a:cubicBezTo>
                  <a:cubicBezTo>
                    <a:pt x="133" y="21"/>
                    <a:pt x="132" y="25"/>
                    <a:pt x="131" y="29"/>
                  </a:cubicBezTo>
                  <a:cubicBezTo>
                    <a:pt x="125" y="29"/>
                    <a:pt x="125" y="29"/>
                    <a:pt x="125" y="29"/>
                  </a:cubicBezTo>
                  <a:cubicBezTo>
                    <a:pt x="125" y="39"/>
                    <a:pt x="125" y="39"/>
                    <a:pt x="125" y="39"/>
                  </a:cubicBezTo>
                  <a:cubicBezTo>
                    <a:pt x="131" y="39"/>
                    <a:pt x="131" y="39"/>
                    <a:pt x="131" y="39"/>
                  </a:cubicBezTo>
                  <a:cubicBezTo>
                    <a:pt x="132" y="43"/>
                    <a:pt x="133" y="46"/>
                    <a:pt x="135" y="49"/>
                  </a:cubicBezTo>
                  <a:cubicBezTo>
                    <a:pt x="131" y="54"/>
                    <a:pt x="131" y="54"/>
                    <a:pt x="131" y="54"/>
                  </a:cubicBezTo>
                  <a:cubicBezTo>
                    <a:pt x="138" y="61"/>
                    <a:pt x="138" y="61"/>
                    <a:pt x="138" y="61"/>
                  </a:cubicBezTo>
                  <a:cubicBezTo>
                    <a:pt x="143" y="57"/>
                    <a:pt x="143" y="57"/>
                    <a:pt x="143" y="57"/>
                  </a:cubicBezTo>
                  <a:cubicBezTo>
                    <a:pt x="146" y="59"/>
                    <a:pt x="149" y="60"/>
                    <a:pt x="153" y="61"/>
                  </a:cubicBezTo>
                  <a:cubicBezTo>
                    <a:pt x="153" y="67"/>
                    <a:pt x="153" y="67"/>
                    <a:pt x="153" y="67"/>
                  </a:cubicBezTo>
                  <a:cubicBezTo>
                    <a:pt x="163" y="67"/>
                    <a:pt x="163" y="67"/>
                    <a:pt x="163" y="67"/>
                  </a:cubicBezTo>
                  <a:cubicBezTo>
                    <a:pt x="163" y="61"/>
                    <a:pt x="163" y="61"/>
                    <a:pt x="163" y="61"/>
                  </a:cubicBezTo>
                  <a:cubicBezTo>
                    <a:pt x="167" y="60"/>
                    <a:pt x="171" y="59"/>
                    <a:pt x="174" y="57"/>
                  </a:cubicBezTo>
                  <a:cubicBezTo>
                    <a:pt x="178" y="61"/>
                    <a:pt x="178" y="61"/>
                    <a:pt x="178" y="61"/>
                  </a:cubicBezTo>
                  <a:cubicBezTo>
                    <a:pt x="185" y="54"/>
                    <a:pt x="185" y="54"/>
                    <a:pt x="185" y="54"/>
                  </a:cubicBezTo>
                  <a:cubicBezTo>
                    <a:pt x="181" y="49"/>
                    <a:pt x="181" y="49"/>
                    <a:pt x="181" y="49"/>
                  </a:cubicBezTo>
                  <a:cubicBezTo>
                    <a:pt x="183" y="46"/>
                    <a:pt x="185" y="43"/>
                    <a:pt x="185" y="39"/>
                  </a:cubicBezTo>
                  <a:cubicBezTo>
                    <a:pt x="191" y="39"/>
                    <a:pt x="191" y="39"/>
                    <a:pt x="191" y="39"/>
                  </a:cubicBezTo>
                  <a:cubicBezTo>
                    <a:pt x="191" y="29"/>
                    <a:pt x="191" y="29"/>
                    <a:pt x="191" y="29"/>
                  </a:cubicBezTo>
                  <a:cubicBezTo>
                    <a:pt x="185" y="29"/>
                    <a:pt x="185" y="29"/>
                    <a:pt x="185" y="29"/>
                  </a:cubicBezTo>
                  <a:cubicBezTo>
                    <a:pt x="185" y="25"/>
                    <a:pt x="183" y="21"/>
                    <a:pt x="181" y="18"/>
                  </a:cubicBezTo>
                  <a:cubicBezTo>
                    <a:pt x="185" y="14"/>
                    <a:pt x="185" y="14"/>
                    <a:pt x="185" y="14"/>
                  </a:cubicBezTo>
                  <a:cubicBezTo>
                    <a:pt x="178" y="7"/>
                    <a:pt x="178" y="7"/>
                    <a:pt x="178" y="7"/>
                  </a:cubicBezTo>
                  <a:cubicBezTo>
                    <a:pt x="174" y="11"/>
                    <a:pt x="174" y="11"/>
                    <a:pt x="174" y="11"/>
                  </a:cubicBezTo>
                  <a:cubicBezTo>
                    <a:pt x="171" y="9"/>
                    <a:pt x="167" y="7"/>
                    <a:pt x="163" y="7"/>
                  </a:cubicBezTo>
                  <a:cubicBezTo>
                    <a:pt x="163" y="0"/>
                    <a:pt x="163" y="0"/>
                    <a:pt x="163" y="0"/>
                  </a:cubicBezTo>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98" name="Freeform 87"/>
            <p:cNvSpPr>
              <a:spLocks noEditPoints="1"/>
            </p:cNvSpPr>
            <p:nvPr/>
          </p:nvSpPr>
          <p:spPr bwMode="auto">
            <a:xfrm>
              <a:off x="6316663" y="4627762"/>
              <a:ext cx="536575" cy="477839"/>
            </a:xfrm>
            <a:custGeom>
              <a:avLst/>
              <a:gdLst>
                <a:gd name="T0" fmla="*/ 23 w 110"/>
                <a:gd name="T1" fmla="*/ 40 h 98"/>
                <a:gd name="T2" fmla="*/ 34 w 110"/>
                <a:gd name="T3" fmla="*/ 55 h 98"/>
                <a:gd name="T4" fmla="*/ 50 w 110"/>
                <a:gd name="T5" fmla="*/ 44 h 98"/>
                <a:gd name="T6" fmla="*/ 39 w 110"/>
                <a:gd name="T7" fmla="*/ 30 h 98"/>
                <a:gd name="T8" fmla="*/ 50 w 110"/>
                <a:gd name="T9" fmla="*/ 22 h 98"/>
                <a:gd name="T10" fmla="*/ 8 w 110"/>
                <a:gd name="T11" fmla="*/ 0 h 98"/>
                <a:gd name="T12" fmla="*/ 11 w 110"/>
                <a:gd name="T13" fmla="*/ 48 h 98"/>
                <a:gd name="T14" fmla="*/ 23 w 110"/>
                <a:gd name="T15" fmla="*/ 40 h 98"/>
                <a:gd name="T16" fmla="*/ 88 w 110"/>
                <a:gd name="T17" fmla="*/ 41 h 98"/>
                <a:gd name="T18" fmla="*/ 100 w 110"/>
                <a:gd name="T19" fmla="*/ 49 h 98"/>
                <a:gd name="T20" fmla="*/ 105 w 110"/>
                <a:gd name="T21" fmla="*/ 1 h 98"/>
                <a:gd name="T22" fmla="*/ 62 w 110"/>
                <a:gd name="T23" fmla="*/ 22 h 98"/>
                <a:gd name="T24" fmla="*/ 73 w 110"/>
                <a:gd name="T25" fmla="*/ 30 h 98"/>
                <a:gd name="T26" fmla="*/ 0 w 110"/>
                <a:gd name="T27" fmla="*/ 78 h 98"/>
                <a:gd name="T28" fmla="*/ 4 w 110"/>
                <a:gd name="T29" fmla="*/ 96 h 98"/>
                <a:gd name="T30" fmla="*/ 88 w 110"/>
                <a:gd name="T31" fmla="*/ 41 h 98"/>
                <a:gd name="T32" fmla="*/ 77 w 110"/>
                <a:gd name="T33" fmla="*/ 66 h 98"/>
                <a:gd name="T34" fmla="*/ 62 w 110"/>
                <a:gd name="T35" fmla="*/ 78 h 98"/>
                <a:gd name="T36" fmla="*/ 105 w 110"/>
                <a:gd name="T37" fmla="*/ 98 h 98"/>
                <a:gd name="T38" fmla="*/ 110 w 110"/>
                <a:gd name="T39" fmla="*/ 80 h 98"/>
                <a:gd name="T40" fmla="*/ 77 w 110"/>
                <a:gd name="T41"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98">
                  <a:moveTo>
                    <a:pt x="23" y="40"/>
                  </a:moveTo>
                  <a:cubicBezTo>
                    <a:pt x="27" y="45"/>
                    <a:pt x="30" y="50"/>
                    <a:pt x="34" y="55"/>
                  </a:cubicBezTo>
                  <a:cubicBezTo>
                    <a:pt x="40" y="52"/>
                    <a:pt x="45" y="48"/>
                    <a:pt x="50" y="44"/>
                  </a:cubicBezTo>
                  <a:cubicBezTo>
                    <a:pt x="46" y="40"/>
                    <a:pt x="42" y="35"/>
                    <a:pt x="39" y="30"/>
                  </a:cubicBezTo>
                  <a:cubicBezTo>
                    <a:pt x="50" y="22"/>
                    <a:pt x="50" y="22"/>
                    <a:pt x="50" y="22"/>
                  </a:cubicBezTo>
                  <a:cubicBezTo>
                    <a:pt x="8" y="0"/>
                    <a:pt x="8" y="0"/>
                    <a:pt x="8" y="0"/>
                  </a:cubicBezTo>
                  <a:cubicBezTo>
                    <a:pt x="11" y="48"/>
                    <a:pt x="11" y="48"/>
                    <a:pt x="11" y="48"/>
                  </a:cubicBezTo>
                  <a:lnTo>
                    <a:pt x="23" y="40"/>
                  </a:lnTo>
                  <a:close/>
                  <a:moveTo>
                    <a:pt x="88" y="41"/>
                  </a:moveTo>
                  <a:cubicBezTo>
                    <a:pt x="100" y="49"/>
                    <a:pt x="100" y="49"/>
                    <a:pt x="100" y="49"/>
                  </a:cubicBezTo>
                  <a:cubicBezTo>
                    <a:pt x="105" y="1"/>
                    <a:pt x="105" y="1"/>
                    <a:pt x="105" y="1"/>
                  </a:cubicBezTo>
                  <a:cubicBezTo>
                    <a:pt x="62" y="22"/>
                    <a:pt x="62" y="22"/>
                    <a:pt x="62" y="22"/>
                  </a:cubicBezTo>
                  <a:cubicBezTo>
                    <a:pt x="73" y="30"/>
                    <a:pt x="73" y="30"/>
                    <a:pt x="73" y="30"/>
                  </a:cubicBezTo>
                  <a:cubicBezTo>
                    <a:pt x="46" y="68"/>
                    <a:pt x="1" y="78"/>
                    <a:pt x="0" y="78"/>
                  </a:cubicBezTo>
                  <a:cubicBezTo>
                    <a:pt x="4" y="96"/>
                    <a:pt x="4" y="96"/>
                    <a:pt x="4" y="96"/>
                  </a:cubicBezTo>
                  <a:cubicBezTo>
                    <a:pt x="6" y="96"/>
                    <a:pt x="57" y="85"/>
                    <a:pt x="88" y="41"/>
                  </a:cubicBezTo>
                  <a:close/>
                  <a:moveTo>
                    <a:pt x="77" y="66"/>
                  </a:moveTo>
                  <a:cubicBezTo>
                    <a:pt x="72" y="70"/>
                    <a:pt x="67" y="75"/>
                    <a:pt x="62" y="78"/>
                  </a:cubicBezTo>
                  <a:cubicBezTo>
                    <a:pt x="84" y="93"/>
                    <a:pt x="104" y="98"/>
                    <a:pt x="105" y="98"/>
                  </a:cubicBezTo>
                  <a:cubicBezTo>
                    <a:pt x="110" y="80"/>
                    <a:pt x="110" y="80"/>
                    <a:pt x="110" y="80"/>
                  </a:cubicBezTo>
                  <a:cubicBezTo>
                    <a:pt x="109" y="80"/>
                    <a:pt x="95" y="76"/>
                    <a:pt x="77" y="66"/>
                  </a:cubicBez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99" name="Freeform 88"/>
            <p:cNvSpPr>
              <a:spLocks noEditPoints="1"/>
            </p:cNvSpPr>
            <p:nvPr/>
          </p:nvSpPr>
          <p:spPr bwMode="auto">
            <a:xfrm>
              <a:off x="5043488" y="3510159"/>
              <a:ext cx="915988" cy="463551"/>
            </a:xfrm>
            <a:custGeom>
              <a:avLst/>
              <a:gdLst>
                <a:gd name="T0" fmla="*/ 26 w 188"/>
                <a:gd name="T1" fmla="*/ 37 h 95"/>
                <a:gd name="T2" fmla="*/ 17 w 188"/>
                <a:gd name="T3" fmla="*/ 46 h 95"/>
                <a:gd name="T4" fmla="*/ 20 w 188"/>
                <a:gd name="T5" fmla="*/ 53 h 95"/>
                <a:gd name="T6" fmla="*/ 4 w 188"/>
                <a:gd name="T7" fmla="*/ 78 h 95"/>
                <a:gd name="T8" fmla="*/ 6 w 188"/>
                <a:gd name="T9" fmla="*/ 78 h 95"/>
                <a:gd name="T10" fmla="*/ 16 w 188"/>
                <a:gd name="T11" fmla="*/ 69 h 95"/>
                <a:gd name="T12" fmla="*/ 11 w 188"/>
                <a:gd name="T13" fmla="*/ 95 h 95"/>
                <a:gd name="T14" fmla="*/ 19 w 188"/>
                <a:gd name="T15" fmla="*/ 95 h 95"/>
                <a:gd name="T16" fmla="*/ 26 w 188"/>
                <a:gd name="T17" fmla="*/ 84 h 95"/>
                <a:gd name="T18" fmla="*/ 32 w 188"/>
                <a:gd name="T19" fmla="*/ 95 h 95"/>
                <a:gd name="T20" fmla="*/ 40 w 188"/>
                <a:gd name="T21" fmla="*/ 95 h 95"/>
                <a:gd name="T22" fmla="*/ 35 w 188"/>
                <a:gd name="T23" fmla="*/ 69 h 95"/>
                <a:gd name="T24" fmla="*/ 46 w 188"/>
                <a:gd name="T25" fmla="*/ 78 h 95"/>
                <a:gd name="T26" fmla="*/ 47 w 188"/>
                <a:gd name="T27" fmla="*/ 78 h 95"/>
                <a:gd name="T28" fmla="*/ 31 w 188"/>
                <a:gd name="T29" fmla="*/ 53 h 95"/>
                <a:gd name="T30" fmla="*/ 35 w 188"/>
                <a:gd name="T31" fmla="*/ 46 h 95"/>
                <a:gd name="T32" fmla="*/ 26 w 188"/>
                <a:gd name="T33" fmla="*/ 37 h 95"/>
                <a:gd name="T34" fmla="*/ 163 w 188"/>
                <a:gd name="T35" fmla="*/ 37 h 95"/>
                <a:gd name="T36" fmla="*/ 154 w 188"/>
                <a:gd name="T37" fmla="*/ 46 h 95"/>
                <a:gd name="T38" fmla="*/ 157 w 188"/>
                <a:gd name="T39" fmla="*/ 53 h 95"/>
                <a:gd name="T40" fmla="*/ 141 w 188"/>
                <a:gd name="T41" fmla="*/ 78 h 95"/>
                <a:gd name="T42" fmla="*/ 143 w 188"/>
                <a:gd name="T43" fmla="*/ 78 h 95"/>
                <a:gd name="T44" fmla="*/ 153 w 188"/>
                <a:gd name="T45" fmla="*/ 69 h 95"/>
                <a:gd name="T46" fmla="*/ 148 w 188"/>
                <a:gd name="T47" fmla="*/ 95 h 95"/>
                <a:gd name="T48" fmla="*/ 157 w 188"/>
                <a:gd name="T49" fmla="*/ 95 h 95"/>
                <a:gd name="T50" fmla="*/ 163 w 188"/>
                <a:gd name="T51" fmla="*/ 84 h 95"/>
                <a:gd name="T52" fmla="*/ 169 w 188"/>
                <a:gd name="T53" fmla="*/ 95 h 95"/>
                <a:gd name="T54" fmla="*/ 177 w 188"/>
                <a:gd name="T55" fmla="*/ 95 h 95"/>
                <a:gd name="T56" fmla="*/ 173 w 188"/>
                <a:gd name="T57" fmla="*/ 69 h 95"/>
                <a:gd name="T58" fmla="*/ 183 w 188"/>
                <a:gd name="T59" fmla="*/ 78 h 95"/>
                <a:gd name="T60" fmla="*/ 185 w 188"/>
                <a:gd name="T61" fmla="*/ 78 h 95"/>
                <a:gd name="T62" fmla="*/ 169 w 188"/>
                <a:gd name="T63" fmla="*/ 53 h 95"/>
                <a:gd name="T64" fmla="*/ 172 w 188"/>
                <a:gd name="T65" fmla="*/ 46 h 95"/>
                <a:gd name="T66" fmla="*/ 163 w 188"/>
                <a:gd name="T67" fmla="*/ 37 h 95"/>
                <a:gd name="T68" fmla="*/ 96 w 188"/>
                <a:gd name="T69" fmla="*/ 0 h 95"/>
                <a:gd name="T70" fmla="*/ 81 w 188"/>
                <a:gd name="T71" fmla="*/ 14 h 95"/>
                <a:gd name="T72" fmla="*/ 87 w 188"/>
                <a:gd name="T73" fmla="*/ 26 h 95"/>
                <a:gd name="T74" fmla="*/ 60 w 188"/>
                <a:gd name="T75" fmla="*/ 67 h 95"/>
                <a:gd name="T76" fmla="*/ 63 w 188"/>
                <a:gd name="T77" fmla="*/ 68 h 95"/>
                <a:gd name="T78" fmla="*/ 80 w 188"/>
                <a:gd name="T79" fmla="*/ 53 h 95"/>
                <a:gd name="T80" fmla="*/ 72 w 188"/>
                <a:gd name="T81" fmla="*/ 95 h 95"/>
                <a:gd name="T82" fmla="*/ 86 w 188"/>
                <a:gd name="T83" fmla="*/ 95 h 95"/>
                <a:gd name="T84" fmla="*/ 96 w 188"/>
                <a:gd name="T85" fmla="*/ 78 h 95"/>
                <a:gd name="T86" fmla="*/ 106 w 188"/>
                <a:gd name="T87" fmla="*/ 95 h 95"/>
                <a:gd name="T88" fmla="*/ 119 w 188"/>
                <a:gd name="T89" fmla="*/ 95 h 95"/>
                <a:gd name="T90" fmla="*/ 112 w 188"/>
                <a:gd name="T91" fmla="*/ 53 h 95"/>
                <a:gd name="T92" fmla="*/ 128 w 188"/>
                <a:gd name="T93" fmla="*/ 68 h 95"/>
                <a:gd name="T94" fmla="*/ 131 w 188"/>
                <a:gd name="T95" fmla="*/ 67 h 95"/>
                <a:gd name="T96" fmla="*/ 105 w 188"/>
                <a:gd name="T97" fmla="*/ 26 h 95"/>
                <a:gd name="T98" fmla="*/ 111 w 188"/>
                <a:gd name="T99" fmla="*/ 14 h 95"/>
                <a:gd name="T100" fmla="*/ 96 w 188"/>
                <a:gd name="T10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95">
                  <a:moveTo>
                    <a:pt x="26" y="37"/>
                  </a:moveTo>
                  <a:cubicBezTo>
                    <a:pt x="21" y="37"/>
                    <a:pt x="17" y="41"/>
                    <a:pt x="17" y="46"/>
                  </a:cubicBezTo>
                  <a:cubicBezTo>
                    <a:pt x="17" y="49"/>
                    <a:pt x="18" y="51"/>
                    <a:pt x="20" y="53"/>
                  </a:cubicBezTo>
                  <a:cubicBezTo>
                    <a:pt x="11" y="56"/>
                    <a:pt x="0" y="74"/>
                    <a:pt x="4" y="78"/>
                  </a:cubicBezTo>
                  <a:cubicBezTo>
                    <a:pt x="4" y="78"/>
                    <a:pt x="5" y="78"/>
                    <a:pt x="6" y="78"/>
                  </a:cubicBezTo>
                  <a:cubicBezTo>
                    <a:pt x="9" y="78"/>
                    <a:pt x="13" y="74"/>
                    <a:pt x="16" y="69"/>
                  </a:cubicBezTo>
                  <a:cubicBezTo>
                    <a:pt x="14" y="78"/>
                    <a:pt x="12" y="87"/>
                    <a:pt x="11" y="95"/>
                  </a:cubicBezTo>
                  <a:cubicBezTo>
                    <a:pt x="19" y="95"/>
                    <a:pt x="19" y="95"/>
                    <a:pt x="19" y="95"/>
                  </a:cubicBezTo>
                  <a:cubicBezTo>
                    <a:pt x="20" y="91"/>
                    <a:pt x="22" y="84"/>
                    <a:pt x="26" y="84"/>
                  </a:cubicBezTo>
                  <a:cubicBezTo>
                    <a:pt x="29" y="84"/>
                    <a:pt x="32" y="91"/>
                    <a:pt x="32" y="95"/>
                  </a:cubicBezTo>
                  <a:cubicBezTo>
                    <a:pt x="40" y="95"/>
                    <a:pt x="40" y="95"/>
                    <a:pt x="40" y="95"/>
                  </a:cubicBezTo>
                  <a:cubicBezTo>
                    <a:pt x="39" y="87"/>
                    <a:pt x="38" y="78"/>
                    <a:pt x="35" y="69"/>
                  </a:cubicBezTo>
                  <a:cubicBezTo>
                    <a:pt x="39" y="74"/>
                    <a:pt x="43" y="78"/>
                    <a:pt x="46" y="78"/>
                  </a:cubicBezTo>
                  <a:cubicBezTo>
                    <a:pt x="46" y="78"/>
                    <a:pt x="47" y="78"/>
                    <a:pt x="47" y="78"/>
                  </a:cubicBezTo>
                  <a:cubicBezTo>
                    <a:pt x="51" y="74"/>
                    <a:pt x="41" y="56"/>
                    <a:pt x="31" y="53"/>
                  </a:cubicBezTo>
                  <a:cubicBezTo>
                    <a:pt x="33" y="51"/>
                    <a:pt x="35" y="49"/>
                    <a:pt x="35" y="46"/>
                  </a:cubicBezTo>
                  <a:cubicBezTo>
                    <a:pt x="35" y="41"/>
                    <a:pt x="31" y="37"/>
                    <a:pt x="26" y="37"/>
                  </a:cubicBezTo>
                  <a:moveTo>
                    <a:pt x="163" y="37"/>
                  </a:moveTo>
                  <a:cubicBezTo>
                    <a:pt x="158" y="37"/>
                    <a:pt x="154" y="41"/>
                    <a:pt x="154" y="46"/>
                  </a:cubicBezTo>
                  <a:cubicBezTo>
                    <a:pt x="154" y="49"/>
                    <a:pt x="155" y="51"/>
                    <a:pt x="157" y="53"/>
                  </a:cubicBezTo>
                  <a:cubicBezTo>
                    <a:pt x="148" y="56"/>
                    <a:pt x="138" y="74"/>
                    <a:pt x="141" y="78"/>
                  </a:cubicBezTo>
                  <a:cubicBezTo>
                    <a:pt x="142" y="78"/>
                    <a:pt x="142" y="78"/>
                    <a:pt x="143" y="78"/>
                  </a:cubicBezTo>
                  <a:cubicBezTo>
                    <a:pt x="146" y="78"/>
                    <a:pt x="150" y="74"/>
                    <a:pt x="153" y="69"/>
                  </a:cubicBezTo>
                  <a:cubicBezTo>
                    <a:pt x="151" y="78"/>
                    <a:pt x="149" y="87"/>
                    <a:pt x="148" y="95"/>
                  </a:cubicBezTo>
                  <a:cubicBezTo>
                    <a:pt x="157" y="95"/>
                    <a:pt x="157" y="95"/>
                    <a:pt x="157" y="95"/>
                  </a:cubicBezTo>
                  <a:cubicBezTo>
                    <a:pt x="157" y="91"/>
                    <a:pt x="160" y="84"/>
                    <a:pt x="163" y="84"/>
                  </a:cubicBezTo>
                  <a:cubicBezTo>
                    <a:pt x="166" y="84"/>
                    <a:pt x="169" y="91"/>
                    <a:pt x="169" y="95"/>
                  </a:cubicBezTo>
                  <a:cubicBezTo>
                    <a:pt x="177" y="95"/>
                    <a:pt x="177" y="95"/>
                    <a:pt x="177" y="95"/>
                  </a:cubicBezTo>
                  <a:cubicBezTo>
                    <a:pt x="177" y="87"/>
                    <a:pt x="175" y="78"/>
                    <a:pt x="173" y="69"/>
                  </a:cubicBezTo>
                  <a:cubicBezTo>
                    <a:pt x="176" y="74"/>
                    <a:pt x="180" y="78"/>
                    <a:pt x="183" y="78"/>
                  </a:cubicBezTo>
                  <a:cubicBezTo>
                    <a:pt x="184" y="78"/>
                    <a:pt x="184" y="78"/>
                    <a:pt x="185" y="78"/>
                  </a:cubicBezTo>
                  <a:cubicBezTo>
                    <a:pt x="188" y="74"/>
                    <a:pt x="178" y="56"/>
                    <a:pt x="169" y="53"/>
                  </a:cubicBezTo>
                  <a:cubicBezTo>
                    <a:pt x="171" y="51"/>
                    <a:pt x="172" y="49"/>
                    <a:pt x="172" y="46"/>
                  </a:cubicBezTo>
                  <a:cubicBezTo>
                    <a:pt x="172" y="41"/>
                    <a:pt x="168" y="37"/>
                    <a:pt x="163" y="37"/>
                  </a:cubicBezTo>
                  <a:moveTo>
                    <a:pt x="96" y="0"/>
                  </a:moveTo>
                  <a:cubicBezTo>
                    <a:pt x="88" y="0"/>
                    <a:pt x="81" y="6"/>
                    <a:pt x="81" y="14"/>
                  </a:cubicBezTo>
                  <a:cubicBezTo>
                    <a:pt x="81" y="19"/>
                    <a:pt x="83" y="23"/>
                    <a:pt x="87" y="26"/>
                  </a:cubicBezTo>
                  <a:cubicBezTo>
                    <a:pt x="72" y="31"/>
                    <a:pt x="55" y="61"/>
                    <a:pt x="60" y="67"/>
                  </a:cubicBezTo>
                  <a:cubicBezTo>
                    <a:pt x="61" y="68"/>
                    <a:pt x="62" y="68"/>
                    <a:pt x="63" y="68"/>
                  </a:cubicBezTo>
                  <a:cubicBezTo>
                    <a:pt x="68" y="68"/>
                    <a:pt x="75" y="60"/>
                    <a:pt x="80" y="53"/>
                  </a:cubicBezTo>
                  <a:cubicBezTo>
                    <a:pt x="76" y="67"/>
                    <a:pt x="74" y="82"/>
                    <a:pt x="72" y="95"/>
                  </a:cubicBezTo>
                  <a:cubicBezTo>
                    <a:pt x="86" y="95"/>
                    <a:pt x="86" y="95"/>
                    <a:pt x="86" y="95"/>
                  </a:cubicBezTo>
                  <a:cubicBezTo>
                    <a:pt x="86" y="88"/>
                    <a:pt x="91" y="78"/>
                    <a:pt x="96" y="78"/>
                  </a:cubicBezTo>
                  <a:cubicBezTo>
                    <a:pt x="101" y="78"/>
                    <a:pt x="106" y="88"/>
                    <a:pt x="106" y="95"/>
                  </a:cubicBezTo>
                  <a:cubicBezTo>
                    <a:pt x="119" y="95"/>
                    <a:pt x="119" y="95"/>
                    <a:pt x="119" y="95"/>
                  </a:cubicBezTo>
                  <a:cubicBezTo>
                    <a:pt x="118" y="82"/>
                    <a:pt x="115" y="67"/>
                    <a:pt x="112" y="53"/>
                  </a:cubicBezTo>
                  <a:cubicBezTo>
                    <a:pt x="117" y="60"/>
                    <a:pt x="124" y="68"/>
                    <a:pt x="128" y="68"/>
                  </a:cubicBezTo>
                  <a:cubicBezTo>
                    <a:pt x="130" y="68"/>
                    <a:pt x="131" y="68"/>
                    <a:pt x="131" y="67"/>
                  </a:cubicBezTo>
                  <a:cubicBezTo>
                    <a:pt x="137" y="61"/>
                    <a:pt x="120" y="31"/>
                    <a:pt x="105" y="26"/>
                  </a:cubicBezTo>
                  <a:cubicBezTo>
                    <a:pt x="108" y="23"/>
                    <a:pt x="111" y="19"/>
                    <a:pt x="111" y="14"/>
                  </a:cubicBezTo>
                  <a:cubicBezTo>
                    <a:pt x="111" y="6"/>
                    <a:pt x="104" y="0"/>
                    <a:pt x="96" y="0"/>
                  </a:cubicBezTo>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213" name="TextBox 212"/>
          <p:cNvSpPr txBox="1"/>
          <p:nvPr/>
        </p:nvSpPr>
        <p:spPr>
          <a:xfrm>
            <a:off x="389964" y="4436494"/>
            <a:ext cx="1829347" cy="420564"/>
          </a:xfrm>
          <a:prstGeom prst="rect">
            <a:avLst/>
          </a:prstGeom>
          <a:noFill/>
        </p:spPr>
        <p:txBody>
          <a:bodyPr wrap="none" lIns="91440" tIns="45720" rIns="91440" bIns="45720" rtlCol="0">
            <a:spAutoFit/>
          </a:bodyPr>
          <a:lstStyle/>
          <a:p>
            <a:r>
              <a:rPr lang="zh-CN" altLang="en-US" sz="2135" b="1"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点击添加文本</a:t>
            </a:r>
          </a:p>
        </p:txBody>
      </p:sp>
      <p:sp>
        <p:nvSpPr>
          <p:cNvPr id="214" name="Rectangle 111"/>
          <p:cNvSpPr/>
          <p:nvPr/>
        </p:nvSpPr>
        <p:spPr>
          <a:xfrm>
            <a:off x="372271" y="4923672"/>
            <a:ext cx="4159084" cy="523220"/>
          </a:xfrm>
          <a:prstGeom prst="rect">
            <a:avLst/>
          </a:prstGeom>
        </p:spPr>
        <p:txBody>
          <a:bodyPr wrap="square" lIns="91440" tIns="45720" rIns="91440" bIns="45720">
            <a:spAutoFit/>
          </a:bodyPr>
          <a:lstStyle/>
          <a:p>
            <a:r>
              <a:rPr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点击输入具体内容点击输入简要文本内容，文字内容需概况精炼的说明该分项</a:t>
            </a:r>
            <a:r>
              <a:rPr lang="zh-CN" altLang="en-US" sz="14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内容</a:t>
            </a:r>
            <a:endParaRPr lang="en-US" altLang="zh-CN" sz="14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5" name="TextBox 74"/>
          <p:cNvSpPr txBox="1"/>
          <p:nvPr/>
        </p:nvSpPr>
        <p:spPr>
          <a:xfrm>
            <a:off x="5601329" y="1669430"/>
            <a:ext cx="1415772" cy="338554"/>
          </a:xfrm>
          <a:prstGeom prst="rect">
            <a:avLst/>
          </a:prstGeom>
          <a:noFill/>
        </p:spPr>
        <p:txBody>
          <a:bodyPr wrap="none" rtlCol="0">
            <a:spAutoFit/>
          </a:bodyPr>
          <a:lstStyle/>
          <a:p>
            <a:r>
              <a:rPr lang="zh-CN" altLang="en-US" sz="1600" b="1"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点击添加文本</a:t>
            </a:r>
          </a:p>
        </p:txBody>
      </p:sp>
      <p:sp>
        <p:nvSpPr>
          <p:cNvPr id="76" name="TextBox 75"/>
          <p:cNvSpPr txBox="1"/>
          <p:nvPr/>
        </p:nvSpPr>
        <p:spPr>
          <a:xfrm>
            <a:off x="5601329" y="1983445"/>
            <a:ext cx="2779659" cy="276999"/>
          </a:xfrm>
          <a:prstGeom prst="rect">
            <a:avLst/>
          </a:prstGeom>
          <a:noFill/>
        </p:spPr>
        <p:txBody>
          <a:bodyPr wrap="square" rtlCol="0">
            <a:spAutoFit/>
          </a:bodyPr>
          <a:lstStyle/>
          <a:p>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点击输入具体内容点击输入简要</a:t>
            </a:r>
            <a:r>
              <a:rPr lang="zh-CN" altLang="en-US" sz="12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文本</a:t>
            </a:r>
            <a:endParaRPr lang="en-US" altLang="zh-CN" sz="12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7" name="TextBox 76"/>
          <p:cNvSpPr txBox="1"/>
          <p:nvPr/>
        </p:nvSpPr>
        <p:spPr>
          <a:xfrm>
            <a:off x="6710681" y="2935490"/>
            <a:ext cx="1415772" cy="338554"/>
          </a:xfrm>
          <a:prstGeom prst="rect">
            <a:avLst/>
          </a:prstGeom>
          <a:noFill/>
        </p:spPr>
        <p:txBody>
          <a:bodyPr wrap="none" rtlCol="0">
            <a:spAutoFit/>
          </a:bodyPr>
          <a:lstStyle/>
          <a:p>
            <a:r>
              <a:rPr lang="zh-CN" altLang="en-US" sz="1600" b="1"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点击添加文本</a:t>
            </a:r>
          </a:p>
        </p:txBody>
      </p:sp>
      <p:sp>
        <p:nvSpPr>
          <p:cNvPr id="78" name="TextBox 77"/>
          <p:cNvSpPr txBox="1"/>
          <p:nvPr/>
        </p:nvSpPr>
        <p:spPr>
          <a:xfrm>
            <a:off x="6710681" y="3249505"/>
            <a:ext cx="2779659" cy="276999"/>
          </a:xfrm>
          <a:prstGeom prst="rect">
            <a:avLst/>
          </a:prstGeom>
          <a:noFill/>
        </p:spPr>
        <p:txBody>
          <a:bodyPr wrap="square" rtlCol="0">
            <a:spAutoFit/>
          </a:bodyPr>
          <a:lstStyle/>
          <a:p>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点击输入具体内容点击输入简要</a:t>
            </a:r>
            <a:r>
              <a:rPr lang="zh-CN" altLang="en-US" sz="12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文本</a:t>
            </a:r>
            <a:endParaRPr lang="en-US" altLang="zh-CN" sz="12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9" name="TextBox 78"/>
          <p:cNvSpPr txBox="1"/>
          <p:nvPr/>
        </p:nvSpPr>
        <p:spPr>
          <a:xfrm>
            <a:off x="7546977" y="4043322"/>
            <a:ext cx="1415772" cy="338554"/>
          </a:xfrm>
          <a:prstGeom prst="rect">
            <a:avLst/>
          </a:prstGeom>
          <a:noFill/>
        </p:spPr>
        <p:txBody>
          <a:bodyPr wrap="none" rtlCol="0">
            <a:spAutoFit/>
          </a:bodyPr>
          <a:lstStyle/>
          <a:p>
            <a:r>
              <a:rPr lang="zh-CN" altLang="en-US" sz="1600" b="1"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点击添加文本</a:t>
            </a:r>
          </a:p>
        </p:txBody>
      </p:sp>
      <p:sp>
        <p:nvSpPr>
          <p:cNvPr id="80" name="TextBox 79"/>
          <p:cNvSpPr txBox="1"/>
          <p:nvPr/>
        </p:nvSpPr>
        <p:spPr>
          <a:xfrm>
            <a:off x="7546977" y="4357337"/>
            <a:ext cx="2779659" cy="276999"/>
          </a:xfrm>
          <a:prstGeom prst="rect">
            <a:avLst/>
          </a:prstGeom>
          <a:noFill/>
        </p:spPr>
        <p:txBody>
          <a:bodyPr wrap="square" rtlCol="0">
            <a:spAutoFit/>
          </a:bodyPr>
          <a:lstStyle/>
          <a:p>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点击输入具体内容点击输入</a:t>
            </a:r>
            <a:r>
              <a:rPr lang="zh-CN" altLang="en-US" sz="12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简要</a:t>
            </a:r>
            <a:endParaRPr lang="en-US" altLang="zh-CN" sz="12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1" name="TextBox 80"/>
          <p:cNvSpPr txBox="1"/>
          <p:nvPr/>
        </p:nvSpPr>
        <p:spPr>
          <a:xfrm>
            <a:off x="8380987" y="5262490"/>
            <a:ext cx="1415772" cy="338554"/>
          </a:xfrm>
          <a:prstGeom prst="rect">
            <a:avLst/>
          </a:prstGeom>
          <a:noFill/>
        </p:spPr>
        <p:txBody>
          <a:bodyPr wrap="none" rtlCol="0">
            <a:spAutoFit/>
          </a:bodyPr>
          <a:lstStyle/>
          <a:p>
            <a:r>
              <a:rPr lang="zh-CN" altLang="en-US" sz="1600" b="1"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点击添加文本</a:t>
            </a:r>
          </a:p>
        </p:txBody>
      </p:sp>
      <p:sp>
        <p:nvSpPr>
          <p:cNvPr id="82" name="TextBox 81"/>
          <p:cNvSpPr txBox="1"/>
          <p:nvPr/>
        </p:nvSpPr>
        <p:spPr>
          <a:xfrm>
            <a:off x="8380987" y="5576505"/>
            <a:ext cx="2779659" cy="276999"/>
          </a:xfrm>
          <a:prstGeom prst="rect">
            <a:avLst/>
          </a:prstGeom>
          <a:noFill/>
        </p:spPr>
        <p:txBody>
          <a:bodyPr wrap="square" rtlCol="0">
            <a:spAutoFit/>
          </a:bodyPr>
          <a:lstStyle/>
          <a:p>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点击输入具体内容点击输入简要</a:t>
            </a:r>
            <a:r>
              <a:rPr lang="zh-CN" altLang="en-US" sz="12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文本</a:t>
            </a:r>
            <a:endParaRPr lang="en-US" altLang="zh-CN" sz="12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1" name="文本框 70"/>
          <p:cNvSpPr txBox="1"/>
          <p:nvPr/>
        </p:nvSpPr>
        <p:spPr>
          <a:xfrm>
            <a:off x="12192000" y="9372600"/>
            <a:ext cx="877163" cy="369332"/>
          </a:xfrm>
          <a:prstGeom prst="rect">
            <a:avLst/>
          </a:prstGeom>
          <a:noFill/>
        </p:spPr>
        <p:txBody>
          <a:bodyPr wrap="none" rtlCol="0">
            <a:spAutoFit/>
          </a:bodyPr>
          <a:lstStyle/>
          <a:p>
            <a:r>
              <a:rPr lang="zh-CN" altLang="en-US" dirty="0" smtClean="0">
                <a:latin typeface="Impact" panose="020B0806030902050204" pitchFamily="34" charset="0"/>
                <a:ea typeface="微软雅黑" panose="020B0503020204020204" pitchFamily="34" charset="-122"/>
                <a:sym typeface="Impact" panose="020B0806030902050204" pitchFamily="34" charset="0"/>
              </a:rPr>
              <a:t>延时符</a:t>
            </a:r>
            <a:endParaRPr lang="zh-CN" altLang="en-US" dirty="0">
              <a:latin typeface="Impact" panose="020B0806030902050204" pitchFamily="34" charset="0"/>
              <a:ea typeface="微软雅黑" panose="020B0503020204020204" pitchFamily="34" charset="-122"/>
              <a:sym typeface="Impact" panose="020B0806030902050204" pitchFamily="34" charset="0"/>
            </a:endParaRPr>
          </a:p>
        </p:txBody>
      </p:sp>
      <p:sp>
        <p:nvSpPr>
          <p:cNvPr id="3" name="文本占位符 2"/>
          <p:cNvSpPr>
            <a:spLocks noGrp="1"/>
          </p:cNvSpPr>
          <p:nvPr>
            <p:ph type="body" sz="quarter" idx="10"/>
          </p:nvPr>
        </p:nvSpPr>
        <p:spPr/>
        <p:txBody>
          <a:bodyPr/>
          <a:lstStyle/>
          <a:p>
            <a:r>
              <a:rPr lang="zh-CN" altLang="en-US" dirty="0"/>
              <a:t>点击输入标题</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anim calcmode="lin" valueType="num">
                                      <p:cBhvr>
                                        <p:cTn id="8" dur="1000" fill="hold"/>
                                        <p:tgtEl>
                                          <p:spTgt spid="143"/>
                                        </p:tgtEl>
                                        <p:attrNameLst>
                                          <p:attrName>ppt_x</p:attrName>
                                        </p:attrNameLst>
                                      </p:cBhvr>
                                      <p:tavLst>
                                        <p:tav tm="0">
                                          <p:val>
                                            <p:strVal val="#ppt_x"/>
                                          </p:val>
                                        </p:tav>
                                        <p:tav tm="100000">
                                          <p:val>
                                            <p:strVal val="#ppt_x"/>
                                          </p:val>
                                        </p:tav>
                                      </p:tavLst>
                                    </p:anim>
                                    <p:anim calcmode="lin" valueType="num">
                                      <p:cBhvr>
                                        <p:cTn id="9" dur="1000" fill="hold"/>
                                        <p:tgtEl>
                                          <p:spTgt spid="1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13"/>
                                        </p:tgtEl>
                                        <p:attrNameLst>
                                          <p:attrName>style.visibility</p:attrName>
                                        </p:attrNameLst>
                                      </p:cBhvr>
                                      <p:to>
                                        <p:strVal val="visible"/>
                                      </p:to>
                                    </p:set>
                                    <p:animEffect transition="in" filter="wipe(left)">
                                      <p:cBhvr>
                                        <p:cTn id="13" dur="500"/>
                                        <p:tgtEl>
                                          <p:spTgt spid="2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14"/>
                                        </p:tgtEl>
                                        <p:attrNameLst>
                                          <p:attrName>style.visibility</p:attrName>
                                        </p:attrNameLst>
                                      </p:cBhvr>
                                      <p:to>
                                        <p:strVal val="visible"/>
                                      </p:to>
                                    </p:set>
                                    <p:animEffect transition="in" filter="wipe(left)">
                                      <p:cBhvr>
                                        <p:cTn id="17" dur="500"/>
                                        <p:tgtEl>
                                          <p:spTgt spid="214"/>
                                        </p:tgtEl>
                                      </p:cBhvr>
                                    </p:animEffect>
                                  </p:childTnLst>
                                </p:cTn>
                              </p:par>
                            </p:childTnLst>
                          </p:cTn>
                        </p:par>
                        <p:par>
                          <p:cTn id="18" fill="hold">
                            <p:stCondLst>
                              <p:cond delay="2000"/>
                            </p:stCondLst>
                            <p:childTnLst>
                              <p:par>
                                <p:cTn id="19" presetID="2" presetClass="entr" presetSubtype="2" fill="hold" grpId="0"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additive="base">
                                        <p:cTn id="21" dur="250" fill="hold"/>
                                        <p:tgtEl>
                                          <p:spTgt spid="75"/>
                                        </p:tgtEl>
                                        <p:attrNameLst>
                                          <p:attrName>ppt_x</p:attrName>
                                        </p:attrNameLst>
                                      </p:cBhvr>
                                      <p:tavLst>
                                        <p:tav tm="0">
                                          <p:val>
                                            <p:strVal val="1+#ppt_w/2"/>
                                          </p:val>
                                        </p:tav>
                                        <p:tav tm="100000">
                                          <p:val>
                                            <p:strVal val="#ppt_x"/>
                                          </p:val>
                                        </p:tav>
                                      </p:tavLst>
                                    </p:anim>
                                    <p:anim calcmode="lin" valueType="num">
                                      <p:cBhvr additive="base">
                                        <p:cTn id="22" dur="250" fill="hold"/>
                                        <p:tgtEl>
                                          <p:spTgt spid="75"/>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wipe(up)">
                                      <p:cBhvr>
                                        <p:cTn id="26" dur="500"/>
                                        <p:tgtEl>
                                          <p:spTgt spid="76"/>
                                        </p:tgtEl>
                                      </p:cBhvr>
                                    </p:animEffect>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additive="base">
                                        <p:cTn id="30" dur="250" fill="hold"/>
                                        <p:tgtEl>
                                          <p:spTgt spid="77"/>
                                        </p:tgtEl>
                                        <p:attrNameLst>
                                          <p:attrName>ppt_x</p:attrName>
                                        </p:attrNameLst>
                                      </p:cBhvr>
                                      <p:tavLst>
                                        <p:tav tm="0">
                                          <p:val>
                                            <p:strVal val="1+#ppt_w/2"/>
                                          </p:val>
                                        </p:tav>
                                        <p:tav tm="100000">
                                          <p:val>
                                            <p:strVal val="#ppt_x"/>
                                          </p:val>
                                        </p:tav>
                                      </p:tavLst>
                                    </p:anim>
                                    <p:anim calcmode="lin" valueType="num">
                                      <p:cBhvr additive="base">
                                        <p:cTn id="31" dur="250" fill="hold"/>
                                        <p:tgtEl>
                                          <p:spTgt spid="77"/>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up)">
                                      <p:cBhvr>
                                        <p:cTn id="35" dur="500"/>
                                        <p:tgtEl>
                                          <p:spTgt spid="78"/>
                                        </p:tgtEl>
                                      </p:cBhvr>
                                    </p:animEffect>
                                  </p:childTnLst>
                                </p:cTn>
                              </p:par>
                            </p:childTnLst>
                          </p:cTn>
                        </p:par>
                        <p:par>
                          <p:cTn id="36" fill="hold">
                            <p:stCondLst>
                              <p:cond delay="4000"/>
                            </p:stCondLst>
                            <p:childTnLst>
                              <p:par>
                                <p:cTn id="37" presetID="2" presetClass="entr" presetSubtype="2"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additive="base">
                                        <p:cTn id="39" dur="250" fill="hold"/>
                                        <p:tgtEl>
                                          <p:spTgt spid="79"/>
                                        </p:tgtEl>
                                        <p:attrNameLst>
                                          <p:attrName>ppt_x</p:attrName>
                                        </p:attrNameLst>
                                      </p:cBhvr>
                                      <p:tavLst>
                                        <p:tav tm="0">
                                          <p:val>
                                            <p:strVal val="1+#ppt_w/2"/>
                                          </p:val>
                                        </p:tav>
                                        <p:tav tm="100000">
                                          <p:val>
                                            <p:strVal val="#ppt_x"/>
                                          </p:val>
                                        </p:tav>
                                      </p:tavLst>
                                    </p:anim>
                                    <p:anim calcmode="lin" valueType="num">
                                      <p:cBhvr additive="base">
                                        <p:cTn id="40" dur="250" fill="hold"/>
                                        <p:tgtEl>
                                          <p:spTgt spid="79"/>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wipe(up)">
                                      <p:cBhvr>
                                        <p:cTn id="44" dur="500"/>
                                        <p:tgtEl>
                                          <p:spTgt spid="80"/>
                                        </p:tgtEl>
                                      </p:cBhvr>
                                    </p:animEffect>
                                  </p:childTnLst>
                                </p:cTn>
                              </p:par>
                            </p:childTnLst>
                          </p:cTn>
                        </p:par>
                        <p:par>
                          <p:cTn id="45" fill="hold">
                            <p:stCondLst>
                              <p:cond delay="5000"/>
                            </p:stCondLst>
                            <p:childTnLst>
                              <p:par>
                                <p:cTn id="46" presetID="2" presetClass="entr" presetSubtype="2" fill="hold" grpId="0" nodeType="afterEffect">
                                  <p:stCondLst>
                                    <p:cond delay="0"/>
                                  </p:stCondLst>
                                  <p:childTnLst>
                                    <p:set>
                                      <p:cBhvr>
                                        <p:cTn id="47" dur="1" fill="hold">
                                          <p:stCondLst>
                                            <p:cond delay="0"/>
                                          </p:stCondLst>
                                        </p:cTn>
                                        <p:tgtEl>
                                          <p:spTgt spid="81"/>
                                        </p:tgtEl>
                                        <p:attrNameLst>
                                          <p:attrName>style.visibility</p:attrName>
                                        </p:attrNameLst>
                                      </p:cBhvr>
                                      <p:to>
                                        <p:strVal val="visible"/>
                                      </p:to>
                                    </p:set>
                                    <p:anim calcmode="lin" valueType="num">
                                      <p:cBhvr additive="base">
                                        <p:cTn id="48" dur="250" fill="hold"/>
                                        <p:tgtEl>
                                          <p:spTgt spid="81"/>
                                        </p:tgtEl>
                                        <p:attrNameLst>
                                          <p:attrName>ppt_x</p:attrName>
                                        </p:attrNameLst>
                                      </p:cBhvr>
                                      <p:tavLst>
                                        <p:tav tm="0">
                                          <p:val>
                                            <p:strVal val="1+#ppt_w/2"/>
                                          </p:val>
                                        </p:tav>
                                        <p:tav tm="100000">
                                          <p:val>
                                            <p:strVal val="#ppt_x"/>
                                          </p:val>
                                        </p:tav>
                                      </p:tavLst>
                                    </p:anim>
                                    <p:anim calcmode="lin" valueType="num">
                                      <p:cBhvr additive="base">
                                        <p:cTn id="49" dur="250" fill="hold"/>
                                        <p:tgtEl>
                                          <p:spTgt spid="81"/>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wipe(up)">
                                      <p:cBhvr>
                                        <p:cTn id="53" dur="500"/>
                                        <p:tgtEl>
                                          <p:spTgt spid="82"/>
                                        </p:tgtEl>
                                      </p:cBhvr>
                                    </p:animEffect>
                                  </p:childTnLst>
                                </p:cTn>
                              </p:par>
                            </p:childTnLst>
                          </p:cTn>
                        </p:par>
                        <p:par>
                          <p:cTn id="54" fill="hold">
                            <p:stCondLst>
                              <p:cond delay="6000"/>
                            </p:stCondLst>
                            <p:childTnLst>
                              <p:par>
                                <p:cTn id="55" presetID="22" presetClass="entr" presetSubtype="4"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wipe(down)">
                                      <p:cBhvr>
                                        <p:cTn id="5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p:bldP spid="214" grpId="0"/>
      <p:bldP spid="75" grpId="0"/>
      <p:bldP spid="76" grpId="0"/>
      <p:bldP spid="77" grpId="0"/>
      <p:bldP spid="78" grpId="0"/>
      <p:bldP spid="79" grpId="0"/>
      <p:bldP spid="80" grpId="0"/>
      <p:bldP spid="81" grpId="0"/>
      <p:bldP spid="82" grpId="0"/>
      <p:bldP spid="7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文本占位符 67"/>
          <p:cNvSpPr>
            <a:spLocks noGrp="1"/>
          </p:cNvSpPr>
          <p:nvPr>
            <p:ph type="body" sz="quarter" idx="10"/>
          </p:nvPr>
        </p:nvSpPr>
        <p:spPr/>
        <p:txBody>
          <a:bodyPr/>
          <a:lstStyle/>
          <a:p>
            <a:r>
              <a:rPr lang="zh-CN" altLang="en-US" dirty="0"/>
              <a:t>点击输入标题</a:t>
            </a:r>
          </a:p>
        </p:txBody>
      </p:sp>
      <p:sp>
        <p:nvSpPr>
          <p:cNvPr id="3" name="_2"/>
          <p:cNvSpPr>
            <a:spLocks noChangeArrowheads="1"/>
          </p:cNvSpPr>
          <p:nvPr/>
        </p:nvSpPr>
        <p:spPr bwMode="auto">
          <a:xfrm rot="16200000">
            <a:off x="5208339" y="-1125949"/>
            <a:ext cx="1678304" cy="10587193"/>
          </a:xfrm>
          <a:prstGeom prst="downArrow">
            <a:avLst>
              <a:gd name="adj1" fmla="val 49074"/>
              <a:gd name="adj2" fmla="val 44819"/>
            </a:avLst>
          </a:prstGeom>
          <a:solidFill>
            <a:schemeClr val="bg2">
              <a:lumMod val="90000"/>
            </a:schemeClr>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 name="_3"/>
          <p:cNvSpPr>
            <a:spLocks noChangeArrowheads="1"/>
          </p:cNvSpPr>
          <p:nvPr/>
        </p:nvSpPr>
        <p:spPr bwMode="auto">
          <a:xfrm>
            <a:off x="3931380" y="5467809"/>
            <a:ext cx="1970617" cy="55245"/>
          </a:xfrm>
          <a:prstGeom prst="wedgeRectCallout">
            <a:avLst>
              <a:gd name="adj1" fmla="val -17528"/>
              <a:gd name="adj2" fmla="val -509463"/>
            </a:avLst>
          </a:prstGeom>
          <a:solidFill>
            <a:srgbClr val="1D93CF"/>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 name="_4"/>
          <p:cNvSpPr>
            <a:spLocks noChangeArrowheads="1"/>
          </p:cNvSpPr>
          <p:nvPr/>
        </p:nvSpPr>
        <p:spPr bwMode="auto">
          <a:xfrm>
            <a:off x="1668165" y="2871294"/>
            <a:ext cx="2112433" cy="76200"/>
          </a:xfrm>
          <a:prstGeom prst="wedgeRectCallout">
            <a:avLst>
              <a:gd name="adj1" fmla="val -23398"/>
              <a:gd name="adj2" fmla="val 403287"/>
            </a:avLst>
          </a:prstGeom>
          <a:solidFill>
            <a:srgbClr val="1D93CF"/>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 name="_5"/>
          <p:cNvSpPr>
            <a:spLocks noChangeArrowheads="1"/>
          </p:cNvSpPr>
          <p:nvPr/>
        </p:nvSpPr>
        <p:spPr bwMode="auto">
          <a:xfrm>
            <a:off x="3708741" y="5549389"/>
            <a:ext cx="3033464" cy="892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defRPr/>
            </a:pP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详写内容</a:t>
            </a:r>
            <a:r>
              <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a:t>
            </a: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点击输入本栏的具体文字，简明扼要的说明分项内容，此为概念图解，根据您的内容酌情修改。</a:t>
            </a:r>
            <a:endParaRPr lang="zh-CN" altLang="en-US" sz="1335" spc="1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 name="_6"/>
          <p:cNvSpPr>
            <a:spLocks noChangeArrowheads="1"/>
          </p:cNvSpPr>
          <p:nvPr/>
        </p:nvSpPr>
        <p:spPr bwMode="auto">
          <a:xfrm>
            <a:off x="1559828" y="1897033"/>
            <a:ext cx="3033461" cy="892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defRPr/>
            </a:pP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详写内容</a:t>
            </a:r>
            <a:r>
              <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a:t>
            </a: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点击输入本栏的具体文字，简明扼要的说明分项内容，此为概念图解，根据您的内容酌情修改。</a:t>
            </a:r>
            <a:endParaRPr lang="zh-CN" altLang="en-US" sz="1335" spc="1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 name="_7"/>
          <p:cNvSpPr>
            <a:spLocks noChangeArrowheads="1"/>
          </p:cNvSpPr>
          <p:nvPr/>
        </p:nvSpPr>
        <p:spPr bwMode="auto">
          <a:xfrm>
            <a:off x="6211162" y="2871294"/>
            <a:ext cx="2112433" cy="76200"/>
          </a:xfrm>
          <a:prstGeom prst="wedgeRectCallout">
            <a:avLst>
              <a:gd name="adj1" fmla="val -23398"/>
              <a:gd name="adj2" fmla="val 403287"/>
            </a:avLst>
          </a:prstGeom>
          <a:solidFill>
            <a:srgbClr val="1D93CF"/>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 name="_8"/>
          <p:cNvSpPr>
            <a:spLocks noChangeArrowheads="1"/>
          </p:cNvSpPr>
          <p:nvPr/>
        </p:nvSpPr>
        <p:spPr bwMode="auto">
          <a:xfrm>
            <a:off x="6102824" y="1897032"/>
            <a:ext cx="3033464" cy="892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defRPr/>
            </a:pP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详写内容</a:t>
            </a:r>
            <a:r>
              <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a:t>
            </a: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点击输入本栏的具体文字，简明扼要的说明分项内容，此为概念图解，根据您的内容酌情修改。</a:t>
            </a:r>
            <a:endParaRPr lang="zh-CN" altLang="en-US" sz="1335" spc="1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 name="_9"/>
          <p:cNvSpPr>
            <a:spLocks noChangeArrowheads="1"/>
          </p:cNvSpPr>
          <p:nvPr/>
        </p:nvSpPr>
        <p:spPr bwMode="auto">
          <a:xfrm>
            <a:off x="8353207" y="5467809"/>
            <a:ext cx="1968500" cy="55245"/>
          </a:xfrm>
          <a:prstGeom prst="wedgeRectCallout">
            <a:avLst>
              <a:gd name="adj1" fmla="val -17528"/>
              <a:gd name="adj2" fmla="val -509463"/>
            </a:avLst>
          </a:prstGeom>
          <a:solidFill>
            <a:srgbClr val="1D93CF"/>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 name="_10"/>
          <p:cNvSpPr>
            <a:spLocks noChangeArrowheads="1"/>
          </p:cNvSpPr>
          <p:nvPr/>
        </p:nvSpPr>
        <p:spPr bwMode="auto">
          <a:xfrm>
            <a:off x="8128455" y="5549389"/>
            <a:ext cx="3033461" cy="892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defRPr/>
            </a:pP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详写内容</a:t>
            </a:r>
            <a:r>
              <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a:t>
            </a: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点击输入本栏的具体文字，简明扼要的说明分项内容，此为概念图解，根据您的内容酌情修改。</a:t>
            </a:r>
            <a:endParaRPr lang="zh-CN" altLang="en-US" sz="1335" spc="1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 name="_11"/>
          <p:cNvSpPr/>
          <p:nvPr/>
        </p:nvSpPr>
        <p:spPr bwMode="auto">
          <a:xfrm>
            <a:off x="1559828" y="3376306"/>
            <a:ext cx="1627004" cy="1575648"/>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3" name="_12"/>
          <p:cNvSpPr/>
          <p:nvPr/>
        </p:nvSpPr>
        <p:spPr bwMode="auto">
          <a:xfrm>
            <a:off x="1743331" y="3552221"/>
            <a:ext cx="1260000" cy="1260000"/>
          </a:xfrm>
          <a:prstGeom prst="roundRect">
            <a:avLst/>
          </a:prstGeom>
          <a:solidFill>
            <a:schemeClr val="bg1">
              <a:lumMod val="95000"/>
            </a:schemeClr>
          </a:solidFill>
          <a:ln w="50800">
            <a:noFill/>
          </a:ln>
          <a:effectLst>
            <a:outerShdw blurRad="101600" dist="50800" dir="2700000" algn="tl" rotWithShape="0">
              <a:schemeClr val="accent1">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4" name="_13"/>
          <p:cNvSpPr/>
          <p:nvPr/>
        </p:nvSpPr>
        <p:spPr bwMode="auto">
          <a:xfrm>
            <a:off x="3874104" y="3376306"/>
            <a:ext cx="1627004" cy="1575648"/>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 name="_14"/>
          <p:cNvSpPr/>
          <p:nvPr/>
        </p:nvSpPr>
        <p:spPr bwMode="auto">
          <a:xfrm>
            <a:off x="4057607" y="3552221"/>
            <a:ext cx="1260000" cy="1260000"/>
          </a:xfrm>
          <a:prstGeom prst="roundRect">
            <a:avLst/>
          </a:pr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 name="_15"/>
          <p:cNvSpPr/>
          <p:nvPr/>
        </p:nvSpPr>
        <p:spPr bwMode="auto">
          <a:xfrm>
            <a:off x="6069416" y="3376306"/>
            <a:ext cx="1627004" cy="1575648"/>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 name="_16"/>
          <p:cNvSpPr/>
          <p:nvPr/>
        </p:nvSpPr>
        <p:spPr bwMode="auto">
          <a:xfrm>
            <a:off x="6252918" y="3552221"/>
            <a:ext cx="1260000" cy="1260000"/>
          </a:xfrm>
          <a:prstGeom prst="roundRect">
            <a:avLst/>
          </a:pr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8" name="_17"/>
          <p:cNvSpPr/>
          <p:nvPr/>
        </p:nvSpPr>
        <p:spPr>
          <a:xfrm>
            <a:off x="1790111" y="4056123"/>
            <a:ext cx="1239407" cy="707886"/>
          </a:xfrm>
          <a:prstGeom prst="rect">
            <a:avLst/>
          </a:prstGeom>
        </p:spPr>
        <p:txBody>
          <a:bodyPr wrap="square" lIns="91440" tIns="45720" rIns="91440" bIns="45720">
            <a:spAutoFit/>
          </a:bodyPr>
          <a:lstStyle/>
          <a:p>
            <a:pPr algn="ctr"/>
            <a:r>
              <a:rPr lang="zh-CN" altLang="en-US" sz="20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添加</a:t>
            </a:r>
            <a:r>
              <a:rPr lang="zh-CN" altLang="en-US" sz="2000" b="1" dirty="0" smtClean="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关</a:t>
            </a:r>
            <a:endParaRPr lang="en-US" altLang="zh-CN" sz="2000" b="1" dirty="0" smtClean="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2000" b="1" dirty="0" smtClean="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键</a:t>
            </a:r>
            <a:r>
              <a:rPr lang="zh-CN" altLang="en-US" sz="20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字</a:t>
            </a:r>
            <a:endParaRPr lang="zh-CN" altLang="en-US" sz="1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9" name="_18"/>
          <p:cNvSpPr/>
          <p:nvPr/>
        </p:nvSpPr>
        <p:spPr>
          <a:xfrm>
            <a:off x="6299697" y="4056123"/>
            <a:ext cx="1239407" cy="707886"/>
          </a:xfrm>
          <a:prstGeom prst="rect">
            <a:avLst/>
          </a:prstGeom>
        </p:spPr>
        <p:txBody>
          <a:bodyPr wrap="square" lIns="91440" tIns="45720" rIns="91440" bIns="45720">
            <a:spAutoFit/>
          </a:bodyPr>
          <a:lstStyle/>
          <a:p>
            <a:pPr algn="ctr"/>
            <a:r>
              <a:rPr lang="zh-CN" altLang="en-US" sz="20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添加</a:t>
            </a:r>
            <a:r>
              <a:rPr lang="zh-CN" altLang="en-US" sz="2000" b="1" dirty="0" smtClean="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关</a:t>
            </a:r>
            <a:endParaRPr lang="en-US" altLang="zh-CN" sz="2000" b="1" dirty="0" smtClean="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2000" b="1" dirty="0" smtClean="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键</a:t>
            </a:r>
            <a:r>
              <a:rPr lang="zh-CN" altLang="en-US" sz="20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字</a:t>
            </a:r>
            <a:endParaRPr lang="zh-CN" altLang="en-US" sz="1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0" name="_19"/>
          <p:cNvSpPr/>
          <p:nvPr/>
        </p:nvSpPr>
        <p:spPr>
          <a:xfrm>
            <a:off x="4104387" y="4056123"/>
            <a:ext cx="1239407" cy="707886"/>
          </a:xfrm>
          <a:prstGeom prst="rect">
            <a:avLst/>
          </a:prstGeom>
        </p:spPr>
        <p:txBody>
          <a:bodyPr wrap="square" lIns="91440" tIns="45720" rIns="91440" bIns="45720">
            <a:spAutoFit/>
          </a:bodyPr>
          <a:lstStyle/>
          <a:p>
            <a:pPr algn="ctr"/>
            <a:r>
              <a:rPr lang="zh-CN" altLang="en-US" sz="20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添加</a:t>
            </a:r>
            <a:r>
              <a:rPr lang="zh-CN" altLang="en-US" sz="2000" b="1" dirty="0" smtClean="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关</a:t>
            </a:r>
            <a:endParaRPr lang="en-US" altLang="zh-CN" sz="2000" b="1" dirty="0" smtClean="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2000" b="1" dirty="0" smtClean="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键</a:t>
            </a:r>
            <a:r>
              <a:rPr lang="zh-CN" altLang="en-US" sz="20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字</a:t>
            </a:r>
            <a:endParaRPr lang="zh-CN" altLang="en-US" sz="1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21" name="_20"/>
          <p:cNvGrpSpPr/>
          <p:nvPr/>
        </p:nvGrpSpPr>
        <p:grpSpPr>
          <a:xfrm>
            <a:off x="6737681" y="3675392"/>
            <a:ext cx="276248" cy="274785"/>
            <a:chOff x="3856417" y="4248125"/>
            <a:chExt cx="409860" cy="407692"/>
          </a:xfrm>
          <a:solidFill>
            <a:srgbClr val="1D93CF"/>
          </a:solidFill>
        </p:grpSpPr>
        <p:sp>
          <p:nvSpPr>
            <p:cNvPr id="22" name="Freeform 187"/>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3" name="Freeform 188"/>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4"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5"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7"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8"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29" name="_21"/>
          <p:cNvGrpSpPr/>
          <p:nvPr/>
        </p:nvGrpSpPr>
        <p:grpSpPr>
          <a:xfrm>
            <a:off x="2197572" y="3646719"/>
            <a:ext cx="326673" cy="374908"/>
            <a:chOff x="2733098" y="4187405"/>
            <a:chExt cx="484675" cy="556238"/>
          </a:xfrm>
          <a:solidFill>
            <a:srgbClr val="1D93CF"/>
          </a:solidFill>
        </p:grpSpPr>
        <p:sp>
          <p:nvSpPr>
            <p:cNvPr id="30"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1"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2" name="Freeform 304"/>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3" name="Freeform 305"/>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4" name="Freeform 306"/>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5" name="Freeform 307"/>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6" name="Freeform 308"/>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7" name="Freeform 309"/>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8" name="Freeform 310"/>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9" name="Freeform 311"/>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0" name="Freeform 312"/>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1" name="Freeform 313"/>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2" name="Freeform 314"/>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3" name="Freeform 315"/>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4" name="Freeform 316"/>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5"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6"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47" name="_22"/>
          <p:cNvGrpSpPr/>
          <p:nvPr/>
        </p:nvGrpSpPr>
        <p:grpSpPr>
          <a:xfrm>
            <a:off x="4478500" y="3623970"/>
            <a:ext cx="385137" cy="262360"/>
            <a:chOff x="4895160" y="4287159"/>
            <a:chExt cx="571418" cy="389258"/>
          </a:xfrm>
          <a:solidFill>
            <a:srgbClr val="1D93CF"/>
          </a:solidFill>
        </p:grpSpPr>
        <p:sp>
          <p:nvSpPr>
            <p:cNvPr id="48"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9"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0"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1"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2"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3"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4"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5"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6"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57" name="_23"/>
          <p:cNvSpPr/>
          <p:nvPr/>
        </p:nvSpPr>
        <p:spPr bwMode="auto">
          <a:xfrm>
            <a:off x="8287384" y="3376305"/>
            <a:ext cx="1627004" cy="1575648"/>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8" name="_24"/>
          <p:cNvSpPr/>
          <p:nvPr/>
        </p:nvSpPr>
        <p:spPr bwMode="auto">
          <a:xfrm>
            <a:off x="8470886" y="3552219"/>
            <a:ext cx="1260000" cy="1260000"/>
          </a:xfrm>
          <a:prstGeom prst="roundRect">
            <a:avLst/>
          </a:pr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9" name="原  _25"/>
          <p:cNvSpPr/>
          <p:nvPr/>
        </p:nvSpPr>
        <p:spPr>
          <a:xfrm>
            <a:off x="8517665" y="4056122"/>
            <a:ext cx="1239407" cy="707886"/>
          </a:xfrm>
          <a:prstGeom prst="rect">
            <a:avLst/>
          </a:prstGeom>
        </p:spPr>
        <p:txBody>
          <a:bodyPr wrap="square" lIns="91440" tIns="45720" rIns="91440" bIns="45720">
            <a:spAutoFit/>
          </a:bodyPr>
          <a:lstStyle/>
          <a:p>
            <a:pPr algn="ctr"/>
            <a:r>
              <a:rPr lang="zh-CN" altLang="en-US" sz="20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添加</a:t>
            </a:r>
            <a:r>
              <a:rPr lang="zh-CN" altLang="en-US" sz="2000" b="1" dirty="0" smtClean="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关</a:t>
            </a:r>
            <a:endParaRPr lang="en-US" altLang="zh-CN" sz="2000" b="1" dirty="0" smtClean="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2000" b="1" dirty="0" smtClean="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键</a:t>
            </a:r>
            <a:r>
              <a:rPr lang="zh-CN" altLang="en-US" sz="20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字</a:t>
            </a:r>
            <a:endParaRPr lang="zh-CN" altLang="en-US" sz="1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60" name="_26"/>
          <p:cNvGrpSpPr/>
          <p:nvPr/>
        </p:nvGrpSpPr>
        <p:grpSpPr>
          <a:xfrm>
            <a:off x="8998493" y="3680858"/>
            <a:ext cx="247631" cy="233904"/>
            <a:chOff x="4882149" y="3025052"/>
            <a:chExt cx="489013" cy="461905"/>
          </a:xfrm>
          <a:solidFill>
            <a:srgbClr val="1D93CF"/>
          </a:solidFill>
        </p:grpSpPr>
        <p:sp>
          <p:nvSpPr>
            <p:cNvPr id="61"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2"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3"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4"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5" name="Rectangle 254"/>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6" name="Rectangle 255"/>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7" name="Rectangle 256"/>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40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600"/>
                                  </p:stCondLst>
                                  <p:childTnLst>
                                    <p:set>
                                      <p:cBhvr>
                                        <p:cTn id="26" dur="1" fill="hold">
                                          <p:stCondLst>
                                            <p:cond delay="0"/>
                                          </p:stCondLst>
                                        </p:cTn>
                                        <p:tgtEl>
                                          <p:spTgt spid="57"/>
                                        </p:tgtEl>
                                        <p:attrNameLst>
                                          <p:attrName>style.visibility</p:attrName>
                                        </p:attrNameLst>
                                      </p:cBhvr>
                                      <p:to>
                                        <p:strVal val="visible"/>
                                      </p:to>
                                    </p:set>
                                    <p:anim calcmode="lin" valueType="num">
                                      <p:cBhvr>
                                        <p:cTn id="27" dur="500" fill="hold"/>
                                        <p:tgtEl>
                                          <p:spTgt spid="57"/>
                                        </p:tgtEl>
                                        <p:attrNameLst>
                                          <p:attrName>ppt_w</p:attrName>
                                        </p:attrNameLst>
                                      </p:cBhvr>
                                      <p:tavLst>
                                        <p:tav tm="0">
                                          <p:val>
                                            <p:fltVal val="0"/>
                                          </p:val>
                                        </p:tav>
                                        <p:tav tm="100000">
                                          <p:val>
                                            <p:strVal val="#ppt_w"/>
                                          </p:val>
                                        </p:tav>
                                      </p:tavLst>
                                    </p:anim>
                                    <p:anim calcmode="lin" valueType="num">
                                      <p:cBhvr>
                                        <p:cTn id="28" dur="500" fill="hold"/>
                                        <p:tgtEl>
                                          <p:spTgt spid="57"/>
                                        </p:tgtEl>
                                        <p:attrNameLst>
                                          <p:attrName>ppt_h</p:attrName>
                                        </p:attrNameLst>
                                      </p:cBhvr>
                                      <p:tavLst>
                                        <p:tav tm="0">
                                          <p:val>
                                            <p:fltVal val="0"/>
                                          </p:val>
                                        </p:tav>
                                        <p:tav tm="100000">
                                          <p:val>
                                            <p:strVal val="#ppt_h"/>
                                          </p:val>
                                        </p:tav>
                                      </p:tavLst>
                                    </p:anim>
                                    <p:animEffect transition="in" filter="fade">
                                      <p:cBhvr>
                                        <p:cTn id="29" dur="500"/>
                                        <p:tgtEl>
                                          <p:spTgt spid="57"/>
                                        </p:tgtEl>
                                      </p:cBhvr>
                                    </p:animEffect>
                                  </p:childTnLst>
                                </p:cTn>
                              </p:par>
                            </p:childTnLst>
                          </p:cTn>
                        </p:par>
                        <p:par>
                          <p:cTn id="30" fill="hold">
                            <p:stCondLst>
                              <p:cond delay="1000"/>
                            </p:stCondLst>
                            <p:childTnLst>
                              <p:par>
                                <p:cTn id="31" presetID="21"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heel(1)">
                                      <p:cBhvr>
                                        <p:cTn id="33" dur="500"/>
                                        <p:tgtEl>
                                          <p:spTgt spid="13"/>
                                        </p:tgtEl>
                                      </p:cBhvr>
                                    </p:animEffect>
                                  </p:childTnLst>
                                </p:cTn>
                              </p:par>
                              <p:par>
                                <p:cTn id="34" presetID="21" presetClass="entr" presetSubtype="1" fill="hold" grpId="0" nodeType="withEffect">
                                  <p:stCondLst>
                                    <p:cond delay="200"/>
                                  </p:stCondLst>
                                  <p:childTnLst>
                                    <p:set>
                                      <p:cBhvr>
                                        <p:cTn id="35" dur="1" fill="hold">
                                          <p:stCondLst>
                                            <p:cond delay="0"/>
                                          </p:stCondLst>
                                        </p:cTn>
                                        <p:tgtEl>
                                          <p:spTgt spid="15"/>
                                        </p:tgtEl>
                                        <p:attrNameLst>
                                          <p:attrName>style.visibility</p:attrName>
                                        </p:attrNameLst>
                                      </p:cBhvr>
                                      <p:to>
                                        <p:strVal val="visible"/>
                                      </p:to>
                                    </p:set>
                                    <p:animEffect transition="in" filter="wheel(1)">
                                      <p:cBhvr>
                                        <p:cTn id="36" dur="500"/>
                                        <p:tgtEl>
                                          <p:spTgt spid="15"/>
                                        </p:tgtEl>
                                      </p:cBhvr>
                                    </p:animEffect>
                                  </p:childTnLst>
                                </p:cTn>
                              </p:par>
                              <p:par>
                                <p:cTn id="37" presetID="21" presetClass="entr" presetSubtype="1" fill="hold" grpId="0" nodeType="withEffect">
                                  <p:stCondLst>
                                    <p:cond delay="400"/>
                                  </p:stCondLst>
                                  <p:childTnLst>
                                    <p:set>
                                      <p:cBhvr>
                                        <p:cTn id="38" dur="1" fill="hold">
                                          <p:stCondLst>
                                            <p:cond delay="0"/>
                                          </p:stCondLst>
                                        </p:cTn>
                                        <p:tgtEl>
                                          <p:spTgt spid="17"/>
                                        </p:tgtEl>
                                        <p:attrNameLst>
                                          <p:attrName>style.visibility</p:attrName>
                                        </p:attrNameLst>
                                      </p:cBhvr>
                                      <p:to>
                                        <p:strVal val="visible"/>
                                      </p:to>
                                    </p:set>
                                    <p:animEffect transition="in" filter="wheel(1)">
                                      <p:cBhvr>
                                        <p:cTn id="39" dur="500"/>
                                        <p:tgtEl>
                                          <p:spTgt spid="17"/>
                                        </p:tgtEl>
                                      </p:cBhvr>
                                    </p:animEffect>
                                  </p:childTnLst>
                                </p:cTn>
                              </p:par>
                              <p:par>
                                <p:cTn id="40" presetID="21" presetClass="entr" presetSubtype="1" fill="hold" grpId="0" nodeType="withEffect">
                                  <p:stCondLst>
                                    <p:cond delay="600"/>
                                  </p:stCondLst>
                                  <p:childTnLst>
                                    <p:set>
                                      <p:cBhvr>
                                        <p:cTn id="41" dur="1" fill="hold">
                                          <p:stCondLst>
                                            <p:cond delay="0"/>
                                          </p:stCondLst>
                                        </p:cTn>
                                        <p:tgtEl>
                                          <p:spTgt spid="58"/>
                                        </p:tgtEl>
                                        <p:attrNameLst>
                                          <p:attrName>style.visibility</p:attrName>
                                        </p:attrNameLst>
                                      </p:cBhvr>
                                      <p:to>
                                        <p:strVal val="visible"/>
                                      </p:to>
                                    </p:set>
                                    <p:animEffect transition="in" filter="wheel(1)">
                                      <p:cBhvr>
                                        <p:cTn id="42" dur="500"/>
                                        <p:tgtEl>
                                          <p:spTgt spid="58"/>
                                        </p:tgtEl>
                                      </p:cBhvr>
                                    </p:animEffect>
                                  </p:childTnLst>
                                </p:cTn>
                              </p:par>
                            </p:childTnLst>
                          </p:cTn>
                        </p:par>
                        <p:par>
                          <p:cTn id="43" fill="hold">
                            <p:stCondLst>
                              <p:cond delay="1500"/>
                            </p:stCondLst>
                            <p:childTnLst>
                              <p:par>
                                <p:cTn id="44" presetID="45" presetClass="entr" presetSubtype="0"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anim calcmode="lin" valueType="num">
                                      <p:cBhvr>
                                        <p:cTn id="47" dur="500" fill="hold"/>
                                        <p:tgtEl>
                                          <p:spTgt spid="29"/>
                                        </p:tgtEl>
                                        <p:attrNameLst>
                                          <p:attrName>ppt_w</p:attrName>
                                        </p:attrNameLst>
                                      </p:cBhvr>
                                      <p:tavLst>
                                        <p:tav tm="0" fmla="#ppt_w*sin(2.5*pi*$)">
                                          <p:val>
                                            <p:fltVal val="0"/>
                                          </p:val>
                                        </p:tav>
                                        <p:tav tm="100000">
                                          <p:val>
                                            <p:fltVal val="1"/>
                                          </p:val>
                                        </p:tav>
                                      </p:tavLst>
                                    </p:anim>
                                    <p:anim calcmode="lin" valueType="num">
                                      <p:cBhvr>
                                        <p:cTn id="48" dur="500" fill="hold"/>
                                        <p:tgtEl>
                                          <p:spTgt spid="29"/>
                                        </p:tgtEl>
                                        <p:attrNameLst>
                                          <p:attrName>ppt_h</p:attrName>
                                        </p:attrNameLst>
                                      </p:cBhvr>
                                      <p:tavLst>
                                        <p:tav tm="0">
                                          <p:val>
                                            <p:strVal val="#ppt_h"/>
                                          </p:val>
                                        </p:tav>
                                        <p:tav tm="100000">
                                          <p:val>
                                            <p:strVal val="#ppt_h"/>
                                          </p:val>
                                        </p:tav>
                                      </p:tavLst>
                                    </p:anim>
                                  </p:childTnLst>
                                </p:cTn>
                              </p:par>
                              <p:par>
                                <p:cTn id="49" presetID="53" presetClass="entr" presetSubtype="16" fill="hold" grpId="0" nodeType="withEffect">
                                  <p:stCondLst>
                                    <p:cond delay="0"/>
                                  </p:stCondLst>
                                  <p:iterate type="lt">
                                    <p:tmPct val="10000"/>
                                  </p:iterate>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childTnLst>
                          </p:cTn>
                        </p:par>
                        <p:par>
                          <p:cTn id="54" fill="hold">
                            <p:stCondLst>
                              <p:cond delay="3400"/>
                            </p:stCondLst>
                            <p:childTnLst>
                              <p:par>
                                <p:cTn id="55" presetID="2" presetClass="entr" presetSubtype="1"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0-#ppt_h/2"/>
                                          </p:val>
                                        </p:tav>
                                        <p:tav tm="100000">
                                          <p:val>
                                            <p:strVal val="#ppt_y"/>
                                          </p:val>
                                        </p:tav>
                                      </p:tavLst>
                                    </p:anim>
                                  </p:childTnLst>
                                </p:cTn>
                              </p:par>
                            </p:childTnLst>
                          </p:cTn>
                        </p:par>
                        <p:par>
                          <p:cTn id="59" fill="hold">
                            <p:stCondLst>
                              <p:cond delay="3900"/>
                            </p:stCondLst>
                            <p:childTnLst>
                              <p:par>
                                <p:cTn id="60" presetID="14" presetClass="entr" presetSubtype="10"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randombar(horizontal)">
                                      <p:cBhvr>
                                        <p:cTn id="62" dur="500"/>
                                        <p:tgtEl>
                                          <p:spTgt spid="7"/>
                                        </p:tgtEl>
                                      </p:cBhvr>
                                    </p:animEffect>
                                  </p:childTnLst>
                                </p:cTn>
                              </p:par>
                            </p:childTnLst>
                          </p:cTn>
                        </p:par>
                        <p:par>
                          <p:cTn id="63" fill="hold">
                            <p:stCondLst>
                              <p:cond delay="4400"/>
                            </p:stCondLst>
                            <p:childTnLst>
                              <p:par>
                                <p:cTn id="64" presetID="45" presetClass="entr" presetSubtype="0" fill="hold" nodeType="after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500"/>
                                        <p:tgtEl>
                                          <p:spTgt spid="47"/>
                                        </p:tgtEl>
                                      </p:cBhvr>
                                    </p:animEffect>
                                    <p:anim calcmode="lin" valueType="num">
                                      <p:cBhvr>
                                        <p:cTn id="67" dur="500" fill="hold"/>
                                        <p:tgtEl>
                                          <p:spTgt spid="47"/>
                                        </p:tgtEl>
                                        <p:attrNameLst>
                                          <p:attrName>ppt_w</p:attrName>
                                        </p:attrNameLst>
                                      </p:cBhvr>
                                      <p:tavLst>
                                        <p:tav tm="0" fmla="#ppt_w*sin(2.5*pi*$)">
                                          <p:val>
                                            <p:fltVal val="0"/>
                                          </p:val>
                                        </p:tav>
                                        <p:tav tm="100000">
                                          <p:val>
                                            <p:fltVal val="1"/>
                                          </p:val>
                                        </p:tav>
                                      </p:tavLst>
                                    </p:anim>
                                    <p:anim calcmode="lin" valueType="num">
                                      <p:cBhvr>
                                        <p:cTn id="68" dur="500" fill="hold"/>
                                        <p:tgtEl>
                                          <p:spTgt spid="47"/>
                                        </p:tgtEl>
                                        <p:attrNameLst>
                                          <p:attrName>ppt_h</p:attrName>
                                        </p:attrNameLst>
                                      </p:cBhvr>
                                      <p:tavLst>
                                        <p:tav tm="0">
                                          <p:val>
                                            <p:strVal val="#ppt_h"/>
                                          </p:val>
                                        </p:tav>
                                        <p:tav tm="100000">
                                          <p:val>
                                            <p:strVal val="#ppt_h"/>
                                          </p:val>
                                        </p:tav>
                                      </p:tavLst>
                                    </p:anim>
                                  </p:childTnLst>
                                </p:cTn>
                              </p:par>
                              <p:par>
                                <p:cTn id="69" presetID="53" presetClass="entr" presetSubtype="16" fill="hold" grpId="0" nodeType="withEffect">
                                  <p:stCondLst>
                                    <p:cond delay="0"/>
                                  </p:stCondLst>
                                  <p:iterate type="lt">
                                    <p:tmPct val="10000"/>
                                  </p:iterate>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childTnLst>
                          </p:cTn>
                        </p:par>
                        <p:par>
                          <p:cTn id="74" fill="hold">
                            <p:stCondLst>
                              <p:cond delay="5099"/>
                            </p:stCondLst>
                            <p:childTnLst>
                              <p:par>
                                <p:cTn id="75" presetID="2" presetClass="entr" presetSubtype="4" fill="hold" grpId="0" nodeType="after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additive="base">
                                        <p:cTn id="77" dur="500" fill="hold"/>
                                        <p:tgtEl>
                                          <p:spTgt spid="4"/>
                                        </p:tgtEl>
                                        <p:attrNameLst>
                                          <p:attrName>ppt_x</p:attrName>
                                        </p:attrNameLst>
                                      </p:cBhvr>
                                      <p:tavLst>
                                        <p:tav tm="0">
                                          <p:val>
                                            <p:strVal val="#ppt_x"/>
                                          </p:val>
                                        </p:tav>
                                        <p:tav tm="100000">
                                          <p:val>
                                            <p:strVal val="#ppt_x"/>
                                          </p:val>
                                        </p:tav>
                                      </p:tavLst>
                                    </p:anim>
                                    <p:anim calcmode="lin" valueType="num">
                                      <p:cBhvr additive="base">
                                        <p:cTn id="78" dur="500" fill="hold"/>
                                        <p:tgtEl>
                                          <p:spTgt spid="4"/>
                                        </p:tgtEl>
                                        <p:attrNameLst>
                                          <p:attrName>ppt_y</p:attrName>
                                        </p:attrNameLst>
                                      </p:cBhvr>
                                      <p:tavLst>
                                        <p:tav tm="0">
                                          <p:val>
                                            <p:strVal val="1+#ppt_h/2"/>
                                          </p:val>
                                        </p:tav>
                                        <p:tav tm="100000">
                                          <p:val>
                                            <p:strVal val="#ppt_y"/>
                                          </p:val>
                                        </p:tav>
                                      </p:tavLst>
                                    </p:anim>
                                  </p:childTnLst>
                                </p:cTn>
                              </p:par>
                            </p:childTnLst>
                          </p:cTn>
                        </p:par>
                        <p:par>
                          <p:cTn id="79" fill="hold">
                            <p:stCondLst>
                              <p:cond delay="5599"/>
                            </p:stCondLst>
                            <p:childTnLst>
                              <p:par>
                                <p:cTn id="80" presetID="14" presetClass="entr" presetSubtype="10"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randombar(horizontal)">
                                      <p:cBhvr>
                                        <p:cTn id="82" dur="500"/>
                                        <p:tgtEl>
                                          <p:spTgt spid="6"/>
                                        </p:tgtEl>
                                      </p:cBhvr>
                                    </p:animEffect>
                                  </p:childTnLst>
                                </p:cTn>
                              </p:par>
                            </p:childTnLst>
                          </p:cTn>
                        </p:par>
                        <p:par>
                          <p:cTn id="83" fill="hold">
                            <p:stCondLst>
                              <p:cond delay="6099"/>
                            </p:stCondLst>
                            <p:childTnLst>
                              <p:par>
                                <p:cTn id="84" presetID="45" presetClass="entr" presetSubtype="0"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500"/>
                                        <p:tgtEl>
                                          <p:spTgt spid="21"/>
                                        </p:tgtEl>
                                      </p:cBhvr>
                                    </p:animEffect>
                                    <p:anim calcmode="lin" valueType="num">
                                      <p:cBhvr>
                                        <p:cTn id="87" dur="500" fill="hold"/>
                                        <p:tgtEl>
                                          <p:spTgt spid="21"/>
                                        </p:tgtEl>
                                        <p:attrNameLst>
                                          <p:attrName>ppt_w</p:attrName>
                                        </p:attrNameLst>
                                      </p:cBhvr>
                                      <p:tavLst>
                                        <p:tav tm="0" fmla="#ppt_w*sin(2.5*pi*$)">
                                          <p:val>
                                            <p:fltVal val="0"/>
                                          </p:val>
                                        </p:tav>
                                        <p:tav tm="100000">
                                          <p:val>
                                            <p:fltVal val="1"/>
                                          </p:val>
                                        </p:tav>
                                      </p:tavLst>
                                    </p:anim>
                                    <p:anim calcmode="lin" valueType="num">
                                      <p:cBhvr>
                                        <p:cTn id="88" dur="500" fill="hold"/>
                                        <p:tgtEl>
                                          <p:spTgt spid="21"/>
                                        </p:tgtEl>
                                        <p:attrNameLst>
                                          <p:attrName>ppt_h</p:attrName>
                                        </p:attrNameLst>
                                      </p:cBhvr>
                                      <p:tavLst>
                                        <p:tav tm="0">
                                          <p:val>
                                            <p:strVal val="#ppt_h"/>
                                          </p:val>
                                        </p:tav>
                                        <p:tav tm="100000">
                                          <p:val>
                                            <p:strVal val="#ppt_h"/>
                                          </p:val>
                                        </p:tav>
                                      </p:tavLst>
                                    </p:anim>
                                  </p:childTnLst>
                                </p:cTn>
                              </p:par>
                              <p:par>
                                <p:cTn id="89" presetID="53" presetClass="entr" presetSubtype="16" fill="hold" grpId="0" nodeType="withEffect">
                                  <p:stCondLst>
                                    <p:cond delay="0"/>
                                  </p:stCondLst>
                                  <p:iterate type="lt">
                                    <p:tmPct val="10000"/>
                                  </p:iterate>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6799"/>
                            </p:stCondLst>
                            <p:childTnLst>
                              <p:par>
                                <p:cTn id="95" presetID="2" presetClass="entr" presetSubtype="1" fill="hold" grpId="0" nodeType="after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additive="base">
                                        <p:cTn id="97" dur="500" fill="hold"/>
                                        <p:tgtEl>
                                          <p:spTgt spid="8"/>
                                        </p:tgtEl>
                                        <p:attrNameLst>
                                          <p:attrName>ppt_x</p:attrName>
                                        </p:attrNameLst>
                                      </p:cBhvr>
                                      <p:tavLst>
                                        <p:tav tm="0">
                                          <p:val>
                                            <p:strVal val="#ppt_x"/>
                                          </p:val>
                                        </p:tav>
                                        <p:tav tm="100000">
                                          <p:val>
                                            <p:strVal val="#ppt_x"/>
                                          </p:val>
                                        </p:tav>
                                      </p:tavLst>
                                    </p:anim>
                                    <p:anim calcmode="lin" valueType="num">
                                      <p:cBhvr additive="base">
                                        <p:cTn id="98" dur="500" fill="hold"/>
                                        <p:tgtEl>
                                          <p:spTgt spid="8"/>
                                        </p:tgtEl>
                                        <p:attrNameLst>
                                          <p:attrName>ppt_y</p:attrName>
                                        </p:attrNameLst>
                                      </p:cBhvr>
                                      <p:tavLst>
                                        <p:tav tm="0">
                                          <p:val>
                                            <p:strVal val="0-#ppt_h/2"/>
                                          </p:val>
                                        </p:tav>
                                        <p:tav tm="100000">
                                          <p:val>
                                            <p:strVal val="#ppt_y"/>
                                          </p:val>
                                        </p:tav>
                                      </p:tavLst>
                                    </p:anim>
                                  </p:childTnLst>
                                </p:cTn>
                              </p:par>
                            </p:childTnLst>
                          </p:cTn>
                        </p:par>
                        <p:par>
                          <p:cTn id="99" fill="hold">
                            <p:stCondLst>
                              <p:cond delay="7299"/>
                            </p:stCondLst>
                            <p:childTnLst>
                              <p:par>
                                <p:cTn id="100" presetID="14" presetClass="entr" presetSubtype="10" fill="hold" grpId="0" nodeType="afterEffect">
                                  <p:stCondLst>
                                    <p:cond delay="0"/>
                                  </p:stCondLst>
                                  <p:childTnLst>
                                    <p:set>
                                      <p:cBhvr>
                                        <p:cTn id="101" dur="1" fill="hold">
                                          <p:stCondLst>
                                            <p:cond delay="0"/>
                                          </p:stCondLst>
                                        </p:cTn>
                                        <p:tgtEl>
                                          <p:spTgt spid="9"/>
                                        </p:tgtEl>
                                        <p:attrNameLst>
                                          <p:attrName>style.visibility</p:attrName>
                                        </p:attrNameLst>
                                      </p:cBhvr>
                                      <p:to>
                                        <p:strVal val="visible"/>
                                      </p:to>
                                    </p:set>
                                    <p:animEffect transition="in" filter="randombar(horizontal)">
                                      <p:cBhvr>
                                        <p:cTn id="102" dur="500"/>
                                        <p:tgtEl>
                                          <p:spTgt spid="9"/>
                                        </p:tgtEl>
                                      </p:cBhvr>
                                    </p:animEffect>
                                  </p:childTnLst>
                                </p:cTn>
                              </p:par>
                            </p:childTnLst>
                          </p:cTn>
                        </p:par>
                        <p:par>
                          <p:cTn id="103" fill="hold">
                            <p:stCondLst>
                              <p:cond delay="7799"/>
                            </p:stCondLst>
                            <p:childTnLst>
                              <p:par>
                                <p:cTn id="104" presetID="45" presetClass="entr" presetSubtype="0"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fade">
                                      <p:cBhvr>
                                        <p:cTn id="106" dur="500"/>
                                        <p:tgtEl>
                                          <p:spTgt spid="60"/>
                                        </p:tgtEl>
                                      </p:cBhvr>
                                    </p:animEffect>
                                    <p:anim calcmode="lin" valueType="num">
                                      <p:cBhvr>
                                        <p:cTn id="107" dur="500" fill="hold"/>
                                        <p:tgtEl>
                                          <p:spTgt spid="60"/>
                                        </p:tgtEl>
                                        <p:attrNameLst>
                                          <p:attrName>ppt_w</p:attrName>
                                        </p:attrNameLst>
                                      </p:cBhvr>
                                      <p:tavLst>
                                        <p:tav tm="0" fmla="#ppt_w*sin(2.5*pi*$)">
                                          <p:val>
                                            <p:fltVal val="0"/>
                                          </p:val>
                                        </p:tav>
                                        <p:tav tm="100000">
                                          <p:val>
                                            <p:fltVal val="1"/>
                                          </p:val>
                                        </p:tav>
                                      </p:tavLst>
                                    </p:anim>
                                    <p:anim calcmode="lin" valueType="num">
                                      <p:cBhvr>
                                        <p:cTn id="108" dur="500" fill="hold"/>
                                        <p:tgtEl>
                                          <p:spTgt spid="60"/>
                                        </p:tgtEl>
                                        <p:attrNameLst>
                                          <p:attrName>ppt_h</p:attrName>
                                        </p:attrNameLst>
                                      </p:cBhvr>
                                      <p:tavLst>
                                        <p:tav tm="0">
                                          <p:val>
                                            <p:strVal val="#ppt_h"/>
                                          </p:val>
                                        </p:tav>
                                        <p:tav tm="100000">
                                          <p:val>
                                            <p:strVal val="#ppt_h"/>
                                          </p:val>
                                        </p:tav>
                                      </p:tavLst>
                                    </p:anim>
                                  </p:childTnLst>
                                </p:cTn>
                              </p:par>
                              <p:par>
                                <p:cTn id="109" presetID="53" presetClass="entr" presetSubtype="16" fill="hold" grpId="0" nodeType="withEffect">
                                  <p:stCondLst>
                                    <p:cond delay="0"/>
                                  </p:stCondLst>
                                  <p:iterate type="lt">
                                    <p:tmPct val="10000"/>
                                  </p:iterate>
                                  <p:childTnLst>
                                    <p:set>
                                      <p:cBhvr>
                                        <p:cTn id="110" dur="1" fill="hold">
                                          <p:stCondLst>
                                            <p:cond delay="0"/>
                                          </p:stCondLst>
                                        </p:cTn>
                                        <p:tgtEl>
                                          <p:spTgt spid="59"/>
                                        </p:tgtEl>
                                        <p:attrNameLst>
                                          <p:attrName>style.visibility</p:attrName>
                                        </p:attrNameLst>
                                      </p:cBhvr>
                                      <p:to>
                                        <p:strVal val="visible"/>
                                      </p:to>
                                    </p:set>
                                    <p:anim calcmode="lin" valueType="num">
                                      <p:cBhvr>
                                        <p:cTn id="111" dur="500" fill="hold"/>
                                        <p:tgtEl>
                                          <p:spTgt spid="59"/>
                                        </p:tgtEl>
                                        <p:attrNameLst>
                                          <p:attrName>ppt_w</p:attrName>
                                        </p:attrNameLst>
                                      </p:cBhvr>
                                      <p:tavLst>
                                        <p:tav tm="0">
                                          <p:val>
                                            <p:fltVal val="0"/>
                                          </p:val>
                                        </p:tav>
                                        <p:tav tm="100000">
                                          <p:val>
                                            <p:strVal val="#ppt_w"/>
                                          </p:val>
                                        </p:tav>
                                      </p:tavLst>
                                    </p:anim>
                                    <p:anim calcmode="lin" valueType="num">
                                      <p:cBhvr>
                                        <p:cTn id="112" dur="500" fill="hold"/>
                                        <p:tgtEl>
                                          <p:spTgt spid="59"/>
                                        </p:tgtEl>
                                        <p:attrNameLst>
                                          <p:attrName>ppt_h</p:attrName>
                                        </p:attrNameLst>
                                      </p:cBhvr>
                                      <p:tavLst>
                                        <p:tav tm="0">
                                          <p:val>
                                            <p:fltVal val="0"/>
                                          </p:val>
                                        </p:tav>
                                        <p:tav tm="100000">
                                          <p:val>
                                            <p:strVal val="#ppt_h"/>
                                          </p:val>
                                        </p:tav>
                                      </p:tavLst>
                                    </p:anim>
                                    <p:animEffect transition="in" filter="fade">
                                      <p:cBhvr>
                                        <p:cTn id="113" dur="500"/>
                                        <p:tgtEl>
                                          <p:spTgt spid="59"/>
                                        </p:tgtEl>
                                      </p:cBhvr>
                                    </p:animEffect>
                                  </p:childTnLst>
                                </p:cTn>
                              </p:par>
                            </p:childTnLst>
                          </p:cTn>
                        </p:par>
                        <p:par>
                          <p:cTn id="114" fill="hold">
                            <p:stCondLst>
                              <p:cond delay="8500"/>
                            </p:stCondLst>
                            <p:childTnLst>
                              <p:par>
                                <p:cTn id="115" presetID="2" presetClass="entr" presetSubtype="4" fill="hold" grpId="0" nodeType="afterEffect">
                                  <p:stCondLst>
                                    <p:cond delay="0"/>
                                  </p:stCondLst>
                                  <p:childTnLst>
                                    <p:set>
                                      <p:cBhvr>
                                        <p:cTn id="116" dur="1" fill="hold">
                                          <p:stCondLst>
                                            <p:cond delay="0"/>
                                          </p:stCondLst>
                                        </p:cTn>
                                        <p:tgtEl>
                                          <p:spTgt spid="10"/>
                                        </p:tgtEl>
                                        <p:attrNameLst>
                                          <p:attrName>style.visibility</p:attrName>
                                        </p:attrNameLst>
                                      </p:cBhvr>
                                      <p:to>
                                        <p:strVal val="visible"/>
                                      </p:to>
                                    </p:set>
                                    <p:anim calcmode="lin" valueType="num">
                                      <p:cBhvr additive="base">
                                        <p:cTn id="117" dur="500" fill="hold"/>
                                        <p:tgtEl>
                                          <p:spTgt spid="10"/>
                                        </p:tgtEl>
                                        <p:attrNameLst>
                                          <p:attrName>ppt_x</p:attrName>
                                        </p:attrNameLst>
                                      </p:cBhvr>
                                      <p:tavLst>
                                        <p:tav tm="0">
                                          <p:val>
                                            <p:strVal val="#ppt_x"/>
                                          </p:val>
                                        </p:tav>
                                        <p:tav tm="100000">
                                          <p:val>
                                            <p:strVal val="#ppt_x"/>
                                          </p:val>
                                        </p:tav>
                                      </p:tavLst>
                                    </p:anim>
                                    <p:anim calcmode="lin" valueType="num">
                                      <p:cBhvr additive="base">
                                        <p:cTn id="118" dur="500" fill="hold"/>
                                        <p:tgtEl>
                                          <p:spTgt spid="10"/>
                                        </p:tgtEl>
                                        <p:attrNameLst>
                                          <p:attrName>ppt_y</p:attrName>
                                        </p:attrNameLst>
                                      </p:cBhvr>
                                      <p:tavLst>
                                        <p:tav tm="0">
                                          <p:val>
                                            <p:strVal val="1+#ppt_h/2"/>
                                          </p:val>
                                        </p:tav>
                                        <p:tav tm="100000">
                                          <p:val>
                                            <p:strVal val="#ppt_y"/>
                                          </p:val>
                                        </p:tav>
                                      </p:tavLst>
                                    </p:anim>
                                  </p:childTnLst>
                                </p:cTn>
                              </p:par>
                            </p:childTnLst>
                          </p:cTn>
                        </p:par>
                        <p:par>
                          <p:cTn id="119" fill="hold">
                            <p:stCondLst>
                              <p:cond delay="9000"/>
                            </p:stCondLst>
                            <p:childTnLst>
                              <p:par>
                                <p:cTn id="120" presetID="14" presetClass="entr" presetSubtype="10" fill="hold" grpId="0" nodeType="afterEffect">
                                  <p:stCondLst>
                                    <p:cond delay="0"/>
                                  </p:stCondLst>
                                  <p:childTnLst>
                                    <p:set>
                                      <p:cBhvr>
                                        <p:cTn id="121" dur="1" fill="hold">
                                          <p:stCondLst>
                                            <p:cond delay="0"/>
                                          </p:stCondLst>
                                        </p:cTn>
                                        <p:tgtEl>
                                          <p:spTgt spid="11"/>
                                        </p:tgtEl>
                                        <p:attrNameLst>
                                          <p:attrName>style.visibility</p:attrName>
                                        </p:attrNameLst>
                                      </p:cBhvr>
                                      <p:to>
                                        <p:strVal val="visible"/>
                                      </p:to>
                                    </p:set>
                                    <p:animEffect transition="in" filter="randombar(horizontal)">
                                      <p:cBhvr>
                                        <p:cTn id="1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animBg="1"/>
      <p:bldP spid="9" grpId="0"/>
      <p:bldP spid="10" grpId="0" animBg="1"/>
      <p:bldP spid="11" grpId="0"/>
      <p:bldP spid="12" grpId="0" animBg="1"/>
      <p:bldP spid="13" grpId="0" animBg="1"/>
      <p:bldP spid="14" grpId="0" animBg="1"/>
      <p:bldP spid="15" grpId="0" animBg="1"/>
      <p:bldP spid="16" grpId="0" animBg="1"/>
      <p:bldP spid="17" grpId="0" animBg="1"/>
      <p:bldP spid="18" grpId="0"/>
      <p:bldP spid="19" grpId="0"/>
      <p:bldP spid="20" grpId="0"/>
      <p:bldP spid="57" grpId="0" animBg="1"/>
      <p:bldP spid="58" grpId="0" animBg="1"/>
      <p:bldP spid="5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占位符 42"/>
          <p:cNvSpPr>
            <a:spLocks noGrp="1"/>
          </p:cNvSpPr>
          <p:nvPr>
            <p:ph type="body" sz="quarter" idx="10"/>
          </p:nvPr>
        </p:nvSpPr>
        <p:spPr/>
        <p:txBody>
          <a:bodyPr/>
          <a:lstStyle/>
          <a:p>
            <a:r>
              <a:rPr lang="zh-CN" altLang="en-US" dirty="0"/>
              <a:t>点击输入标题</a:t>
            </a:r>
          </a:p>
        </p:txBody>
      </p:sp>
      <p:sp>
        <p:nvSpPr>
          <p:cNvPr id="3" name="_2"/>
          <p:cNvSpPr/>
          <p:nvPr/>
        </p:nvSpPr>
        <p:spPr>
          <a:xfrm>
            <a:off x="7055425" y="2053588"/>
            <a:ext cx="3561372" cy="1686613"/>
          </a:xfrm>
          <a:prstGeom prst="roundRect">
            <a:avLst>
              <a:gd name="adj" fmla="val 6918"/>
            </a:avLst>
          </a:prstGeom>
          <a:noFill/>
          <a:ln w="12700">
            <a:solidFill>
              <a:srgbClr val="A6AAA9"/>
            </a:solidFill>
            <a:miter lim="400000"/>
          </a:ln>
        </p:spPr>
        <p:txBody>
          <a:bodyPr lIns="19051" tIns="19051" rIns="19051" bIns="19051" anchor="ctr"/>
          <a:lstStyle/>
          <a:p>
            <a:pPr lvl="0"/>
            <a:endParaRPr sz="1735">
              <a:latin typeface="Impact" panose="020B0806030902050204" pitchFamily="34" charset="0"/>
              <a:ea typeface="微软雅黑" panose="020B0503020204020204" pitchFamily="34" charset="-122"/>
              <a:sym typeface="Impact" panose="020B0806030902050204" pitchFamily="34" charset="0"/>
            </a:endParaRPr>
          </a:p>
        </p:txBody>
      </p:sp>
      <p:sp>
        <p:nvSpPr>
          <p:cNvPr id="4" name="_3"/>
          <p:cNvSpPr/>
          <p:nvPr/>
        </p:nvSpPr>
        <p:spPr>
          <a:xfrm>
            <a:off x="7055425" y="3984064"/>
            <a:ext cx="3561372" cy="1684827"/>
          </a:xfrm>
          <a:prstGeom prst="roundRect">
            <a:avLst>
              <a:gd name="adj" fmla="val 6925"/>
            </a:avLst>
          </a:prstGeom>
          <a:noFill/>
          <a:ln w="12700">
            <a:solidFill>
              <a:srgbClr val="A6AAA9"/>
            </a:solidFill>
            <a:miter lim="400000"/>
          </a:ln>
        </p:spPr>
        <p:txBody>
          <a:bodyPr lIns="19051" tIns="19051" rIns="19051" bIns="19051" anchor="ctr"/>
          <a:lstStyle/>
          <a:p>
            <a:pPr lvl="0"/>
            <a:endParaRPr sz="1735">
              <a:latin typeface="Impact" panose="020B0806030902050204" pitchFamily="34" charset="0"/>
              <a:ea typeface="微软雅黑" panose="020B0503020204020204" pitchFamily="34" charset="-122"/>
              <a:sym typeface="Impact" panose="020B0806030902050204" pitchFamily="34" charset="0"/>
            </a:endParaRPr>
          </a:p>
        </p:txBody>
      </p:sp>
      <p:sp>
        <p:nvSpPr>
          <p:cNvPr id="5" name="_4"/>
          <p:cNvSpPr/>
          <p:nvPr/>
        </p:nvSpPr>
        <p:spPr>
          <a:xfrm>
            <a:off x="1581951" y="3983171"/>
            <a:ext cx="3561372" cy="1686612"/>
          </a:xfrm>
          <a:prstGeom prst="roundRect">
            <a:avLst>
              <a:gd name="adj" fmla="val 6918"/>
            </a:avLst>
          </a:prstGeom>
          <a:noFill/>
          <a:ln w="12700">
            <a:solidFill>
              <a:srgbClr val="A6AAA9"/>
            </a:solidFill>
            <a:miter lim="400000"/>
          </a:ln>
        </p:spPr>
        <p:txBody>
          <a:bodyPr lIns="19051" tIns="19051" rIns="19051" bIns="19051" anchor="ctr"/>
          <a:lstStyle/>
          <a:p>
            <a:pPr lvl="0"/>
            <a:endParaRPr sz="1735">
              <a:latin typeface="Impact" panose="020B0806030902050204" pitchFamily="34" charset="0"/>
              <a:ea typeface="微软雅黑" panose="020B0503020204020204" pitchFamily="34" charset="-122"/>
              <a:sym typeface="Impact" panose="020B0806030902050204" pitchFamily="34" charset="0"/>
            </a:endParaRPr>
          </a:p>
        </p:txBody>
      </p:sp>
      <p:sp>
        <p:nvSpPr>
          <p:cNvPr id="6" name="_5"/>
          <p:cNvSpPr/>
          <p:nvPr/>
        </p:nvSpPr>
        <p:spPr>
          <a:xfrm>
            <a:off x="1581951" y="2053588"/>
            <a:ext cx="3561372" cy="1686613"/>
          </a:xfrm>
          <a:prstGeom prst="roundRect">
            <a:avLst>
              <a:gd name="adj" fmla="val 6918"/>
            </a:avLst>
          </a:prstGeom>
          <a:noFill/>
          <a:ln w="12700">
            <a:solidFill>
              <a:srgbClr val="A6AAA9"/>
            </a:solidFill>
            <a:miter lim="400000"/>
          </a:ln>
        </p:spPr>
        <p:txBody>
          <a:bodyPr lIns="19051" tIns="19051" rIns="19051" bIns="19051" anchor="ctr"/>
          <a:lstStyle/>
          <a:p>
            <a:pPr lvl="0"/>
            <a:endParaRPr sz="1735">
              <a:latin typeface="Impact" panose="020B0806030902050204" pitchFamily="34" charset="0"/>
              <a:ea typeface="微软雅黑" panose="020B0503020204020204" pitchFamily="34" charset="-122"/>
              <a:sym typeface="Impact" panose="020B0806030902050204" pitchFamily="34" charset="0"/>
            </a:endParaRPr>
          </a:p>
        </p:txBody>
      </p:sp>
      <p:sp>
        <p:nvSpPr>
          <p:cNvPr id="7" name="_6"/>
          <p:cNvSpPr/>
          <p:nvPr/>
        </p:nvSpPr>
        <p:spPr>
          <a:xfrm>
            <a:off x="2329994" y="2614035"/>
            <a:ext cx="2321933" cy="509919"/>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详写内容</a:t>
            </a:r>
            <a:r>
              <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a:t>
            </a: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点击输入本栏的具体文字，简明扼要的说明分项内容，此为概念</a:t>
            </a:r>
            <a:r>
              <a:rPr lang="zh-CN" altLang="en-US" sz="1335"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图解</a:t>
            </a:r>
            <a:endPar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 name="_7"/>
          <p:cNvSpPr/>
          <p:nvPr/>
        </p:nvSpPr>
        <p:spPr>
          <a:xfrm>
            <a:off x="2322199" y="2195622"/>
            <a:ext cx="1869332" cy="401615"/>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600" b="1"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点击输入标题文本</a:t>
            </a:r>
          </a:p>
        </p:txBody>
      </p:sp>
      <p:sp>
        <p:nvSpPr>
          <p:cNvPr id="9" name="_8"/>
          <p:cNvSpPr/>
          <p:nvPr/>
        </p:nvSpPr>
        <p:spPr>
          <a:xfrm>
            <a:off x="2329994" y="4550606"/>
            <a:ext cx="2321933" cy="485552"/>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详写内容</a:t>
            </a:r>
            <a:r>
              <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a:t>
            </a: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点击输入本栏的具体文字，简明扼要的说明分项内容，此为概念</a:t>
            </a:r>
            <a:r>
              <a:rPr lang="zh-CN" altLang="en-US" sz="1335"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图解</a:t>
            </a:r>
            <a:endPar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 name="_9"/>
          <p:cNvSpPr/>
          <p:nvPr/>
        </p:nvSpPr>
        <p:spPr>
          <a:xfrm>
            <a:off x="2322199" y="4160155"/>
            <a:ext cx="1869332" cy="401615"/>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600" b="1"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点击输入标题文本</a:t>
            </a:r>
          </a:p>
        </p:txBody>
      </p:sp>
      <p:sp>
        <p:nvSpPr>
          <p:cNvPr id="11" name="_10"/>
          <p:cNvSpPr/>
          <p:nvPr/>
        </p:nvSpPr>
        <p:spPr>
          <a:xfrm>
            <a:off x="7539829" y="2614035"/>
            <a:ext cx="2312667" cy="509919"/>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详写内容</a:t>
            </a:r>
            <a:r>
              <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a:t>
            </a: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点击输入本栏的具体文字，简明扼要的说明分项内容，此为概念图解，请根据您的具体内容酌情修改。</a:t>
            </a:r>
            <a:endPar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 name="_11"/>
          <p:cNvSpPr/>
          <p:nvPr/>
        </p:nvSpPr>
        <p:spPr>
          <a:xfrm>
            <a:off x="7983687" y="2195622"/>
            <a:ext cx="1869332" cy="401615"/>
          </a:xfrm>
          <a:prstGeom prst="rect">
            <a:avLst/>
          </a:prstGeom>
          <a:ln w="12700">
            <a:miter lim="400000"/>
          </a:ln>
        </p:spPr>
        <p:txBody>
          <a:bodyPr lIns="0" tIns="0" rIns="0" bIns="0" anchor="ctr"/>
          <a:lstStyle>
            <a:lvl1pPr algn="r">
              <a:defRPr sz="3500">
                <a:solidFill>
                  <a:srgbClr val="53585F"/>
                </a:solidFill>
              </a:defRPr>
            </a:lvl1pPr>
          </a:lstStyle>
          <a:p>
            <a:r>
              <a:rPr lang="zh-CN" altLang="en-US" sz="1600" b="1"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点击输入标题文本</a:t>
            </a:r>
          </a:p>
        </p:txBody>
      </p:sp>
      <p:sp>
        <p:nvSpPr>
          <p:cNvPr id="13" name="_12"/>
          <p:cNvSpPr/>
          <p:nvPr/>
        </p:nvSpPr>
        <p:spPr>
          <a:xfrm>
            <a:off x="7539831" y="4550610"/>
            <a:ext cx="2312667" cy="485551"/>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详写内容</a:t>
            </a:r>
            <a:r>
              <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a:t>
            </a: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点击输入本栏的具体文字，简明扼要的说明分项内容，此为概念</a:t>
            </a:r>
            <a:r>
              <a:rPr lang="zh-CN" altLang="en-US" sz="1335"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图解</a:t>
            </a:r>
            <a:endPar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4" name="_13"/>
          <p:cNvSpPr/>
          <p:nvPr/>
        </p:nvSpPr>
        <p:spPr>
          <a:xfrm>
            <a:off x="7983687" y="4160155"/>
            <a:ext cx="1869332" cy="401615"/>
          </a:xfrm>
          <a:prstGeom prst="rect">
            <a:avLst/>
          </a:prstGeom>
          <a:ln w="12700">
            <a:miter lim="400000"/>
          </a:ln>
        </p:spPr>
        <p:txBody>
          <a:bodyPr lIns="0" tIns="0" rIns="0" bIns="0" anchor="ctr"/>
          <a:lstStyle>
            <a:lvl1pPr algn="r">
              <a:defRPr sz="3500">
                <a:solidFill>
                  <a:srgbClr val="53585F"/>
                </a:solidFill>
              </a:defRPr>
            </a:lvl1pPr>
          </a:lstStyle>
          <a:p>
            <a:r>
              <a:rPr lang="zh-CN" altLang="en-US" sz="1600" b="1"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点击输入标题文本</a:t>
            </a:r>
          </a:p>
        </p:txBody>
      </p:sp>
      <p:grpSp>
        <p:nvGrpSpPr>
          <p:cNvPr id="15" name="_14"/>
          <p:cNvGrpSpPr/>
          <p:nvPr/>
        </p:nvGrpSpPr>
        <p:grpSpPr>
          <a:xfrm>
            <a:off x="4808170" y="2599222"/>
            <a:ext cx="2621191" cy="2621191"/>
            <a:chOff x="2193191" y="1899415"/>
            <a:chExt cx="2421376" cy="2421376"/>
          </a:xfrm>
          <a:effectLst/>
        </p:grpSpPr>
        <p:sp>
          <p:nvSpPr>
            <p:cNvPr id="16" name="椭圆 15"/>
            <p:cNvSpPr/>
            <p:nvPr/>
          </p:nvSpPr>
          <p:spPr>
            <a:xfrm>
              <a:off x="2193191" y="1899415"/>
              <a:ext cx="2421376" cy="2421376"/>
            </a:xfrm>
            <a:prstGeom prst="roundRect">
              <a:avLst/>
            </a:prstGeom>
            <a:solidFill>
              <a:srgbClr val="1D93CF"/>
            </a:solidFill>
            <a:ln w="31750">
              <a:gradFill flip="none" rotWithShape="1">
                <a:gsLst>
                  <a:gs pos="0">
                    <a:schemeClr val="bg1">
                      <a:lumMod val="6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 name="椭圆 16"/>
            <p:cNvSpPr/>
            <p:nvPr/>
          </p:nvSpPr>
          <p:spPr>
            <a:xfrm>
              <a:off x="2488500" y="2197358"/>
              <a:ext cx="1829063" cy="1829063"/>
            </a:xfrm>
            <a:prstGeom prst="roundRect">
              <a:avLst/>
            </a:prstGeom>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2400" dirty="0" smtClean="0">
                  <a:solidFill>
                    <a:srgbClr val="FFFFFF"/>
                  </a:solidFill>
                  <a:latin typeface="Impact" panose="020B0806030902050204" pitchFamily="34" charset="0"/>
                  <a:ea typeface="微软雅黑" panose="020B0503020204020204" pitchFamily="34" charset="-122"/>
                  <a:sym typeface="Impact" panose="020B0806030902050204" pitchFamily="34" charset="0"/>
                </a:rPr>
                <a:t>0</a:t>
              </a:r>
              <a:endParaRPr lang="zh-CN" altLang="en-US" sz="2400" dirty="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18" name="_15"/>
          <p:cNvSpPr/>
          <p:nvPr/>
        </p:nvSpPr>
        <p:spPr>
          <a:xfrm>
            <a:off x="4981956" y="3376030"/>
            <a:ext cx="2174491" cy="913199"/>
          </a:xfrm>
          <a:prstGeom prst="rect">
            <a:avLst/>
          </a:prstGeom>
        </p:spPr>
        <p:txBody>
          <a:bodyPr wrap="square">
            <a:spAutoFit/>
          </a:bodyPr>
          <a:lstStyle/>
          <a:p>
            <a:pPr algn="ctr"/>
            <a:r>
              <a:rPr lang="zh-CN" altLang="en-US" sz="2665"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年度工作</a:t>
            </a:r>
            <a:endParaRPr lang="en-US" altLang="zh-CN" sz="2665"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2665"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内容概述</a:t>
            </a:r>
          </a:p>
        </p:txBody>
      </p:sp>
      <p:grpSp>
        <p:nvGrpSpPr>
          <p:cNvPr id="19" name="_16"/>
          <p:cNvGrpSpPr/>
          <p:nvPr/>
        </p:nvGrpSpPr>
        <p:grpSpPr>
          <a:xfrm>
            <a:off x="825156" y="2181546"/>
            <a:ext cx="1519784" cy="1519784"/>
            <a:chOff x="4184106" y="2952206"/>
            <a:chExt cx="3823790" cy="3823790"/>
          </a:xfrm>
        </p:grpSpPr>
        <p:sp>
          <p:nvSpPr>
            <p:cNvPr id="20" name="椭圆 19"/>
            <p:cNvSpPr/>
            <p:nvPr/>
          </p:nvSpPr>
          <p:spPr>
            <a:xfrm>
              <a:off x="4184106" y="2952206"/>
              <a:ext cx="3823790" cy="3823790"/>
            </a:xfrm>
            <a:prstGeom prst="roundRect">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65">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21" name="组合 20"/>
            <p:cNvGrpSpPr/>
            <p:nvPr/>
          </p:nvGrpSpPr>
          <p:grpSpPr>
            <a:xfrm>
              <a:off x="4710169" y="3478269"/>
              <a:ext cx="2771663" cy="2771663"/>
              <a:chOff x="2193191" y="1899415"/>
              <a:chExt cx="2421376" cy="2421376"/>
            </a:xfrm>
            <a:effectLst/>
          </p:grpSpPr>
          <p:sp>
            <p:nvSpPr>
              <p:cNvPr id="22" name="椭圆 21"/>
              <p:cNvSpPr/>
              <p:nvPr/>
            </p:nvSpPr>
            <p:spPr>
              <a:xfrm>
                <a:off x="2193191" y="1899415"/>
                <a:ext cx="2421376" cy="2421376"/>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65">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3" name="椭圆 22"/>
              <p:cNvSpPr/>
              <p:nvPr/>
            </p:nvSpPr>
            <p:spPr>
              <a:xfrm>
                <a:off x="2450607" y="2220635"/>
                <a:ext cx="1867448" cy="1819970"/>
              </a:xfrm>
              <a:prstGeom prst="roundRect">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65">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24" name="_17"/>
          <p:cNvGrpSpPr/>
          <p:nvPr/>
        </p:nvGrpSpPr>
        <p:grpSpPr>
          <a:xfrm>
            <a:off x="816192" y="4047644"/>
            <a:ext cx="1519784" cy="1519784"/>
            <a:chOff x="4184106" y="2952206"/>
            <a:chExt cx="3823790" cy="3823790"/>
          </a:xfrm>
        </p:grpSpPr>
        <p:sp>
          <p:nvSpPr>
            <p:cNvPr id="25" name="椭圆 24"/>
            <p:cNvSpPr/>
            <p:nvPr/>
          </p:nvSpPr>
          <p:spPr>
            <a:xfrm>
              <a:off x="4184106" y="2952206"/>
              <a:ext cx="3823790" cy="3823790"/>
            </a:xfrm>
            <a:prstGeom prst="roundRect">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65">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26" name="组合 25"/>
            <p:cNvGrpSpPr/>
            <p:nvPr/>
          </p:nvGrpSpPr>
          <p:grpSpPr>
            <a:xfrm>
              <a:off x="4710169" y="3478269"/>
              <a:ext cx="2771663" cy="2771663"/>
              <a:chOff x="2193191" y="1899415"/>
              <a:chExt cx="2421376" cy="2421376"/>
            </a:xfrm>
            <a:effectLst/>
          </p:grpSpPr>
          <p:sp>
            <p:nvSpPr>
              <p:cNvPr id="27" name="椭圆 26"/>
              <p:cNvSpPr/>
              <p:nvPr/>
            </p:nvSpPr>
            <p:spPr>
              <a:xfrm>
                <a:off x="2193191" y="1899415"/>
                <a:ext cx="2421376" cy="2421376"/>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65">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8" name="椭圆 27"/>
              <p:cNvSpPr/>
              <p:nvPr/>
            </p:nvSpPr>
            <p:spPr>
              <a:xfrm>
                <a:off x="2482509" y="2188733"/>
                <a:ext cx="1819970" cy="1819970"/>
              </a:xfrm>
              <a:prstGeom prst="roundRect">
                <a:avLst/>
              </a:prstGeom>
              <a:solidFill>
                <a:schemeClr val="bg1">
                  <a:lumMod val="95000"/>
                </a:schemeClr>
              </a:solidFill>
              <a:ln w="50800">
                <a:noFill/>
              </a:ln>
              <a:effectLst>
                <a:outerShdw blurRad="76200" dist="38100" dir="2700000" algn="tl" rotWithShape="0">
                  <a:schemeClr val="accent2">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65">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29" name="_18"/>
          <p:cNvGrpSpPr/>
          <p:nvPr/>
        </p:nvGrpSpPr>
        <p:grpSpPr>
          <a:xfrm>
            <a:off x="9849484" y="2163616"/>
            <a:ext cx="1519784" cy="1519784"/>
            <a:chOff x="4184106" y="2952206"/>
            <a:chExt cx="3823790" cy="3823790"/>
          </a:xfrm>
        </p:grpSpPr>
        <p:sp>
          <p:nvSpPr>
            <p:cNvPr id="30" name="椭圆 29"/>
            <p:cNvSpPr/>
            <p:nvPr/>
          </p:nvSpPr>
          <p:spPr>
            <a:xfrm>
              <a:off x="4184106" y="2952206"/>
              <a:ext cx="3823790" cy="3823790"/>
            </a:xfrm>
            <a:prstGeom prst="roundRect">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65">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31" name="组合 30"/>
            <p:cNvGrpSpPr/>
            <p:nvPr/>
          </p:nvGrpSpPr>
          <p:grpSpPr>
            <a:xfrm>
              <a:off x="4710169" y="3478269"/>
              <a:ext cx="2771663" cy="2771663"/>
              <a:chOff x="2193191" y="1899415"/>
              <a:chExt cx="2421376" cy="2421376"/>
            </a:xfrm>
            <a:effectLst/>
          </p:grpSpPr>
          <p:sp>
            <p:nvSpPr>
              <p:cNvPr id="32" name="椭圆 31"/>
              <p:cNvSpPr/>
              <p:nvPr/>
            </p:nvSpPr>
            <p:spPr>
              <a:xfrm>
                <a:off x="2193191" y="1899415"/>
                <a:ext cx="2421376" cy="2421376"/>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65">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3" name="椭圆 32"/>
              <p:cNvSpPr/>
              <p:nvPr/>
            </p:nvSpPr>
            <p:spPr>
              <a:xfrm>
                <a:off x="2482509" y="2188733"/>
                <a:ext cx="1819970" cy="1819970"/>
              </a:xfrm>
              <a:prstGeom prst="roundRect">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65">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34" name="_19"/>
          <p:cNvGrpSpPr/>
          <p:nvPr/>
        </p:nvGrpSpPr>
        <p:grpSpPr>
          <a:xfrm>
            <a:off x="9847939" y="4075552"/>
            <a:ext cx="1519784" cy="1519784"/>
            <a:chOff x="4184106" y="2952206"/>
            <a:chExt cx="3823790" cy="3823790"/>
          </a:xfrm>
        </p:grpSpPr>
        <p:sp>
          <p:nvSpPr>
            <p:cNvPr id="35" name="椭圆 34"/>
            <p:cNvSpPr/>
            <p:nvPr/>
          </p:nvSpPr>
          <p:spPr>
            <a:xfrm>
              <a:off x="4184106" y="2952206"/>
              <a:ext cx="3823790" cy="3823790"/>
            </a:xfrm>
            <a:prstGeom prst="roundRect">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65">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36" name="组合 35"/>
            <p:cNvGrpSpPr/>
            <p:nvPr/>
          </p:nvGrpSpPr>
          <p:grpSpPr>
            <a:xfrm>
              <a:off x="4710167" y="3478267"/>
              <a:ext cx="2771663" cy="2771663"/>
              <a:chOff x="2193190" y="1899413"/>
              <a:chExt cx="2421376" cy="2421376"/>
            </a:xfrm>
            <a:effectLst/>
          </p:grpSpPr>
          <p:sp>
            <p:nvSpPr>
              <p:cNvPr id="37" name="椭圆 36"/>
              <p:cNvSpPr/>
              <p:nvPr/>
            </p:nvSpPr>
            <p:spPr>
              <a:xfrm>
                <a:off x="2193190" y="1899413"/>
                <a:ext cx="2421376" cy="2421376"/>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65">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8" name="椭圆 37"/>
              <p:cNvSpPr/>
              <p:nvPr/>
            </p:nvSpPr>
            <p:spPr>
              <a:xfrm>
                <a:off x="2514410" y="2188733"/>
                <a:ext cx="1819970" cy="1819970"/>
              </a:xfrm>
              <a:prstGeom prst="roundRect">
                <a:avLst/>
              </a:prstGeom>
              <a:solidFill>
                <a:schemeClr val="bg1">
                  <a:lumMod val="95000"/>
                </a:schemeClr>
              </a:solidFill>
              <a:ln w="50800">
                <a:noFill/>
              </a:ln>
              <a:effectLst>
                <a:outerShdw blurRad="76200" dist="38100" dir="2700000" algn="tl" rotWithShape="0">
                  <a:schemeClr val="accent4">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65">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sp>
        <p:nvSpPr>
          <p:cNvPr id="39" name="20"/>
          <p:cNvSpPr txBox="1"/>
          <p:nvPr/>
        </p:nvSpPr>
        <p:spPr>
          <a:xfrm>
            <a:off x="1120999" y="2619638"/>
            <a:ext cx="928099" cy="643600"/>
          </a:xfrm>
          <a:prstGeom prst="rect">
            <a:avLst/>
          </a:prstGeom>
          <a:noFill/>
        </p:spPr>
        <p:txBody>
          <a:bodyPr wrap="square" lIns="149699" tIns="74848" rIns="149699" bIns="74848" rtlCol="0">
            <a:spAutoFit/>
          </a:bodyPr>
          <a:lstStyle/>
          <a:p>
            <a:pPr algn="ctr"/>
            <a:r>
              <a:rPr lang="zh-CN" altLang="en-US"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添加</a:t>
            </a:r>
            <a:endParaRPr lang="en-US" altLang="zh-CN"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关键字</a:t>
            </a:r>
          </a:p>
        </p:txBody>
      </p:sp>
      <p:sp>
        <p:nvSpPr>
          <p:cNvPr id="40" name="_21"/>
          <p:cNvSpPr txBox="1"/>
          <p:nvPr/>
        </p:nvSpPr>
        <p:spPr>
          <a:xfrm>
            <a:off x="1112035" y="4485736"/>
            <a:ext cx="928099" cy="643600"/>
          </a:xfrm>
          <a:prstGeom prst="rect">
            <a:avLst/>
          </a:prstGeom>
          <a:noFill/>
        </p:spPr>
        <p:txBody>
          <a:bodyPr wrap="square" lIns="149699" tIns="74848" rIns="149699" bIns="74848" rtlCol="0">
            <a:spAutoFit/>
          </a:bodyPr>
          <a:lstStyle/>
          <a:p>
            <a:pPr algn="ctr"/>
            <a:r>
              <a:rPr lang="zh-CN" altLang="en-US"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添加</a:t>
            </a:r>
            <a:endParaRPr lang="en-US" altLang="zh-CN"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关键字</a:t>
            </a:r>
          </a:p>
        </p:txBody>
      </p:sp>
      <p:sp>
        <p:nvSpPr>
          <p:cNvPr id="41" name="_22"/>
          <p:cNvSpPr txBox="1"/>
          <p:nvPr/>
        </p:nvSpPr>
        <p:spPr>
          <a:xfrm>
            <a:off x="10145327" y="2601708"/>
            <a:ext cx="928099" cy="643600"/>
          </a:xfrm>
          <a:prstGeom prst="rect">
            <a:avLst/>
          </a:prstGeom>
          <a:noFill/>
        </p:spPr>
        <p:txBody>
          <a:bodyPr wrap="square" lIns="149699" tIns="74848" rIns="149699" bIns="74848" rtlCol="0">
            <a:spAutoFit/>
          </a:bodyPr>
          <a:lstStyle/>
          <a:p>
            <a:pPr algn="ctr"/>
            <a:r>
              <a:rPr lang="zh-CN" altLang="en-US"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添加</a:t>
            </a:r>
            <a:endParaRPr lang="en-US" altLang="zh-CN"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关键字</a:t>
            </a:r>
          </a:p>
        </p:txBody>
      </p:sp>
      <p:sp>
        <p:nvSpPr>
          <p:cNvPr id="42" name="_23"/>
          <p:cNvSpPr txBox="1"/>
          <p:nvPr/>
        </p:nvSpPr>
        <p:spPr>
          <a:xfrm>
            <a:off x="10143781" y="4513644"/>
            <a:ext cx="928099" cy="643600"/>
          </a:xfrm>
          <a:prstGeom prst="rect">
            <a:avLst/>
          </a:prstGeom>
          <a:noFill/>
        </p:spPr>
        <p:txBody>
          <a:bodyPr wrap="square" lIns="149699" tIns="74848" rIns="149699" bIns="74848" rtlCol="0">
            <a:spAutoFit/>
          </a:bodyPr>
          <a:lstStyle/>
          <a:p>
            <a:pPr algn="ctr"/>
            <a:r>
              <a:rPr lang="zh-CN" altLang="en-US"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添加</a:t>
            </a:r>
            <a:endParaRPr lang="en-US" altLang="zh-CN"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关键字</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p:cTn id="26" dur="500" fill="hold"/>
                                        <p:tgtEl>
                                          <p:spTgt spid="39"/>
                                        </p:tgtEl>
                                        <p:attrNameLst>
                                          <p:attrName>ppt_w</p:attrName>
                                        </p:attrNameLst>
                                      </p:cBhvr>
                                      <p:tavLst>
                                        <p:tav tm="0">
                                          <p:val>
                                            <p:fltVal val="0"/>
                                          </p:val>
                                        </p:tav>
                                        <p:tav tm="100000">
                                          <p:val>
                                            <p:strVal val="#ppt_w"/>
                                          </p:val>
                                        </p:tav>
                                      </p:tavLst>
                                    </p:anim>
                                    <p:anim calcmode="lin" valueType="num">
                                      <p:cBhvr>
                                        <p:cTn id="27" dur="500" fill="hold"/>
                                        <p:tgtEl>
                                          <p:spTgt spid="39"/>
                                        </p:tgtEl>
                                        <p:attrNameLst>
                                          <p:attrName>ppt_h</p:attrName>
                                        </p:attrNameLst>
                                      </p:cBhvr>
                                      <p:tavLst>
                                        <p:tav tm="0">
                                          <p:val>
                                            <p:fltVal val="0"/>
                                          </p:val>
                                        </p:tav>
                                        <p:tav tm="100000">
                                          <p:val>
                                            <p:strVal val="#ppt_h"/>
                                          </p:val>
                                        </p:tav>
                                      </p:tavLst>
                                    </p:anim>
                                    <p:animEffect transition="in" filter="fade">
                                      <p:cBhvr>
                                        <p:cTn id="28" dur="500"/>
                                        <p:tgtEl>
                                          <p:spTgt spid="39"/>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p:cTn id="45" dur="500" fill="hold"/>
                                        <p:tgtEl>
                                          <p:spTgt spid="24"/>
                                        </p:tgtEl>
                                        <p:attrNameLst>
                                          <p:attrName>ppt_w</p:attrName>
                                        </p:attrNameLst>
                                      </p:cBhvr>
                                      <p:tavLst>
                                        <p:tav tm="0">
                                          <p:val>
                                            <p:fltVal val="0"/>
                                          </p:val>
                                        </p:tav>
                                        <p:tav tm="100000">
                                          <p:val>
                                            <p:strVal val="#ppt_w"/>
                                          </p:val>
                                        </p:tav>
                                      </p:tavLst>
                                    </p:anim>
                                    <p:anim calcmode="lin" valueType="num">
                                      <p:cBhvr>
                                        <p:cTn id="46" dur="500" fill="hold"/>
                                        <p:tgtEl>
                                          <p:spTgt spid="24"/>
                                        </p:tgtEl>
                                        <p:attrNameLst>
                                          <p:attrName>ppt_h</p:attrName>
                                        </p:attrNameLst>
                                      </p:cBhvr>
                                      <p:tavLst>
                                        <p:tav tm="0">
                                          <p:val>
                                            <p:fltVal val="0"/>
                                          </p:val>
                                        </p:tav>
                                        <p:tav tm="100000">
                                          <p:val>
                                            <p:strVal val="#ppt_h"/>
                                          </p:val>
                                        </p:tav>
                                      </p:tavLst>
                                    </p:anim>
                                    <p:animEffect transition="in" filter="fade">
                                      <p:cBhvr>
                                        <p:cTn id="47" dur="500"/>
                                        <p:tgtEl>
                                          <p:spTgt spid="24"/>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p:cTn id="50" dur="500" fill="hold"/>
                                        <p:tgtEl>
                                          <p:spTgt spid="40"/>
                                        </p:tgtEl>
                                        <p:attrNameLst>
                                          <p:attrName>ppt_w</p:attrName>
                                        </p:attrNameLst>
                                      </p:cBhvr>
                                      <p:tavLst>
                                        <p:tav tm="0">
                                          <p:val>
                                            <p:fltVal val="0"/>
                                          </p:val>
                                        </p:tav>
                                        <p:tav tm="100000">
                                          <p:val>
                                            <p:strVal val="#ppt_w"/>
                                          </p:val>
                                        </p:tav>
                                      </p:tavLst>
                                    </p:anim>
                                    <p:anim calcmode="lin" valueType="num">
                                      <p:cBhvr>
                                        <p:cTn id="51" dur="500" fill="hold"/>
                                        <p:tgtEl>
                                          <p:spTgt spid="40"/>
                                        </p:tgtEl>
                                        <p:attrNameLst>
                                          <p:attrName>ppt_h</p:attrName>
                                        </p:attrNameLst>
                                      </p:cBhvr>
                                      <p:tavLst>
                                        <p:tav tm="0">
                                          <p:val>
                                            <p:fltVal val="0"/>
                                          </p:val>
                                        </p:tav>
                                        <p:tav tm="100000">
                                          <p:val>
                                            <p:strVal val="#ppt_h"/>
                                          </p:val>
                                        </p:tav>
                                      </p:tavLst>
                                    </p:anim>
                                    <p:animEffect transition="in" filter="fade">
                                      <p:cBhvr>
                                        <p:cTn id="52" dur="500"/>
                                        <p:tgtEl>
                                          <p:spTgt spid="40"/>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p:cTn id="63" dur="500" fill="hold"/>
                                        <p:tgtEl>
                                          <p:spTgt spid="3"/>
                                        </p:tgtEl>
                                        <p:attrNameLst>
                                          <p:attrName>ppt_w</p:attrName>
                                        </p:attrNameLst>
                                      </p:cBhvr>
                                      <p:tavLst>
                                        <p:tav tm="0">
                                          <p:val>
                                            <p:fltVal val="0"/>
                                          </p:val>
                                        </p:tav>
                                        <p:tav tm="100000">
                                          <p:val>
                                            <p:strVal val="#ppt_w"/>
                                          </p:val>
                                        </p:tav>
                                      </p:tavLst>
                                    </p:anim>
                                    <p:anim calcmode="lin" valueType="num">
                                      <p:cBhvr>
                                        <p:cTn id="64" dur="500" fill="hold"/>
                                        <p:tgtEl>
                                          <p:spTgt spid="3"/>
                                        </p:tgtEl>
                                        <p:attrNameLst>
                                          <p:attrName>ppt_h</p:attrName>
                                        </p:attrNameLst>
                                      </p:cBhvr>
                                      <p:tavLst>
                                        <p:tav tm="0">
                                          <p:val>
                                            <p:fltVal val="0"/>
                                          </p:val>
                                        </p:tav>
                                        <p:tav tm="100000">
                                          <p:val>
                                            <p:strVal val="#ppt_h"/>
                                          </p:val>
                                        </p:tav>
                                      </p:tavLst>
                                    </p:anim>
                                    <p:animEffect transition="in" filter="fade">
                                      <p:cBhvr>
                                        <p:cTn id="65" dur="500"/>
                                        <p:tgtEl>
                                          <p:spTgt spid="3"/>
                                        </p:tgtEl>
                                      </p:cBhvr>
                                    </p:animEffect>
                                  </p:childTnLst>
                                </p:cTn>
                              </p:par>
                            </p:childTnLst>
                          </p:cTn>
                        </p:par>
                        <p:par>
                          <p:cTn id="66" fill="hold">
                            <p:stCondLst>
                              <p:cond delay="4500"/>
                            </p:stCondLst>
                            <p:childTnLst>
                              <p:par>
                                <p:cTn id="67" presetID="53" presetClass="entr" presetSubtype="16"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Effect transition="in" filter="fade">
                                      <p:cBhvr>
                                        <p:cTn id="71" dur="500"/>
                                        <p:tgtEl>
                                          <p:spTgt spid="29"/>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500" fill="hold"/>
                                        <p:tgtEl>
                                          <p:spTgt spid="41"/>
                                        </p:tgtEl>
                                        <p:attrNameLst>
                                          <p:attrName>ppt_w</p:attrName>
                                        </p:attrNameLst>
                                      </p:cBhvr>
                                      <p:tavLst>
                                        <p:tav tm="0">
                                          <p:val>
                                            <p:fltVal val="0"/>
                                          </p:val>
                                        </p:tav>
                                        <p:tav tm="100000">
                                          <p:val>
                                            <p:strVal val="#ppt_w"/>
                                          </p:val>
                                        </p:tav>
                                      </p:tavLst>
                                    </p:anim>
                                    <p:anim calcmode="lin" valueType="num">
                                      <p:cBhvr>
                                        <p:cTn id="75" dur="500" fill="hold"/>
                                        <p:tgtEl>
                                          <p:spTgt spid="41"/>
                                        </p:tgtEl>
                                        <p:attrNameLst>
                                          <p:attrName>ppt_h</p:attrName>
                                        </p:attrNameLst>
                                      </p:cBhvr>
                                      <p:tavLst>
                                        <p:tav tm="0">
                                          <p:val>
                                            <p:fltVal val="0"/>
                                          </p:val>
                                        </p:tav>
                                        <p:tav tm="100000">
                                          <p:val>
                                            <p:strVal val="#ppt_h"/>
                                          </p:val>
                                        </p:tav>
                                      </p:tavLst>
                                    </p:anim>
                                    <p:animEffect transition="in" filter="fade">
                                      <p:cBhvr>
                                        <p:cTn id="76" dur="500"/>
                                        <p:tgtEl>
                                          <p:spTgt spid="41"/>
                                        </p:tgtEl>
                                      </p:cBhvr>
                                    </p:animEffect>
                                  </p:childTnLst>
                                </p:cTn>
                              </p:par>
                            </p:childTnLst>
                          </p:cTn>
                        </p:par>
                        <p:par>
                          <p:cTn id="77" fill="hold">
                            <p:stCondLst>
                              <p:cond delay="5000"/>
                            </p:stCondLst>
                            <p:childTnLst>
                              <p:par>
                                <p:cTn id="78" presetID="10"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500"/>
                                        <p:tgtEl>
                                          <p:spTgt spid="1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500"/>
                                        <p:tgtEl>
                                          <p:spTgt spid="11"/>
                                        </p:tgtEl>
                                      </p:cBhvr>
                                    </p:animEffect>
                                  </p:childTnLst>
                                </p:cTn>
                              </p:par>
                            </p:childTnLst>
                          </p:cTn>
                        </p:par>
                        <p:par>
                          <p:cTn id="84" fill="hold">
                            <p:stCondLst>
                              <p:cond delay="5500"/>
                            </p:stCondLst>
                            <p:childTnLst>
                              <p:par>
                                <p:cTn id="85" presetID="53" presetClass="entr" presetSubtype="16" fill="hold" grpId="0" nodeType="afterEffect">
                                  <p:stCondLst>
                                    <p:cond delay="0"/>
                                  </p:stCondLst>
                                  <p:childTnLst>
                                    <p:set>
                                      <p:cBhvr>
                                        <p:cTn id="86" dur="1" fill="hold">
                                          <p:stCondLst>
                                            <p:cond delay="0"/>
                                          </p:stCondLst>
                                        </p:cTn>
                                        <p:tgtEl>
                                          <p:spTgt spid="4"/>
                                        </p:tgtEl>
                                        <p:attrNameLst>
                                          <p:attrName>style.visibility</p:attrName>
                                        </p:attrNameLst>
                                      </p:cBhvr>
                                      <p:to>
                                        <p:strVal val="visible"/>
                                      </p:to>
                                    </p:set>
                                    <p:anim calcmode="lin" valueType="num">
                                      <p:cBhvr>
                                        <p:cTn id="87" dur="500" fill="hold"/>
                                        <p:tgtEl>
                                          <p:spTgt spid="4"/>
                                        </p:tgtEl>
                                        <p:attrNameLst>
                                          <p:attrName>ppt_w</p:attrName>
                                        </p:attrNameLst>
                                      </p:cBhvr>
                                      <p:tavLst>
                                        <p:tav tm="0">
                                          <p:val>
                                            <p:fltVal val="0"/>
                                          </p:val>
                                        </p:tav>
                                        <p:tav tm="100000">
                                          <p:val>
                                            <p:strVal val="#ppt_w"/>
                                          </p:val>
                                        </p:tav>
                                      </p:tavLst>
                                    </p:anim>
                                    <p:anim calcmode="lin" valueType="num">
                                      <p:cBhvr>
                                        <p:cTn id="88" dur="500" fill="hold"/>
                                        <p:tgtEl>
                                          <p:spTgt spid="4"/>
                                        </p:tgtEl>
                                        <p:attrNameLst>
                                          <p:attrName>ppt_h</p:attrName>
                                        </p:attrNameLst>
                                      </p:cBhvr>
                                      <p:tavLst>
                                        <p:tav tm="0">
                                          <p:val>
                                            <p:fltVal val="0"/>
                                          </p:val>
                                        </p:tav>
                                        <p:tav tm="100000">
                                          <p:val>
                                            <p:strVal val="#ppt_h"/>
                                          </p:val>
                                        </p:tav>
                                      </p:tavLst>
                                    </p:anim>
                                    <p:animEffect transition="in" filter="fade">
                                      <p:cBhvr>
                                        <p:cTn id="89" dur="500"/>
                                        <p:tgtEl>
                                          <p:spTgt spid="4"/>
                                        </p:tgtEl>
                                      </p:cBhvr>
                                    </p:animEffect>
                                  </p:childTnLst>
                                </p:cTn>
                              </p:par>
                            </p:childTnLst>
                          </p:cTn>
                        </p:par>
                        <p:par>
                          <p:cTn id="90" fill="hold">
                            <p:stCondLst>
                              <p:cond delay="6000"/>
                            </p:stCondLst>
                            <p:childTnLst>
                              <p:par>
                                <p:cTn id="91" presetID="53" presetClass="entr" presetSubtype="16" fill="hold" nodeType="after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p:cTn id="93" dur="500" fill="hold"/>
                                        <p:tgtEl>
                                          <p:spTgt spid="34"/>
                                        </p:tgtEl>
                                        <p:attrNameLst>
                                          <p:attrName>ppt_w</p:attrName>
                                        </p:attrNameLst>
                                      </p:cBhvr>
                                      <p:tavLst>
                                        <p:tav tm="0">
                                          <p:val>
                                            <p:fltVal val="0"/>
                                          </p:val>
                                        </p:tav>
                                        <p:tav tm="100000">
                                          <p:val>
                                            <p:strVal val="#ppt_w"/>
                                          </p:val>
                                        </p:tav>
                                      </p:tavLst>
                                    </p:anim>
                                    <p:anim calcmode="lin" valueType="num">
                                      <p:cBhvr>
                                        <p:cTn id="94" dur="500" fill="hold"/>
                                        <p:tgtEl>
                                          <p:spTgt spid="34"/>
                                        </p:tgtEl>
                                        <p:attrNameLst>
                                          <p:attrName>ppt_h</p:attrName>
                                        </p:attrNameLst>
                                      </p:cBhvr>
                                      <p:tavLst>
                                        <p:tav tm="0">
                                          <p:val>
                                            <p:fltVal val="0"/>
                                          </p:val>
                                        </p:tav>
                                        <p:tav tm="100000">
                                          <p:val>
                                            <p:strVal val="#ppt_h"/>
                                          </p:val>
                                        </p:tav>
                                      </p:tavLst>
                                    </p:anim>
                                    <p:animEffect transition="in" filter="fade">
                                      <p:cBhvr>
                                        <p:cTn id="95" dur="500"/>
                                        <p:tgtEl>
                                          <p:spTgt spid="3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500" fill="hold"/>
                                        <p:tgtEl>
                                          <p:spTgt spid="42"/>
                                        </p:tgtEl>
                                        <p:attrNameLst>
                                          <p:attrName>ppt_w</p:attrName>
                                        </p:attrNameLst>
                                      </p:cBhvr>
                                      <p:tavLst>
                                        <p:tav tm="0">
                                          <p:val>
                                            <p:fltVal val="0"/>
                                          </p:val>
                                        </p:tav>
                                        <p:tav tm="100000">
                                          <p:val>
                                            <p:strVal val="#ppt_w"/>
                                          </p:val>
                                        </p:tav>
                                      </p:tavLst>
                                    </p:anim>
                                    <p:anim calcmode="lin" valueType="num">
                                      <p:cBhvr>
                                        <p:cTn id="99" dur="500" fill="hold"/>
                                        <p:tgtEl>
                                          <p:spTgt spid="42"/>
                                        </p:tgtEl>
                                        <p:attrNameLst>
                                          <p:attrName>ppt_h</p:attrName>
                                        </p:attrNameLst>
                                      </p:cBhvr>
                                      <p:tavLst>
                                        <p:tav tm="0">
                                          <p:val>
                                            <p:fltVal val="0"/>
                                          </p:val>
                                        </p:tav>
                                        <p:tav tm="100000">
                                          <p:val>
                                            <p:strVal val="#ppt_h"/>
                                          </p:val>
                                        </p:tav>
                                      </p:tavLst>
                                    </p:anim>
                                    <p:animEffect transition="in" filter="fade">
                                      <p:cBhvr>
                                        <p:cTn id="100" dur="500"/>
                                        <p:tgtEl>
                                          <p:spTgt spid="42"/>
                                        </p:tgtEl>
                                      </p:cBhvr>
                                    </p:animEffect>
                                  </p:childTnLst>
                                </p:cTn>
                              </p:par>
                            </p:childTnLst>
                          </p:cTn>
                        </p:par>
                        <p:par>
                          <p:cTn id="101" fill="hold">
                            <p:stCondLst>
                              <p:cond delay="6500"/>
                            </p:stCondLst>
                            <p:childTnLst>
                              <p:par>
                                <p:cTn id="102" presetID="10" presetClass="entr" presetSubtype="0" fill="hold" grpId="0"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fade">
                                      <p:cBhvr>
                                        <p:cTn id="104" dur="500"/>
                                        <p:tgtEl>
                                          <p:spTgt spid="1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fade">
                                      <p:cBhvr>
                                        <p:cTn id="10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_1"/>
          <p:cNvGrpSpPr/>
          <p:nvPr/>
        </p:nvGrpSpPr>
        <p:grpSpPr>
          <a:xfrm>
            <a:off x="4188017" y="721617"/>
            <a:ext cx="4087275" cy="1073757"/>
            <a:chOff x="2330673" y="2010009"/>
            <a:chExt cx="1739454" cy="1412819"/>
          </a:xfrm>
        </p:grpSpPr>
        <p:sp>
          <p:nvSpPr>
            <p:cNvPr id="37" name="圆角矩形 36"/>
            <p:cNvSpPr/>
            <p:nvPr/>
          </p:nvSpPr>
          <p:spPr>
            <a:xfrm>
              <a:off x="2330673" y="2010009"/>
              <a:ext cx="1739454" cy="1412819"/>
            </a:xfrm>
            <a:prstGeom prst="roundRect">
              <a:avLst/>
            </a:prstGeom>
            <a:solidFill>
              <a:srgbClr val="1D93CF"/>
            </a:solidFill>
            <a:ln w="50800">
              <a:gradFill flip="none" rotWithShape="1">
                <a:gsLst>
                  <a:gs pos="0">
                    <a:schemeClr val="bg1">
                      <a:lumMod val="85000"/>
                    </a:schemeClr>
                  </a:gs>
                  <a:gs pos="100000">
                    <a:schemeClr val="bg1"/>
                  </a:gs>
                </a:gsLst>
                <a:lin ang="2700000" scaled="1"/>
                <a:tileRect/>
              </a:gradFill>
            </a:ln>
            <a:effectLst>
              <a:innerShdw blurRad="127000" dist="76200" dir="13500000">
                <a:schemeClr val="tx1">
                  <a:lumMod val="65000"/>
                  <a:lumOff val="35000"/>
                  <a:alpha val="5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8" name="圆角矩形 37"/>
            <p:cNvSpPr/>
            <p:nvPr/>
          </p:nvSpPr>
          <p:spPr>
            <a:xfrm>
              <a:off x="2372646" y="2149777"/>
              <a:ext cx="1653380" cy="1133274"/>
            </a:xfrm>
            <a:prstGeom prst="roundRect">
              <a:avLst/>
            </a:prstGeom>
            <a:solidFill>
              <a:schemeClr val="bg1"/>
            </a:solidFill>
            <a:ln w="50800">
              <a:noFill/>
            </a:ln>
            <a:effectLst>
              <a:outerShdw blurRad="152400" dist="76200" dir="2700000" algn="tl" rotWithShape="0">
                <a:schemeClr val="tx1">
                  <a:lumMod val="65000"/>
                  <a:lumOff val="35000"/>
                  <a:alpha val="55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39" name="_2"/>
          <p:cNvSpPr/>
          <p:nvPr/>
        </p:nvSpPr>
        <p:spPr>
          <a:xfrm>
            <a:off x="4474908" y="866900"/>
            <a:ext cx="3527011" cy="783193"/>
          </a:xfrm>
          <a:prstGeom prst="roundRect">
            <a:avLst/>
          </a:prstGeom>
        </p:spPr>
        <p:txBody>
          <a:bodyPr wrap="square" lIns="91440" tIns="45720" rIns="91440" bIns="45720">
            <a:spAutoFit/>
          </a:bodyPr>
          <a:lstStyle/>
          <a:p>
            <a:pPr algn="ctr">
              <a:defRPr/>
            </a:pPr>
            <a:r>
              <a:rPr lang="zh-CN" altLang="en-US" sz="4000" dirty="0">
                <a:solidFill>
                  <a:srgbClr val="1D93CF"/>
                </a:solidFill>
                <a:latin typeface="Impact" panose="020B0806030902050204" pitchFamily="34" charset="0"/>
                <a:ea typeface="微软雅黑" panose="020B0503020204020204" pitchFamily="34" charset="-122"/>
                <a:sym typeface="Impact" panose="020B0806030902050204" pitchFamily="34" charset="0"/>
              </a:rPr>
              <a:t>前言</a:t>
            </a:r>
            <a:r>
              <a:rPr lang="en-US" altLang="zh-CN" sz="4000" dirty="0">
                <a:solidFill>
                  <a:srgbClr val="1D93CF"/>
                </a:solidFill>
                <a:latin typeface="Impact" panose="020B0806030902050204" pitchFamily="34" charset="0"/>
                <a:ea typeface="微软雅黑" panose="020B0503020204020204" pitchFamily="34" charset="-122"/>
                <a:sym typeface="Impact" panose="020B0806030902050204" pitchFamily="34" charset="0"/>
              </a:rPr>
              <a:t>/</a:t>
            </a:r>
            <a:r>
              <a:rPr lang="en-US" altLang="zh-CN" sz="3200" dirty="0">
                <a:solidFill>
                  <a:srgbClr val="1D93CF"/>
                </a:solidFill>
                <a:latin typeface="Impact" panose="020B0806030902050204" pitchFamily="34" charset="0"/>
                <a:ea typeface="微软雅黑" panose="020B0503020204020204" pitchFamily="34" charset="-122"/>
                <a:sym typeface="Impact" panose="020B0806030902050204" pitchFamily="34" charset="0"/>
              </a:rPr>
              <a:t>PREFACE</a:t>
            </a:r>
            <a:endParaRPr lang="en-GB" altLang="zh-CN" sz="3200" dirty="0">
              <a:solidFill>
                <a:srgbClr val="1D93C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0" name="_3"/>
          <p:cNvSpPr txBox="1"/>
          <p:nvPr/>
        </p:nvSpPr>
        <p:spPr bwMode="auto">
          <a:xfrm>
            <a:off x="1191044" y="2150177"/>
            <a:ext cx="10076219" cy="3296479"/>
          </a:xfrm>
          <a:prstGeom prst="roundRect">
            <a:avLst>
              <a:gd name="adj" fmla="val 6287"/>
            </a:avLst>
          </a:prstGeom>
          <a:solidFill>
            <a:schemeClr val="bg1"/>
          </a:solidFill>
          <a:ln w="50800">
            <a:gradFill flip="none" rotWithShape="1">
              <a:gsLst>
                <a:gs pos="0">
                  <a:schemeClr val="bg1">
                    <a:lumMod val="85000"/>
                  </a:schemeClr>
                </a:gs>
                <a:gs pos="100000">
                  <a:schemeClr val="bg1"/>
                </a:gs>
              </a:gsLst>
              <a:lin ang="2700000" scaled="1"/>
              <a:tileRect/>
            </a:gradFill>
          </a:ln>
          <a:effectLst>
            <a:innerShdw blurRad="127000" dist="76200" dir="13500000">
              <a:schemeClr val="tx1">
                <a:lumMod val="65000"/>
                <a:lumOff val="35000"/>
                <a:alpha val="5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2400">
                <a:solidFill>
                  <a:schemeClr val="accent1"/>
                </a:solidFill>
                <a:latin typeface="Calibri" panose="020F0502020204030204"/>
                <a:ea typeface="宋体" panose="02010600030101010101"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1800"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岁月流转，时光飞逝，转眼间</a:t>
            </a:r>
            <a:r>
              <a:rPr lang="en-US" altLang="zh-CN" sz="1800"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2016</a:t>
            </a:r>
            <a:r>
              <a:rPr lang="zh-CN" altLang="en-US" sz="1800"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年的工作又接近尾声。回首过去一年的工作，经过全体领导及员工的共同努力，公司经营业绩保持良好，行业地位、社会形象日渐提升，各项工作全面发展。</a:t>
            </a:r>
            <a:endParaRPr lang="en-US" altLang="zh-CN" sz="1800"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a:p>
            <a:pPr algn="l"/>
            <a:endParaRPr lang="en-US" altLang="zh-CN" sz="1800"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a:p>
            <a:pPr algn="l"/>
            <a:r>
              <a:rPr lang="zh-CN" altLang="en-US" sz="1800"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新起点、新希望。站在</a:t>
            </a:r>
            <a:r>
              <a:rPr lang="en-US" altLang="zh-CN" sz="1800"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2017</a:t>
            </a:r>
            <a:r>
              <a:rPr lang="zh-CN" altLang="en-US" sz="1800"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年的起点，我们将继承和发扬过去工作中存在的优点，汲取经验，摒弃不足，满怀信心，以更清醒的头脑、更旺盛的斗志、更奋发的姿态和更充沛的干劲，向我们的既定目标进发！</a:t>
            </a:r>
            <a:endParaRPr lang="en-US" altLang="zh-CN" sz="1800"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a:p>
            <a:pPr algn="l"/>
            <a:endParaRPr lang="en-US" altLang="zh-CN" sz="1800"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a:p>
            <a:pPr algn="l"/>
            <a:r>
              <a:rPr lang="en-US" altLang="zh-CN" sz="1800"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Microsoft Office PowerPoint</a:t>
            </a:r>
            <a:r>
              <a:rPr lang="zh-CN" altLang="en-US" sz="1800"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，是微软公司的演示文稿软件。用户可以在投影仪或者计算机上进行演示，也可以将演示文稿打印出来，制作成胶片，以便应用到更广泛的领域中。</a:t>
            </a:r>
          </a:p>
        </p:txBody>
      </p:sp>
      <p:pic>
        <p:nvPicPr>
          <p:cNvPr id="70" name="图片 6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26034" y="4817216"/>
            <a:ext cx="3069179" cy="3069179"/>
          </a:xfrm>
          <a:prstGeom prst="rect">
            <a:avLst/>
          </a:prstGeom>
          <a:ln>
            <a:noFill/>
          </a:ln>
          <a:effectLst>
            <a:outerShdw blurRad="177800" dist="190500" dir="10800000" algn="r" rotWithShape="0">
              <a:prstClr val="black">
                <a:alpha val="40000"/>
              </a:prstClr>
            </a:outerShdw>
          </a:effectLst>
        </p:spPr>
      </p:pic>
      <p:pic>
        <p:nvPicPr>
          <p:cNvPr id="72" name="图片 7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6889545">
            <a:off x="3994693" y="5861793"/>
            <a:ext cx="1744240" cy="1744240"/>
          </a:xfrm>
          <a:prstGeom prst="rect">
            <a:avLst/>
          </a:prstGeom>
          <a:ln>
            <a:noFill/>
          </a:ln>
          <a:effectLst>
            <a:outerShdw blurRad="292100" dist="139700" dir="2700000" algn="tl" rotWithShape="0">
              <a:srgbClr val="333333">
                <a:alpha val="65000"/>
              </a:srgbClr>
            </a:outerShdw>
          </a:effectLst>
        </p:spPr>
      </p:pic>
      <p:pic>
        <p:nvPicPr>
          <p:cNvPr id="73" name="图片 7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733818">
            <a:off x="1659507" y="5824810"/>
            <a:ext cx="1683431" cy="1683431"/>
          </a:xfrm>
          <a:prstGeom prst="rect">
            <a:avLst/>
          </a:prstGeom>
          <a:ln>
            <a:noFill/>
          </a:ln>
          <a:effectLst>
            <a:outerShdw blurRad="292100" dist="139700" dir="2700000" algn="tl" rotWithShape="0">
              <a:srgbClr val="333333">
                <a:alpha val="65000"/>
              </a:srgbClr>
            </a:outerShdw>
          </a:effectLst>
        </p:spPr>
      </p:pic>
      <p:pic>
        <p:nvPicPr>
          <p:cNvPr id="74" name="图片 7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14880" y="4636896"/>
            <a:ext cx="3069179" cy="3069179"/>
          </a:xfrm>
          <a:prstGeom prst="rect">
            <a:avLst/>
          </a:prstGeom>
          <a:ln>
            <a:noFill/>
          </a:ln>
          <a:effectLst>
            <a:outerShdw blurRad="254000" dist="190500" algn="l" rotWithShape="0">
              <a:prstClr val="black">
                <a:alpha val="40000"/>
              </a:prstClr>
            </a:outerShdw>
          </a:effectLst>
        </p:spPr>
      </p:pic>
      <p:pic>
        <p:nvPicPr>
          <p:cNvPr id="75" name="图片 7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733818">
            <a:off x="5735578" y="5798435"/>
            <a:ext cx="1683431" cy="1683431"/>
          </a:xfrm>
          <a:prstGeom prst="rect">
            <a:avLst/>
          </a:prstGeom>
          <a:ln>
            <a:noFill/>
          </a:ln>
          <a:effectLst>
            <a:outerShdw blurRad="292100" dist="139700" dir="2700000" algn="tl" rotWithShape="0">
              <a:srgbClr val="333333">
                <a:alpha val="65000"/>
              </a:srgbClr>
            </a:outerShdw>
          </a:effectLst>
        </p:spPr>
      </p:pic>
      <p:pic>
        <p:nvPicPr>
          <p:cNvPr id="76" name="图片 7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6889545">
            <a:off x="7734491" y="5602930"/>
            <a:ext cx="1744240" cy="174424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advTm="0">
        <p15:prstTrans prst="wind"/>
      </p:transition>
    </mc:Choice>
    <mc:Fallback>
      <p:transition spd="slow"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par>
                              <p:cTn id="15" fill="hold">
                                <p:stCondLst>
                                  <p:cond delay="1450"/>
                                </p:stCondLst>
                                <p:childTnLst>
                                  <p:par>
                                    <p:cTn id="16" presetID="16" presetClass="entr" presetSubtype="37"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arn(outVertical)">
                                          <p:cBhvr>
                                            <p:cTn id="18" dur="500"/>
                                            <p:tgtEl>
                                              <p:spTgt spid="40"/>
                                            </p:tgtEl>
                                          </p:cBhvr>
                                        </p:animEffect>
                                      </p:childTnLst>
                                    </p:cTn>
                                  </p:par>
                                </p:childTnLst>
                              </p:cTn>
                            </p:par>
                            <p:par>
                              <p:cTn id="19" fill="hold">
                                <p:stCondLst>
                                  <p:cond delay="1950"/>
                                </p:stCondLst>
                                <p:childTnLst>
                                  <p:par>
                                    <p:cTn id="20" presetID="2" presetClass="entr" presetSubtype="4" accel="40000" fill="hold" nodeType="afterEffect" p14:presetBounceEnd="40000">
                                      <p:stCondLst>
                                        <p:cond delay="0"/>
                                      </p:stCondLst>
                                      <p:childTnLst>
                                        <p:set>
                                          <p:cBhvr>
                                            <p:cTn id="21" dur="1" fill="hold">
                                              <p:stCondLst>
                                                <p:cond delay="0"/>
                                              </p:stCondLst>
                                            </p:cTn>
                                            <p:tgtEl>
                                              <p:spTgt spid="74"/>
                                            </p:tgtEl>
                                            <p:attrNameLst>
                                              <p:attrName>style.visibility</p:attrName>
                                            </p:attrNameLst>
                                          </p:cBhvr>
                                          <p:to>
                                            <p:strVal val="visible"/>
                                          </p:to>
                                        </p:set>
                                        <p:anim calcmode="lin" valueType="num" p14:bounceEnd="40000">
                                          <p:cBhvr additive="base">
                                            <p:cTn id="22" dur="1250" fill="hold"/>
                                            <p:tgtEl>
                                              <p:spTgt spid="74"/>
                                            </p:tgtEl>
                                            <p:attrNameLst>
                                              <p:attrName>ppt_x</p:attrName>
                                            </p:attrNameLst>
                                          </p:cBhvr>
                                          <p:tavLst>
                                            <p:tav tm="0">
                                              <p:val>
                                                <p:strVal val="#ppt_x"/>
                                              </p:val>
                                            </p:tav>
                                            <p:tav tm="100000">
                                              <p:val>
                                                <p:strVal val="#ppt_x"/>
                                              </p:val>
                                            </p:tav>
                                          </p:tavLst>
                                        </p:anim>
                                        <p:anim calcmode="lin" valueType="num" p14:bounceEnd="40000">
                                          <p:cBhvr additive="base">
                                            <p:cTn id="23" dur="1250" fill="hold"/>
                                            <p:tgtEl>
                                              <p:spTgt spid="74"/>
                                            </p:tgtEl>
                                            <p:attrNameLst>
                                              <p:attrName>ppt_y</p:attrName>
                                            </p:attrNameLst>
                                          </p:cBhvr>
                                          <p:tavLst>
                                            <p:tav tm="0">
                                              <p:val>
                                                <p:strVal val="1+#ppt_h/2"/>
                                              </p:val>
                                            </p:tav>
                                            <p:tav tm="100000">
                                              <p:val>
                                                <p:strVal val="#ppt_y"/>
                                              </p:val>
                                            </p:tav>
                                          </p:tavLst>
                                        </p:anim>
                                      </p:childTnLst>
                                    </p:cTn>
                                  </p:par>
                                  <p:par>
                                    <p:cTn id="24" presetID="2" presetClass="entr" presetSubtype="4" accel="40000" fill="hold" nodeType="withEffect" p14:presetBounceEnd="40000">
                                      <p:stCondLst>
                                        <p:cond delay="500"/>
                                      </p:stCondLst>
                                      <p:childTnLst>
                                        <p:set>
                                          <p:cBhvr>
                                            <p:cTn id="25" dur="1" fill="hold">
                                              <p:stCondLst>
                                                <p:cond delay="0"/>
                                              </p:stCondLst>
                                            </p:cTn>
                                            <p:tgtEl>
                                              <p:spTgt spid="73"/>
                                            </p:tgtEl>
                                            <p:attrNameLst>
                                              <p:attrName>style.visibility</p:attrName>
                                            </p:attrNameLst>
                                          </p:cBhvr>
                                          <p:to>
                                            <p:strVal val="visible"/>
                                          </p:to>
                                        </p:set>
                                        <p:anim calcmode="lin" valueType="num" p14:bounceEnd="40000">
                                          <p:cBhvr additive="base">
                                            <p:cTn id="26" dur="1250" fill="hold"/>
                                            <p:tgtEl>
                                              <p:spTgt spid="73"/>
                                            </p:tgtEl>
                                            <p:attrNameLst>
                                              <p:attrName>ppt_x</p:attrName>
                                            </p:attrNameLst>
                                          </p:cBhvr>
                                          <p:tavLst>
                                            <p:tav tm="0">
                                              <p:val>
                                                <p:strVal val="#ppt_x"/>
                                              </p:val>
                                            </p:tav>
                                            <p:tav tm="100000">
                                              <p:val>
                                                <p:strVal val="#ppt_x"/>
                                              </p:val>
                                            </p:tav>
                                          </p:tavLst>
                                        </p:anim>
                                        <p:anim calcmode="lin" valueType="num" p14:bounceEnd="40000">
                                          <p:cBhvr additive="base">
                                            <p:cTn id="27" dur="1250" fill="hold"/>
                                            <p:tgtEl>
                                              <p:spTgt spid="73"/>
                                            </p:tgtEl>
                                            <p:attrNameLst>
                                              <p:attrName>ppt_y</p:attrName>
                                            </p:attrNameLst>
                                          </p:cBhvr>
                                          <p:tavLst>
                                            <p:tav tm="0">
                                              <p:val>
                                                <p:strVal val="1+#ppt_h/2"/>
                                              </p:val>
                                            </p:tav>
                                            <p:tav tm="100000">
                                              <p:val>
                                                <p:strVal val="#ppt_y"/>
                                              </p:val>
                                            </p:tav>
                                          </p:tavLst>
                                        </p:anim>
                                      </p:childTnLst>
                                    </p:cTn>
                                  </p:par>
                                  <p:par>
                                    <p:cTn id="28" presetID="2" presetClass="entr" presetSubtype="4" accel="40000" fill="hold" nodeType="withEffect" p14:presetBounceEnd="40000">
                                      <p:stCondLst>
                                        <p:cond delay="250"/>
                                      </p:stCondLst>
                                      <p:childTnLst>
                                        <p:set>
                                          <p:cBhvr>
                                            <p:cTn id="29" dur="1" fill="hold">
                                              <p:stCondLst>
                                                <p:cond delay="0"/>
                                              </p:stCondLst>
                                            </p:cTn>
                                            <p:tgtEl>
                                              <p:spTgt spid="72"/>
                                            </p:tgtEl>
                                            <p:attrNameLst>
                                              <p:attrName>style.visibility</p:attrName>
                                            </p:attrNameLst>
                                          </p:cBhvr>
                                          <p:to>
                                            <p:strVal val="visible"/>
                                          </p:to>
                                        </p:set>
                                        <p:anim calcmode="lin" valueType="num" p14:bounceEnd="40000">
                                          <p:cBhvr additive="base">
                                            <p:cTn id="30" dur="1250" fill="hold"/>
                                            <p:tgtEl>
                                              <p:spTgt spid="72"/>
                                            </p:tgtEl>
                                            <p:attrNameLst>
                                              <p:attrName>ppt_x</p:attrName>
                                            </p:attrNameLst>
                                          </p:cBhvr>
                                          <p:tavLst>
                                            <p:tav tm="0">
                                              <p:val>
                                                <p:strVal val="#ppt_x"/>
                                              </p:val>
                                            </p:tav>
                                            <p:tav tm="100000">
                                              <p:val>
                                                <p:strVal val="#ppt_x"/>
                                              </p:val>
                                            </p:tav>
                                          </p:tavLst>
                                        </p:anim>
                                        <p:anim calcmode="lin" valueType="num" p14:bounceEnd="40000">
                                          <p:cBhvr additive="base">
                                            <p:cTn id="31" dur="1250" fill="hold"/>
                                            <p:tgtEl>
                                              <p:spTgt spid="72"/>
                                            </p:tgtEl>
                                            <p:attrNameLst>
                                              <p:attrName>ppt_y</p:attrName>
                                            </p:attrNameLst>
                                          </p:cBhvr>
                                          <p:tavLst>
                                            <p:tav tm="0">
                                              <p:val>
                                                <p:strVal val="1+#ppt_h/2"/>
                                              </p:val>
                                            </p:tav>
                                            <p:tav tm="100000">
                                              <p:val>
                                                <p:strVal val="#ppt_y"/>
                                              </p:val>
                                            </p:tav>
                                          </p:tavLst>
                                        </p:anim>
                                      </p:childTnLst>
                                    </p:cTn>
                                  </p:par>
                                  <p:par>
                                    <p:cTn id="32" presetID="2" presetClass="entr" presetSubtype="4" accel="40000" fill="hold" nodeType="withEffect" p14:presetBounceEnd="40000">
                                      <p:stCondLst>
                                        <p:cond delay="500"/>
                                      </p:stCondLst>
                                      <p:childTnLst>
                                        <p:set>
                                          <p:cBhvr>
                                            <p:cTn id="33" dur="1" fill="hold">
                                              <p:stCondLst>
                                                <p:cond delay="0"/>
                                              </p:stCondLst>
                                            </p:cTn>
                                            <p:tgtEl>
                                              <p:spTgt spid="76"/>
                                            </p:tgtEl>
                                            <p:attrNameLst>
                                              <p:attrName>style.visibility</p:attrName>
                                            </p:attrNameLst>
                                          </p:cBhvr>
                                          <p:to>
                                            <p:strVal val="visible"/>
                                          </p:to>
                                        </p:set>
                                        <p:anim calcmode="lin" valueType="num" p14:bounceEnd="40000">
                                          <p:cBhvr additive="base">
                                            <p:cTn id="34" dur="1250" fill="hold"/>
                                            <p:tgtEl>
                                              <p:spTgt spid="76"/>
                                            </p:tgtEl>
                                            <p:attrNameLst>
                                              <p:attrName>ppt_x</p:attrName>
                                            </p:attrNameLst>
                                          </p:cBhvr>
                                          <p:tavLst>
                                            <p:tav tm="0">
                                              <p:val>
                                                <p:strVal val="#ppt_x"/>
                                              </p:val>
                                            </p:tav>
                                            <p:tav tm="100000">
                                              <p:val>
                                                <p:strVal val="#ppt_x"/>
                                              </p:val>
                                            </p:tav>
                                          </p:tavLst>
                                        </p:anim>
                                        <p:anim calcmode="lin" valueType="num" p14:bounceEnd="40000">
                                          <p:cBhvr additive="base">
                                            <p:cTn id="35" dur="1250" fill="hold"/>
                                            <p:tgtEl>
                                              <p:spTgt spid="76"/>
                                            </p:tgtEl>
                                            <p:attrNameLst>
                                              <p:attrName>ppt_y</p:attrName>
                                            </p:attrNameLst>
                                          </p:cBhvr>
                                          <p:tavLst>
                                            <p:tav tm="0">
                                              <p:val>
                                                <p:strVal val="1+#ppt_h/2"/>
                                              </p:val>
                                            </p:tav>
                                            <p:tav tm="100000">
                                              <p:val>
                                                <p:strVal val="#ppt_y"/>
                                              </p:val>
                                            </p:tav>
                                          </p:tavLst>
                                        </p:anim>
                                      </p:childTnLst>
                                    </p:cTn>
                                  </p:par>
                                  <p:par>
                                    <p:cTn id="36" presetID="2" presetClass="entr" presetSubtype="4" accel="40000" fill="hold" nodeType="withEffect" p14:presetBounceEnd="40000">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14:bounceEnd="40000">
                                          <p:cBhvr additive="base">
                                            <p:cTn id="38" dur="1250" fill="hold"/>
                                            <p:tgtEl>
                                              <p:spTgt spid="75"/>
                                            </p:tgtEl>
                                            <p:attrNameLst>
                                              <p:attrName>ppt_x</p:attrName>
                                            </p:attrNameLst>
                                          </p:cBhvr>
                                          <p:tavLst>
                                            <p:tav tm="0">
                                              <p:val>
                                                <p:strVal val="#ppt_x"/>
                                              </p:val>
                                            </p:tav>
                                            <p:tav tm="100000">
                                              <p:val>
                                                <p:strVal val="#ppt_x"/>
                                              </p:val>
                                            </p:tav>
                                          </p:tavLst>
                                        </p:anim>
                                        <p:anim calcmode="lin" valueType="num" p14:bounceEnd="40000">
                                          <p:cBhvr additive="base">
                                            <p:cTn id="39" dur="1250" fill="hold"/>
                                            <p:tgtEl>
                                              <p:spTgt spid="75"/>
                                            </p:tgtEl>
                                            <p:attrNameLst>
                                              <p:attrName>ppt_y</p:attrName>
                                            </p:attrNameLst>
                                          </p:cBhvr>
                                          <p:tavLst>
                                            <p:tav tm="0">
                                              <p:val>
                                                <p:strVal val="1+#ppt_h/2"/>
                                              </p:val>
                                            </p:tav>
                                            <p:tav tm="100000">
                                              <p:val>
                                                <p:strVal val="#ppt_y"/>
                                              </p:val>
                                            </p:tav>
                                          </p:tavLst>
                                        </p:anim>
                                      </p:childTnLst>
                                    </p:cTn>
                                  </p:par>
                                  <p:par>
                                    <p:cTn id="40" presetID="2" presetClass="entr" presetSubtype="4" accel="40000" fill="hold" nodeType="withEffect" p14:presetBounceEnd="40000">
                                      <p:stCondLst>
                                        <p:cond delay="250"/>
                                      </p:stCondLst>
                                      <p:childTnLst>
                                        <p:set>
                                          <p:cBhvr>
                                            <p:cTn id="41" dur="1" fill="hold">
                                              <p:stCondLst>
                                                <p:cond delay="0"/>
                                              </p:stCondLst>
                                            </p:cTn>
                                            <p:tgtEl>
                                              <p:spTgt spid="70"/>
                                            </p:tgtEl>
                                            <p:attrNameLst>
                                              <p:attrName>style.visibility</p:attrName>
                                            </p:attrNameLst>
                                          </p:cBhvr>
                                          <p:to>
                                            <p:strVal val="visible"/>
                                          </p:to>
                                        </p:set>
                                        <p:anim calcmode="lin" valueType="num" p14:bounceEnd="40000">
                                          <p:cBhvr additive="base">
                                            <p:cTn id="42" dur="1250" fill="hold"/>
                                            <p:tgtEl>
                                              <p:spTgt spid="70"/>
                                            </p:tgtEl>
                                            <p:attrNameLst>
                                              <p:attrName>ppt_x</p:attrName>
                                            </p:attrNameLst>
                                          </p:cBhvr>
                                          <p:tavLst>
                                            <p:tav tm="0">
                                              <p:val>
                                                <p:strVal val="#ppt_x"/>
                                              </p:val>
                                            </p:tav>
                                            <p:tav tm="100000">
                                              <p:val>
                                                <p:strVal val="#ppt_x"/>
                                              </p:val>
                                            </p:tav>
                                          </p:tavLst>
                                        </p:anim>
                                        <p:anim calcmode="lin" valueType="num" p14:bounceEnd="40000">
                                          <p:cBhvr additive="base">
                                            <p:cTn id="43" dur="125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par>
                              <p:cTn id="15" fill="hold">
                                <p:stCondLst>
                                  <p:cond delay="1450"/>
                                </p:stCondLst>
                                <p:childTnLst>
                                  <p:par>
                                    <p:cTn id="16" presetID="16" presetClass="entr" presetSubtype="37"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arn(outVertical)">
                                          <p:cBhvr>
                                            <p:cTn id="18" dur="500"/>
                                            <p:tgtEl>
                                              <p:spTgt spid="40"/>
                                            </p:tgtEl>
                                          </p:cBhvr>
                                        </p:animEffect>
                                      </p:childTnLst>
                                    </p:cTn>
                                  </p:par>
                                </p:childTnLst>
                              </p:cTn>
                            </p:par>
                            <p:par>
                              <p:cTn id="19" fill="hold">
                                <p:stCondLst>
                                  <p:cond delay="1950"/>
                                </p:stCondLst>
                                <p:childTnLst>
                                  <p:par>
                                    <p:cTn id="20" presetID="2" presetClass="entr" presetSubtype="4" accel="40000" fill="hold" nodeType="afterEffect">
                                      <p:stCondLst>
                                        <p:cond delay="0"/>
                                      </p:stCondLst>
                                      <p:childTnLst>
                                        <p:set>
                                          <p:cBhvr>
                                            <p:cTn id="21" dur="1" fill="hold">
                                              <p:stCondLst>
                                                <p:cond delay="0"/>
                                              </p:stCondLst>
                                            </p:cTn>
                                            <p:tgtEl>
                                              <p:spTgt spid="74"/>
                                            </p:tgtEl>
                                            <p:attrNameLst>
                                              <p:attrName>style.visibility</p:attrName>
                                            </p:attrNameLst>
                                          </p:cBhvr>
                                          <p:to>
                                            <p:strVal val="visible"/>
                                          </p:to>
                                        </p:set>
                                        <p:anim calcmode="lin" valueType="num">
                                          <p:cBhvr additive="base">
                                            <p:cTn id="22" dur="1250" fill="hold"/>
                                            <p:tgtEl>
                                              <p:spTgt spid="74"/>
                                            </p:tgtEl>
                                            <p:attrNameLst>
                                              <p:attrName>ppt_x</p:attrName>
                                            </p:attrNameLst>
                                          </p:cBhvr>
                                          <p:tavLst>
                                            <p:tav tm="0">
                                              <p:val>
                                                <p:strVal val="#ppt_x"/>
                                              </p:val>
                                            </p:tav>
                                            <p:tav tm="100000">
                                              <p:val>
                                                <p:strVal val="#ppt_x"/>
                                              </p:val>
                                            </p:tav>
                                          </p:tavLst>
                                        </p:anim>
                                        <p:anim calcmode="lin" valueType="num">
                                          <p:cBhvr additive="base">
                                            <p:cTn id="23" dur="1250" fill="hold"/>
                                            <p:tgtEl>
                                              <p:spTgt spid="74"/>
                                            </p:tgtEl>
                                            <p:attrNameLst>
                                              <p:attrName>ppt_y</p:attrName>
                                            </p:attrNameLst>
                                          </p:cBhvr>
                                          <p:tavLst>
                                            <p:tav tm="0">
                                              <p:val>
                                                <p:strVal val="1+#ppt_h/2"/>
                                              </p:val>
                                            </p:tav>
                                            <p:tav tm="100000">
                                              <p:val>
                                                <p:strVal val="#ppt_y"/>
                                              </p:val>
                                            </p:tav>
                                          </p:tavLst>
                                        </p:anim>
                                      </p:childTnLst>
                                    </p:cTn>
                                  </p:par>
                                  <p:par>
                                    <p:cTn id="24" presetID="2" presetClass="entr" presetSubtype="4" accel="40000" fill="hold" nodeType="withEffect">
                                      <p:stCondLst>
                                        <p:cond delay="500"/>
                                      </p:stCondLst>
                                      <p:childTnLst>
                                        <p:set>
                                          <p:cBhvr>
                                            <p:cTn id="25" dur="1" fill="hold">
                                              <p:stCondLst>
                                                <p:cond delay="0"/>
                                              </p:stCondLst>
                                            </p:cTn>
                                            <p:tgtEl>
                                              <p:spTgt spid="73"/>
                                            </p:tgtEl>
                                            <p:attrNameLst>
                                              <p:attrName>style.visibility</p:attrName>
                                            </p:attrNameLst>
                                          </p:cBhvr>
                                          <p:to>
                                            <p:strVal val="visible"/>
                                          </p:to>
                                        </p:set>
                                        <p:anim calcmode="lin" valueType="num">
                                          <p:cBhvr additive="base">
                                            <p:cTn id="26" dur="1250" fill="hold"/>
                                            <p:tgtEl>
                                              <p:spTgt spid="73"/>
                                            </p:tgtEl>
                                            <p:attrNameLst>
                                              <p:attrName>ppt_x</p:attrName>
                                            </p:attrNameLst>
                                          </p:cBhvr>
                                          <p:tavLst>
                                            <p:tav tm="0">
                                              <p:val>
                                                <p:strVal val="#ppt_x"/>
                                              </p:val>
                                            </p:tav>
                                            <p:tav tm="100000">
                                              <p:val>
                                                <p:strVal val="#ppt_x"/>
                                              </p:val>
                                            </p:tav>
                                          </p:tavLst>
                                        </p:anim>
                                        <p:anim calcmode="lin" valueType="num">
                                          <p:cBhvr additive="base">
                                            <p:cTn id="27" dur="1250" fill="hold"/>
                                            <p:tgtEl>
                                              <p:spTgt spid="73"/>
                                            </p:tgtEl>
                                            <p:attrNameLst>
                                              <p:attrName>ppt_y</p:attrName>
                                            </p:attrNameLst>
                                          </p:cBhvr>
                                          <p:tavLst>
                                            <p:tav tm="0">
                                              <p:val>
                                                <p:strVal val="1+#ppt_h/2"/>
                                              </p:val>
                                            </p:tav>
                                            <p:tav tm="100000">
                                              <p:val>
                                                <p:strVal val="#ppt_y"/>
                                              </p:val>
                                            </p:tav>
                                          </p:tavLst>
                                        </p:anim>
                                      </p:childTnLst>
                                    </p:cTn>
                                  </p:par>
                                  <p:par>
                                    <p:cTn id="28" presetID="2" presetClass="entr" presetSubtype="4" accel="40000" fill="hold" nodeType="withEffect">
                                      <p:stCondLst>
                                        <p:cond delay="250"/>
                                      </p:stCondLst>
                                      <p:childTnLst>
                                        <p:set>
                                          <p:cBhvr>
                                            <p:cTn id="29" dur="1" fill="hold">
                                              <p:stCondLst>
                                                <p:cond delay="0"/>
                                              </p:stCondLst>
                                            </p:cTn>
                                            <p:tgtEl>
                                              <p:spTgt spid="72"/>
                                            </p:tgtEl>
                                            <p:attrNameLst>
                                              <p:attrName>style.visibility</p:attrName>
                                            </p:attrNameLst>
                                          </p:cBhvr>
                                          <p:to>
                                            <p:strVal val="visible"/>
                                          </p:to>
                                        </p:set>
                                        <p:anim calcmode="lin" valueType="num">
                                          <p:cBhvr additive="base">
                                            <p:cTn id="30" dur="1250" fill="hold"/>
                                            <p:tgtEl>
                                              <p:spTgt spid="72"/>
                                            </p:tgtEl>
                                            <p:attrNameLst>
                                              <p:attrName>ppt_x</p:attrName>
                                            </p:attrNameLst>
                                          </p:cBhvr>
                                          <p:tavLst>
                                            <p:tav tm="0">
                                              <p:val>
                                                <p:strVal val="#ppt_x"/>
                                              </p:val>
                                            </p:tav>
                                            <p:tav tm="100000">
                                              <p:val>
                                                <p:strVal val="#ppt_x"/>
                                              </p:val>
                                            </p:tav>
                                          </p:tavLst>
                                        </p:anim>
                                        <p:anim calcmode="lin" valueType="num">
                                          <p:cBhvr additive="base">
                                            <p:cTn id="31" dur="1250" fill="hold"/>
                                            <p:tgtEl>
                                              <p:spTgt spid="72"/>
                                            </p:tgtEl>
                                            <p:attrNameLst>
                                              <p:attrName>ppt_y</p:attrName>
                                            </p:attrNameLst>
                                          </p:cBhvr>
                                          <p:tavLst>
                                            <p:tav tm="0">
                                              <p:val>
                                                <p:strVal val="1+#ppt_h/2"/>
                                              </p:val>
                                            </p:tav>
                                            <p:tav tm="100000">
                                              <p:val>
                                                <p:strVal val="#ppt_y"/>
                                              </p:val>
                                            </p:tav>
                                          </p:tavLst>
                                        </p:anim>
                                      </p:childTnLst>
                                    </p:cTn>
                                  </p:par>
                                  <p:par>
                                    <p:cTn id="32" presetID="2" presetClass="entr" presetSubtype="4" accel="40000" fill="hold" nodeType="withEffect">
                                      <p:stCondLst>
                                        <p:cond delay="50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250" fill="hold"/>
                                            <p:tgtEl>
                                              <p:spTgt spid="76"/>
                                            </p:tgtEl>
                                            <p:attrNameLst>
                                              <p:attrName>ppt_x</p:attrName>
                                            </p:attrNameLst>
                                          </p:cBhvr>
                                          <p:tavLst>
                                            <p:tav tm="0">
                                              <p:val>
                                                <p:strVal val="#ppt_x"/>
                                              </p:val>
                                            </p:tav>
                                            <p:tav tm="100000">
                                              <p:val>
                                                <p:strVal val="#ppt_x"/>
                                              </p:val>
                                            </p:tav>
                                          </p:tavLst>
                                        </p:anim>
                                        <p:anim calcmode="lin" valueType="num">
                                          <p:cBhvr additive="base">
                                            <p:cTn id="35" dur="1250" fill="hold"/>
                                            <p:tgtEl>
                                              <p:spTgt spid="76"/>
                                            </p:tgtEl>
                                            <p:attrNameLst>
                                              <p:attrName>ppt_y</p:attrName>
                                            </p:attrNameLst>
                                          </p:cBhvr>
                                          <p:tavLst>
                                            <p:tav tm="0">
                                              <p:val>
                                                <p:strVal val="1+#ppt_h/2"/>
                                              </p:val>
                                            </p:tav>
                                            <p:tav tm="100000">
                                              <p:val>
                                                <p:strVal val="#ppt_y"/>
                                              </p:val>
                                            </p:tav>
                                          </p:tavLst>
                                        </p:anim>
                                      </p:childTnLst>
                                    </p:cTn>
                                  </p:par>
                                  <p:par>
                                    <p:cTn id="36" presetID="2" presetClass="entr" presetSubtype="4" accel="40000" fill="hold" nodeType="with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additive="base">
                                            <p:cTn id="38" dur="1250" fill="hold"/>
                                            <p:tgtEl>
                                              <p:spTgt spid="75"/>
                                            </p:tgtEl>
                                            <p:attrNameLst>
                                              <p:attrName>ppt_x</p:attrName>
                                            </p:attrNameLst>
                                          </p:cBhvr>
                                          <p:tavLst>
                                            <p:tav tm="0">
                                              <p:val>
                                                <p:strVal val="#ppt_x"/>
                                              </p:val>
                                            </p:tav>
                                            <p:tav tm="100000">
                                              <p:val>
                                                <p:strVal val="#ppt_x"/>
                                              </p:val>
                                            </p:tav>
                                          </p:tavLst>
                                        </p:anim>
                                        <p:anim calcmode="lin" valueType="num">
                                          <p:cBhvr additive="base">
                                            <p:cTn id="39" dur="1250" fill="hold"/>
                                            <p:tgtEl>
                                              <p:spTgt spid="75"/>
                                            </p:tgtEl>
                                            <p:attrNameLst>
                                              <p:attrName>ppt_y</p:attrName>
                                            </p:attrNameLst>
                                          </p:cBhvr>
                                          <p:tavLst>
                                            <p:tav tm="0">
                                              <p:val>
                                                <p:strVal val="1+#ppt_h/2"/>
                                              </p:val>
                                            </p:tav>
                                            <p:tav tm="100000">
                                              <p:val>
                                                <p:strVal val="#ppt_y"/>
                                              </p:val>
                                            </p:tav>
                                          </p:tavLst>
                                        </p:anim>
                                      </p:childTnLst>
                                    </p:cTn>
                                  </p:par>
                                  <p:par>
                                    <p:cTn id="40" presetID="2" presetClass="entr" presetSubtype="4" accel="40000" fill="hold" nodeType="withEffect">
                                      <p:stCondLst>
                                        <p:cond delay="25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1250" fill="hold"/>
                                            <p:tgtEl>
                                              <p:spTgt spid="70"/>
                                            </p:tgtEl>
                                            <p:attrNameLst>
                                              <p:attrName>ppt_x</p:attrName>
                                            </p:attrNameLst>
                                          </p:cBhvr>
                                          <p:tavLst>
                                            <p:tav tm="0">
                                              <p:val>
                                                <p:strVal val="#ppt_x"/>
                                              </p:val>
                                            </p:tav>
                                            <p:tav tm="100000">
                                              <p:val>
                                                <p:strVal val="#ppt_x"/>
                                              </p:val>
                                            </p:tav>
                                          </p:tavLst>
                                        </p:anim>
                                        <p:anim calcmode="lin" valueType="num">
                                          <p:cBhvr additive="base">
                                            <p:cTn id="43" dur="125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占位符 27"/>
          <p:cNvSpPr>
            <a:spLocks noGrp="1"/>
          </p:cNvSpPr>
          <p:nvPr>
            <p:ph type="body" sz="quarter" idx="10"/>
          </p:nvPr>
        </p:nvSpPr>
        <p:spPr/>
        <p:txBody>
          <a:bodyPr/>
          <a:lstStyle/>
          <a:p>
            <a:r>
              <a:rPr lang="zh-CN" altLang="en-US" dirty="0"/>
              <a:t>点击输入标题</a:t>
            </a:r>
          </a:p>
        </p:txBody>
      </p:sp>
      <p:grpSp>
        <p:nvGrpSpPr>
          <p:cNvPr id="3" name="_1"/>
          <p:cNvGrpSpPr/>
          <p:nvPr/>
        </p:nvGrpSpPr>
        <p:grpSpPr>
          <a:xfrm rot="2700000">
            <a:off x="1242199" y="3098220"/>
            <a:ext cx="1498008" cy="1480357"/>
            <a:chOff x="3237545" y="4561747"/>
            <a:chExt cx="1146960" cy="1146960"/>
          </a:xfrm>
        </p:grpSpPr>
        <p:sp>
          <p:nvSpPr>
            <p:cNvPr id="4" name="圆角矩形 3"/>
            <p:cNvSpPr/>
            <p:nvPr/>
          </p:nvSpPr>
          <p:spPr>
            <a:xfrm>
              <a:off x="3237545" y="4561747"/>
              <a:ext cx="1146960" cy="1146960"/>
            </a:xfrm>
            <a:prstGeom prst="roundRect">
              <a:avLst>
                <a:gd name="adj" fmla="val 9039"/>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 name="圆角矩形 4"/>
            <p:cNvSpPr/>
            <p:nvPr/>
          </p:nvSpPr>
          <p:spPr>
            <a:xfrm>
              <a:off x="3391905" y="4705642"/>
              <a:ext cx="854473" cy="864661"/>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6" name="_2"/>
          <p:cNvGrpSpPr/>
          <p:nvPr/>
        </p:nvGrpSpPr>
        <p:grpSpPr>
          <a:xfrm rot="2700000">
            <a:off x="3311229" y="3098220"/>
            <a:ext cx="1498008" cy="1480357"/>
            <a:chOff x="3237545" y="4561747"/>
            <a:chExt cx="1146960" cy="1146960"/>
          </a:xfrm>
        </p:grpSpPr>
        <p:sp>
          <p:nvSpPr>
            <p:cNvPr id="7" name="圆角矩形 6"/>
            <p:cNvSpPr/>
            <p:nvPr/>
          </p:nvSpPr>
          <p:spPr>
            <a:xfrm>
              <a:off x="3237545" y="4561747"/>
              <a:ext cx="1146960" cy="1146960"/>
            </a:xfrm>
            <a:prstGeom prst="roundRect">
              <a:avLst>
                <a:gd name="adj" fmla="val 9039"/>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 name="圆角矩形 7"/>
            <p:cNvSpPr/>
            <p:nvPr/>
          </p:nvSpPr>
          <p:spPr>
            <a:xfrm>
              <a:off x="3384048" y="4697691"/>
              <a:ext cx="854473" cy="864661"/>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9" name="_3"/>
          <p:cNvGrpSpPr/>
          <p:nvPr/>
        </p:nvGrpSpPr>
        <p:grpSpPr>
          <a:xfrm rot="2700000">
            <a:off x="5367780" y="3098220"/>
            <a:ext cx="1498008" cy="1480357"/>
            <a:chOff x="3237545" y="4561747"/>
            <a:chExt cx="1146960" cy="1146960"/>
          </a:xfrm>
        </p:grpSpPr>
        <p:sp>
          <p:nvSpPr>
            <p:cNvPr id="10" name="圆角矩形 9"/>
            <p:cNvSpPr/>
            <p:nvPr/>
          </p:nvSpPr>
          <p:spPr>
            <a:xfrm>
              <a:off x="3237545" y="4561747"/>
              <a:ext cx="1146960" cy="1146960"/>
            </a:xfrm>
            <a:prstGeom prst="roundRect">
              <a:avLst>
                <a:gd name="adj" fmla="val 9039"/>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 name="圆角矩形 10"/>
            <p:cNvSpPr/>
            <p:nvPr/>
          </p:nvSpPr>
          <p:spPr>
            <a:xfrm>
              <a:off x="3384048" y="4697691"/>
              <a:ext cx="854473" cy="864661"/>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12" name="_4"/>
          <p:cNvGrpSpPr/>
          <p:nvPr/>
        </p:nvGrpSpPr>
        <p:grpSpPr>
          <a:xfrm rot="2700000">
            <a:off x="7440828" y="3098220"/>
            <a:ext cx="1498008" cy="1480357"/>
            <a:chOff x="3237545" y="4561747"/>
            <a:chExt cx="1146960" cy="1146960"/>
          </a:xfrm>
        </p:grpSpPr>
        <p:sp>
          <p:nvSpPr>
            <p:cNvPr id="13" name="圆角矩形 12"/>
            <p:cNvSpPr/>
            <p:nvPr/>
          </p:nvSpPr>
          <p:spPr>
            <a:xfrm>
              <a:off x="3237545" y="4561747"/>
              <a:ext cx="1146960" cy="1146960"/>
            </a:xfrm>
            <a:prstGeom prst="roundRect">
              <a:avLst>
                <a:gd name="adj" fmla="val 9039"/>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4" name="圆角矩形 13"/>
            <p:cNvSpPr/>
            <p:nvPr/>
          </p:nvSpPr>
          <p:spPr>
            <a:xfrm>
              <a:off x="3376190" y="4689740"/>
              <a:ext cx="854473" cy="864661"/>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15" name="_5"/>
          <p:cNvGrpSpPr/>
          <p:nvPr/>
        </p:nvGrpSpPr>
        <p:grpSpPr>
          <a:xfrm rot="2700000">
            <a:off x="9490769" y="3098220"/>
            <a:ext cx="1498008" cy="1480357"/>
            <a:chOff x="3237545" y="4561747"/>
            <a:chExt cx="1146960" cy="1146960"/>
          </a:xfrm>
        </p:grpSpPr>
        <p:sp>
          <p:nvSpPr>
            <p:cNvPr id="16" name="圆角矩形 15"/>
            <p:cNvSpPr/>
            <p:nvPr/>
          </p:nvSpPr>
          <p:spPr>
            <a:xfrm>
              <a:off x="3237545" y="4561747"/>
              <a:ext cx="1146960" cy="1146960"/>
            </a:xfrm>
            <a:prstGeom prst="roundRect">
              <a:avLst>
                <a:gd name="adj" fmla="val 9039"/>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 name="圆角矩形 16"/>
            <p:cNvSpPr/>
            <p:nvPr/>
          </p:nvSpPr>
          <p:spPr>
            <a:xfrm>
              <a:off x="3384048" y="4697691"/>
              <a:ext cx="854473" cy="864661"/>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18" name="_7"/>
          <p:cNvSpPr txBox="1"/>
          <p:nvPr/>
        </p:nvSpPr>
        <p:spPr>
          <a:xfrm>
            <a:off x="1378803" y="3687795"/>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点击输入标题内容</a:t>
            </a:r>
            <a:endParaRPr lang="en-GB" altLang="zh-CN"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9" name="_8"/>
          <p:cNvSpPr txBox="1"/>
          <p:nvPr/>
        </p:nvSpPr>
        <p:spPr>
          <a:xfrm>
            <a:off x="3465795" y="3687795"/>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点击输入标题内容</a:t>
            </a:r>
            <a:endParaRPr lang="en-GB" altLang="zh-CN"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0" name="_9"/>
          <p:cNvSpPr txBox="1"/>
          <p:nvPr/>
        </p:nvSpPr>
        <p:spPr>
          <a:xfrm>
            <a:off x="5525180" y="3687795"/>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点击输入标题内容</a:t>
            </a:r>
            <a:endParaRPr lang="en-GB" altLang="zh-CN"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 name="_10"/>
          <p:cNvSpPr txBox="1"/>
          <p:nvPr/>
        </p:nvSpPr>
        <p:spPr>
          <a:xfrm>
            <a:off x="7585276" y="3687795"/>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点击输入标题内容</a:t>
            </a:r>
            <a:endParaRPr lang="en-GB" altLang="zh-CN"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2" name="_11"/>
          <p:cNvSpPr txBox="1"/>
          <p:nvPr/>
        </p:nvSpPr>
        <p:spPr>
          <a:xfrm>
            <a:off x="9664019" y="3687795"/>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点击输入标题内容</a:t>
            </a:r>
            <a:endParaRPr lang="en-GB" altLang="zh-CN"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3" name="_12"/>
          <p:cNvSpPr txBox="1"/>
          <p:nvPr/>
        </p:nvSpPr>
        <p:spPr>
          <a:xfrm>
            <a:off x="856166" y="1666573"/>
            <a:ext cx="2328369" cy="984629"/>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详写内容</a:t>
            </a:r>
            <a:r>
              <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a:t>
            </a: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a:t>
            </a:r>
            <a:r>
              <a:rPr lang="zh-CN" altLang="en-US" sz="1335"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字亮亮图文旗舰店</a:t>
            </a:r>
            <a:r>
              <a:rPr lang="en-US" altLang="zh-CN" sz="1335"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https://liangliangtuwen.tmall.com</a:t>
            </a:r>
            <a:r>
              <a:rPr lang="zh-CN" altLang="en-US" sz="1335"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改</a:t>
            </a: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a:t>
            </a:r>
            <a:endPar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4" name="_13"/>
          <p:cNvSpPr txBox="1"/>
          <p:nvPr/>
        </p:nvSpPr>
        <p:spPr>
          <a:xfrm>
            <a:off x="2877606" y="5147736"/>
            <a:ext cx="2328369" cy="984629"/>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详写内容</a:t>
            </a:r>
            <a:r>
              <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a:t>
            </a: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点击输入本栏的具体文字，简明扼要的说明分项内容，此为概念图解，请根据您的具体内容酌情修改。</a:t>
            </a:r>
            <a:endPar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5" name="_14"/>
          <p:cNvSpPr txBox="1"/>
          <p:nvPr/>
        </p:nvSpPr>
        <p:spPr>
          <a:xfrm>
            <a:off x="4962984" y="1666573"/>
            <a:ext cx="2328369" cy="984629"/>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详写内容</a:t>
            </a:r>
            <a:r>
              <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a:t>
            </a: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点击输入本栏的具体文字，简明扼要的说明分项内容，此为概念图解，请根据您的具体内容酌情修改。</a:t>
            </a:r>
            <a:endPar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 name="_15"/>
          <p:cNvSpPr txBox="1"/>
          <p:nvPr/>
        </p:nvSpPr>
        <p:spPr>
          <a:xfrm>
            <a:off x="7049730" y="5147736"/>
            <a:ext cx="2328369" cy="984629"/>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详写内容</a:t>
            </a:r>
            <a:r>
              <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a:t>
            </a: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点击输入本栏的具体文字，简明扼要的说明分项内容，此为概念图解，请根据您的具体内容酌情修改。</a:t>
            </a:r>
            <a:endPar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7" name="_16"/>
          <p:cNvSpPr txBox="1"/>
          <p:nvPr/>
        </p:nvSpPr>
        <p:spPr>
          <a:xfrm>
            <a:off x="9063781" y="1666573"/>
            <a:ext cx="2328369" cy="984629"/>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详写内容</a:t>
            </a:r>
            <a:r>
              <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a:t>
            </a: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点击输入本栏的具体文字，简明扼要的说明分项内容，此为概念图解，请根据您的具体内容酌情修改。</a:t>
            </a:r>
            <a:endPar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fade">
                                      <p:cBhvr>
                                        <p:cTn id="13" dur="500"/>
                                        <p:tgtEl>
                                          <p:spTgt spid="18">
                                            <p:txEl>
                                              <p:pRg st="0" end="0"/>
                                            </p:txEl>
                                          </p:spTgt>
                                        </p:tgtEl>
                                      </p:cBhvr>
                                    </p:animEffect>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strips(downRight)">
                                      <p:cBhvr>
                                        <p:cTn id="17" dur="500"/>
                                        <p:tgtEl>
                                          <p:spTgt spid="23"/>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500"/>
                                        <p:tgtEl>
                                          <p:spTgt spid="19">
                                            <p:txEl>
                                              <p:pRg st="0" end="0"/>
                                            </p:txEl>
                                          </p:spTgt>
                                        </p:tgtEl>
                                      </p:cBhvr>
                                    </p:animEffect>
                                  </p:childTnLst>
                                </p:cTn>
                              </p:par>
                            </p:childTnLst>
                          </p:cTn>
                        </p:par>
                        <p:par>
                          <p:cTn id="28" fill="hold">
                            <p:stCondLst>
                              <p:cond delay="2500"/>
                            </p:stCondLst>
                            <p:childTnLst>
                              <p:par>
                                <p:cTn id="29" presetID="18" presetClass="entr" presetSubtype="6"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strips(downRight)">
                                      <p:cBhvr>
                                        <p:cTn id="31" dur="500"/>
                                        <p:tgtEl>
                                          <p:spTgt spid="24"/>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fade">
                                      <p:cBhvr>
                                        <p:cTn id="41" dur="500"/>
                                        <p:tgtEl>
                                          <p:spTgt spid="20">
                                            <p:txEl>
                                              <p:pRg st="0" end="0"/>
                                            </p:txEl>
                                          </p:spTgt>
                                        </p:tgtEl>
                                      </p:cBhvr>
                                    </p:animEffect>
                                  </p:childTnLst>
                                </p:cTn>
                              </p:par>
                            </p:childTnLst>
                          </p:cTn>
                        </p:par>
                        <p:par>
                          <p:cTn id="42" fill="hold">
                            <p:stCondLst>
                              <p:cond delay="4000"/>
                            </p:stCondLst>
                            <p:childTnLst>
                              <p:par>
                                <p:cTn id="43" presetID="18" presetClass="entr" presetSubtype="6"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strips(downRight)">
                                      <p:cBhvr>
                                        <p:cTn id="45" dur="500"/>
                                        <p:tgtEl>
                                          <p:spTgt spid="2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fade">
                                      <p:cBhvr>
                                        <p:cTn id="55" dur="500"/>
                                        <p:tgtEl>
                                          <p:spTgt spid="21">
                                            <p:txEl>
                                              <p:pRg st="0" end="0"/>
                                            </p:txEl>
                                          </p:spTgt>
                                        </p:tgtEl>
                                      </p:cBhvr>
                                    </p:animEffect>
                                  </p:childTnLst>
                                </p:cTn>
                              </p:par>
                            </p:childTnLst>
                          </p:cTn>
                        </p:par>
                        <p:par>
                          <p:cTn id="56" fill="hold">
                            <p:stCondLst>
                              <p:cond delay="5500"/>
                            </p:stCondLst>
                            <p:childTnLst>
                              <p:par>
                                <p:cTn id="57" presetID="18" presetClass="entr" presetSubtype="6"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strips(downRight)">
                                      <p:cBhvr>
                                        <p:cTn id="59" dur="500"/>
                                        <p:tgtEl>
                                          <p:spTgt spid="26"/>
                                        </p:tgtEl>
                                      </p:cBhvr>
                                    </p:animEffect>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22">
                                            <p:txEl>
                                              <p:pRg st="0" end="0"/>
                                            </p:txEl>
                                          </p:spTgt>
                                        </p:tgtEl>
                                        <p:attrNameLst>
                                          <p:attrName>style.visibility</p:attrName>
                                        </p:attrNameLst>
                                      </p:cBhvr>
                                      <p:to>
                                        <p:strVal val="visible"/>
                                      </p:to>
                                    </p:set>
                                    <p:animEffect transition="in" filter="fade">
                                      <p:cBhvr>
                                        <p:cTn id="69" dur="500"/>
                                        <p:tgtEl>
                                          <p:spTgt spid="22">
                                            <p:txEl>
                                              <p:pRg st="0" end="0"/>
                                            </p:txEl>
                                          </p:spTgt>
                                        </p:tgtEl>
                                      </p:cBhvr>
                                    </p:animEffect>
                                  </p:childTnLst>
                                </p:cTn>
                              </p:par>
                            </p:childTnLst>
                          </p:cTn>
                        </p:par>
                        <p:par>
                          <p:cTn id="70" fill="hold">
                            <p:stCondLst>
                              <p:cond delay="7000"/>
                            </p:stCondLst>
                            <p:childTnLst>
                              <p:par>
                                <p:cTn id="71" presetID="18" presetClass="entr" presetSubtype="6"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strips(downRight)">
                                      <p:cBhvr>
                                        <p:cTn id="7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9" grpId="0" build="p"/>
      <p:bldP spid="20" grpId="0" build="p"/>
      <p:bldP spid="21" grpId="0" build="p"/>
      <p:bldP spid="22" grpId="0" build="p"/>
      <p:bldP spid="23" grpId="0"/>
      <p:bldP spid="24" grpId="0"/>
      <p:bldP spid="25"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2120757" y="2711463"/>
            <a:ext cx="1812614" cy="1570855"/>
          </a:xfrm>
        </p:spPr>
        <p:txBody>
          <a:bodyPr/>
          <a:lstStyle/>
          <a:p>
            <a:r>
              <a:rPr lang="en-US" altLang="zh-CN" dirty="0" smtClean="0">
                <a:latin typeface="Impact" panose="020B0806030902050204" pitchFamily="34" charset="0"/>
                <a:ea typeface="微软雅黑" panose="020B0503020204020204" pitchFamily="34" charset="-122"/>
                <a:sym typeface="Impact" panose="020B0806030902050204" pitchFamily="34" charset="0"/>
              </a:rPr>
              <a:t>03</a:t>
            </a:r>
            <a:endParaRPr lang="zh-CN" altLang="en-US" dirty="0">
              <a:latin typeface="Impact" panose="020B0806030902050204" pitchFamily="34" charset="0"/>
              <a:ea typeface="微软雅黑" panose="020B0503020204020204" pitchFamily="34" charset="-122"/>
              <a:sym typeface="Impact" panose="020B0806030902050204" pitchFamily="34" charset="0"/>
            </a:endParaRPr>
          </a:p>
        </p:txBody>
      </p:sp>
      <p:sp>
        <p:nvSpPr>
          <p:cNvPr id="4" name="文本占位符 3"/>
          <p:cNvSpPr>
            <a:spLocks noGrp="1"/>
          </p:cNvSpPr>
          <p:nvPr>
            <p:ph type="body" sz="quarter" idx="11"/>
          </p:nvPr>
        </p:nvSpPr>
        <p:spPr/>
        <p:txBody>
          <a:bodyPr/>
          <a:lstStyle/>
          <a:p>
            <a:pPr algn="ctr"/>
            <a:r>
              <a:rPr lang="zh-CN" altLang="en-US" b="1" spc="133" dirty="0">
                <a:latin typeface="Impact" panose="020B0806030902050204" pitchFamily="34" charset="0"/>
                <a:ea typeface="微软雅黑" panose="020B0503020204020204" pitchFamily="34" charset="-122"/>
                <a:sym typeface="Impact" panose="020B0806030902050204" pitchFamily="34" charset="0"/>
              </a:rPr>
              <a:t>工作</a:t>
            </a:r>
            <a:r>
              <a:rPr lang="zh-CN" altLang="en-US" b="1" spc="133" dirty="0" smtClean="0">
                <a:latin typeface="Impact" panose="020B0806030902050204" pitchFamily="34" charset="0"/>
                <a:ea typeface="微软雅黑" panose="020B0503020204020204" pitchFamily="34" charset="-122"/>
                <a:sym typeface="Impact" panose="020B0806030902050204" pitchFamily="34" charset="0"/>
              </a:rPr>
              <a:t>体会</a:t>
            </a:r>
            <a:endParaRPr lang="en-US" altLang="zh-CN" b="1" spc="133" dirty="0">
              <a:latin typeface="Impact" panose="020B0806030902050204" pitchFamily="34" charset="0"/>
              <a:ea typeface="微软雅黑" panose="020B0503020204020204" pitchFamily="34" charset="-122"/>
              <a:sym typeface="Impact" panose="020B0806030902050204" pitchFamily="34" charset="0"/>
            </a:endParaRPr>
          </a:p>
        </p:txBody>
      </p:sp>
      <p:sp>
        <p:nvSpPr>
          <p:cNvPr id="5" name="文本占位符 4"/>
          <p:cNvSpPr>
            <a:spLocks noGrp="1"/>
          </p:cNvSpPr>
          <p:nvPr>
            <p:ph type="body" sz="quarter" idx="12"/>
          </p:nvPr>
        </p:nvSpPr>
        <p:spPr/>
        <p:txBody>
          <a:bodyPr/>
          <a:lstStyle/>
          <a:p>
            <a:r>
              <a:rPr lang="zh-CN" altLang="en-US" dirty="0" smtClean="0">
                <a:latin typeface="Impact" panose="020B0806030902050204" pitchFamily="34" charset="0"/>
                <a:ea typeface="微软雅黑" panose="020B0503020204020204" pitchFamily="34" charset="-122"/>
                <a:sym typeface="Impact" panose="020B0806030902050204" pitchFamily="34" charset="0"/>
              </a:rPr>
              <a:t>点击输入副标题</a:t>
            </a:r>
            <a:endParaRPr lang="en-US" altLang="zh-CN" dirty="0" smtClean="0">
              <a:latin typeface="Impact" panose="020B0806030902050204" pitchFamily="34" charset="0"/>
              <a:ea typeface="微软雅黑" panose="020B0503020204020204" pitchFamily="34" charset="-122"/>
              <a:sym typeface="Impact" panose="020B0806030902050204" pitchFamily="34" charset="0"/>
            </a:endParaRPr>
          </a:p>
          <a:p>
            <a:r>
              <a:rPr lang="zh-CN" altLang="en-US" dirty="0">
                <a:latin typeface="Impact" panose="020B0806030902050204" pitchFamily="34" charset="0"/>
                <a:ea typeface="微软雅黑" panose="020B0503020204020204" pitchFamily="34" charset="-122"/>
                <a:sym typeface="Impact" panose="020B0806030902050204" pitchFamily="34" charset="0"/>
              </a:rPr>
              <a:t>点击输入副标题</a:t>
            </a:r>
          </a:p>
          <a:p>
            <a:r>
              <a:rPr lang="zh-CN" altLang="en-US" dirty="0">
                <a:latin typeface="Impact" panose="020B0806030902050204" pitchFamily="34" charset="0"/>
                <a:ea typeface="微软雅黑" panose="020B0503020204020204" pitchFamily="34" charset="-122"/>
                <a:sym typeface="Impact" panose="020B0806030902050204" pitchFamily="34" charset="0"/>
              </a:rPr>
              <a:t>点击输入副标题</a:t>
            </a:r>
          </a:p>
          <a:p>
            <a:endParaRPr lang="zh-CN" altLang="en-US" dirty="0">
              <a:latin typeface="Impact" panose="020B0806030902050204" pitchFamily="34" charset="0"/>
              <a:ea typeface="微软雅黑" panose="020B0503020204020204" pitchFamily="34" charset="-122"/>
              <a:sym typeface="Impact" panose="020B0806030902050204" pitchFamily="34" charset="0"/>
            </a:endParaRPr>
          </a:p>
        </p:txBody>
      </p:sp>
      <p:sp>
        <p:nvSpPr>
          <p:cNvPr id="6" name="文本占位符 5"/>
          <p:cNvSpPr>
            <a:spLocks noGrp="1"/>
          </p:cNvSpPr>
          <p:nvPr>
            <p:ph type="body" sz="quarter" idx="13"/>
          </p:nvPr>
        </p:nvSpPr>
        <p:spPr/>
        <p:txBody>
          <a:bodyPr/>
          <a:lstStyle/>
          <a:p>
            <a:r>
              <a:rPr lang="zh-CN" altLang="en-US" dirty="0">
                <a:latin typeface="Impact" panose="020B0806030902050204" pitchFamily="34" charset="0"/>
                <a:ea typeface="微软雅黑" panose="020B0503020204020204" pitchFamily="34" charset="-122"/>
                <a:sym typeface="Impact" panose="020B0806030902050204" pitchFamily="34" charset="0"/>
              </a:rPr>
              <a:t>点击输入副标题</a:t>
            </a:r>
          </a:p>
          <a:p>
            <a:r>
              <a:rPr lang="zh-CN" altLang="en-US" dirty="0">
                <a:latin typeface="Impact" panose="020B0806030902050204" pitchFamily="34" charset="0"/>
                <a:ea typeface="微软雅黑" panose="020B0503020204020204" pitchFamily="34" charset="-122"/>
                <a:sym typeface="Impact" panose="020B0806030902050204" pitchFamily="34" charset="0"/>
              </a:rPr>
              <a:t>点击输入副标题</a:t>
            </a:r>
          </a:p>
          <a:p>
            <a:r>
              <a:rPr lang="zh-CN" altLang="en-US" dirty="0">
                <a:latin typeface="Impact" panose="020B0806030902050204" pitchFamily="34" charset="0"/>
                <a:ea typeface="微软雅黑" panose="020B0503020204020204" pitchFamily="34" charset="-122"/>
                <a:sym typeface="Impact" panose="020B0806030902050204" pitchFamily="34" charset="0"/>
              </a:rPr>
              <a:t>点击输入副标题</a:t>
            </a:r>
          </a:p>
          <a:p>
            <a:endParaRPr lang="zh-CN" altLang="en-US" dirty="0">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9094248">
            <a:off x="5717717" y="1628861"/>
            <a:ext cx="1536373" cy="1517307"/>
            <a:chOff x="4590714" y="544997"/>
            <a:chExt cx="1415386" cy="1397821"/>
          </a:xfrm>
        </p:grpSpPr>
        <p:sp>
          <p:nvSpPr>
            <p:cNvPr id="29" name="圆角矩形 28"/>
            <p:cNvSpPr/>
            <p:nvPr/>
          </p:nvSpPr>
          <p:spPr>
            <a:xfrm>
              <a:off x="4590714" y="544997"/>
              <a:ext cx="1415386" cy="1397821"/>
            </a:xfrm>
            <a:prstGeom prst="roundRect">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0" name="圆角矩形 29"/>
            <p:cNvSpPr/>
            <p:nvPr/>
          </p:nvSpPr>
          <p:spPr>
            <a:xfrm>
              <a:off x="4781694" y="733607"/>
              <a:ext cx="1033425" cy="1020600"/>
            </a:xfrm>
            <a:prstGeom prst="roundRect">
              <a:avLst/>
            </a:prstGeom>
            <a:solidFill>
              <a:srgbClr val="1D93CF"/>
            </a:solidFill>
            <a:ln w="14288" cap="flat">
              <a:noFill/>
              <a:prstDash val="solid"/>
              <a:miter lim="800000"/>
            </a:ln>
            <a:effectLst>
              <a:innerShdw blurRad="88900" dist="63500" dir="13500000">
                <a:prstClr val="black">
                  <a:alpha val="50000"/>
                </a:prstClr>
              </a:innerShdw>
            </a:effectLst>
          </p:spPr>
          <p:txBody>
            <a:bodyPr lIns="91028" tIns="45514" rIns="91028" bIns="45514"/>
            <a:lstStyle/>
            <a:p>
              <a:pPr defTabSz="1146175">
                <a:defRPr/>
              </a:pPr>
              <a:endParaRPr lang="zh-CN" altLang="en-US" sz="2255" kern="0" dirty="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39970" name="组合 52"/>
            <p:cNvGrpSpPr/>
            <p:nvPr/>
          </p:nvGrpSpPr>
          <p:grpSpPr bwMode="auto">
            <a:xfrm>
              <a:off x="4910700" y="1089844"/>
              <a:ext cx="672912" cy="747591"/>
              <a:chOff x="5605025" y="2803126"/>
              <a:chExt cx="452083" cy="507940"/>
            </a:xfrm>
          </p:grpSpPr>
          <p:sp>
            <p:nvSpPr>
              <p:cNvPr id="54" name="Freeform 55"/>
              <p:cNvSpPr/>
              <p:nvPr/>
            </p:nvSpPr>
            <p:spPr bwMode="auto">
              <a:xfrm rot="3204369">
                <a:off x="5587838" y="2841795"/>
                <a:ext cx="486458" cy="452083"/>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9992" name="Freeform 56"/>
              <p:cNvSpPr>
                <a:spLocks noEditPoints="1"/>
              </p:cNvSpPr>
              <p:nvPr/>
            </p:nvSpPr>
            <p:spPr bwMode="auto">
              <a:xfrm rot="3188321">
                <a:off x="5720214" y="2718095"/>
                <a:ext cx="117200" cy="287262"/>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a:solidFill>
                      <a:srgbClr val="000000"/>
                    </a:solidFill>
                    <a:prstDash val="solid"/>
                    <a:miter lim="800000"/>
                    <a:headEnd/>
                    <a:tailE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9993" name="Freeform 57"/>
              <p:cNvSpPr/>
              <p:nvPr/>
            </p:nvSpPr>
            <p:spPr bwMode="auto">
              <a:xfrm rot="3188321">
                <a:off x="5834501" y="2822353"/>
                <a:ext cx="69036" cy="284122"/>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xmlns="" w="15875">
                    <a:solidFill>
                      <a:srgbClr val="000000"/>
                    </a:solidFill>
                    <a:prstDash val="solid"/>
                    <a:miter lim="800000"/>
                    <a:headEnd/>
                    <a:tailE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3" name="组合 2"/>
          <p:cNvGrpSpPr/>
          <p:nvPr/>
        </p:nvGrpSpPr>
        <p:grpSpPr>
          <a:xfrm rot="2874766">
            <a:off x="4629740" y="2954747"/>
            <a:ext cx="1536373" cy="1517307"/>
            <a:chOff x="3501296" y="1616288"/>
            <a:chExt cx="1415386" cy="1397821"/>
          </a:xfrm>
        </p:grpSpPr>
        <p:sp>
          <p:nvSpPr>
            <p:cNvPr id="33" name="圆角矩形 32"/>
            <p:cNvSpPr/>
            <p:nvPr/>
          </p:nvSpPr>
          <p:spPr>
            <a:xfrm>
              <a:off x="3501296" y="1616288"/>
              <a:ext cx="1415386" cy="1397821"/>
            </a:xfrm>
            <a:prstGeom prst="roundRect">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4" name="圆角矩形 33"/>
            <p:cNvSpPr/>
            <p:nvPr/>
          </p:nvSpPr>
          <p:spPr>
            <a:xfrm>
              <a:off x="3692276" y="1804897"/>
              <a:ext cx="1033425" cy="1020600"/>
            </a:xfrm>
            <a:prstGeom prst="roundRect">
              <a:avLst/>
            </a:prstGeom>
            <a:solidFill>
              <a:srgbClr val="1D93CF"/>
            </a:solidFill>
            <a:ln w="14288" cap="flat">
              <a:noFill/>
              <a:prstDash val="solid"/>
              <a:miter lim="800000"/>
            </a:ln>
            <a:effectLst>
              <a:innerShdw blurRad="88900" dist="88900" dir="13500000">
                <a:prstClr val="black">
                  <a:alpha val="50000"/>
                </a:prstClr>
              </a:innerShdw>
            </a:effectLst>
          </p:spPr>
          <p:txBody>
            <a:bodyPr lIns="91028" tIns="45514" rIns="91028" bIns="45514"/>
            <a:lstStyle/>
            <a:p>
              <a:pPr defTabSz="1146175">
                <a:defRPr/>
              </a:pPr>
              <a:endParaRPr lang="zh-CN" altLang="en-US" sz="2255" kern="0" dirty="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39971" name="组合 56"/>
            <p:cNvGrpSpPr/>
            <p:nvPr/>
          </p:nvGrpSpPr>
          <p:grpSpPr bwMode="auto">
            <a:xfrm>
              <a:off x="3992882" y="2022404"/>
              <a:ext cx="760816" cy="665903"/>
              <a:chOff x="967165" y="5980089"/>
              <a:chExt cx="510347" cy="452438"/>
            </a:xfrm>
          </p:grpSpPr>
          <p:sp>
            <p:nvSpPr>
              <p:cNvPr id="58" name="Freeform 58"/>
              <p:cNvSpPr/>
              <p:nvPr/>
            </p:nvSpPr>
            <p:spPr bwMode="auto">
              <a:xfrm rot="19307621">
                <a:off x="985387" y="5980089"/>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9987" name="Freeform 59"/>
              <p:cNvSpPr>
                <a:spLocks noEditPoints="1"/>
              </p:cNvSpPr>
              <p:nvPr/>
            </p:nvSpPr>
            <p:spPr bwMode="auto">
              <a:xfrm rot="19286808">
                <a:off x="967165" y="6123695"/>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a:solidFill>
                      <a:srgbClr val="000000"/>
                    </a:solidFill>
                    <a:prstDash val="solid"/>
                    <a:miter lim="800000"/>
                    <a:headEnd/>
                    <a:tailE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9988" name="Freeform 60"/>
              <p:cNvSpPr/>
              <p:nvPr/>
            </p:nvSpPr>
            <p:spPr bwMode="auto">
              <a:xfrm rot="19312152">
                <a:off x="1079209" y="602532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xmlns="" w="15875">
                    <a:solidFill>
                      <a:srgbClr val="000000"/>
                    </a:solidFill>
                    <a:prstDash val="solid"/>
                    <a:miter lim="800000"/>
                    <a:headEnd/>
                    <a:tailE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4" name="组合 3"/>
          <p:cNvGrpSpPr/>
          <p:nvPr/>
        </p:nvGrpSpPr>
        <p:grpSpPr>
          <a:xfrm rot="2906341">
            <a:off x="6066494" y="3971337"/>
            <a:ext cx="1536373" cy="1517307"/>
            <a:chOff x="4898453" y="2435547"/>
            <a:chExt cx="1415386" cy="1397821"/>
          </a:xfrm>
        </p:grpSpPr>
        <p:sp>
          <p:nvSpPr>
            <p:cNvPr id="36" name="圆角矩形 35"/>
            <p:cNvSpPr/>
            <p:nvPr/>
          </p:nvSpPr>
          <p:spPr>
            <a:xfrm>
              <a:off x="4898453" y="2435547"/>
              <a:ext cx="1415386" cy="1397821"/>
            </a:xfrm>
            <a:prstGeom prst="roundRect">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7" name="圆角矩形 36"/>
            <p:cNvSpPr/>
            <p:nvPr/>
          </p:nvSpPr>
          <p:spPr>
            <a:xfrm>
              <a:off x="5093974" y="2628184"/>
              <a:ext cx="1033425" cy="1020600"/>
            </a:xfrm>
            <a:prstGeom prst="roundRect">
              <a:avLst/>
            </a:prstGeom>
            <a:solidFill>
              <a:srgbClr val="1D93CF"/>
            </a:solidFill>
            <a:ln w="14288" cap="flat">
              <a:noFill/>
              <a:prstDash val="solid"/>
              <a:miter lim="800000"/>
            </a:ln>
            <a:effectLst>
              <a:innerShdw blurRad="88900" dist="88900" dir="13500000">
                <a:prstClr val="black">
                  <a:alpha val="50000"/>
                </a:prstClr>
              </a:innerShdw>
            </a:effectLst>
          </p:spPr>
          <p:txBody>
            <a:bodyPr lIns="91028" tIns="45514" rIns="91028" bIns="45514"/>
            <a:lstStyle/>
            <a:p>
              <a:pPr defTabSz="1146175">
                <a:defRPr/>
              </a:pPr>
              <a:endParaRPr lang="zh-CN" altLang="en-US" sz="2255" kern="0" dirty="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39972" name="组合 60"/>
            <p:cNvGrpSpPr/>
            <p:nvPr/>
          </p:nvGrpSpPr>
          <p:grpSpPr bwMode="auto">
            <a:xfrm>
              <a:off x="5315114" y="2782740"/>
              <a:ext cx="860814" cy="668239"/>
              <a:chOff x="5378048" y="6746263"/>
              <a:chExt cx="578385" cy="454025"/>
            </a:xfrm>
          </p:grpSpPr>
          <p:sp>
            <p:nvSpPr>
              <p:cNvPr id="62" name="Freeform 61"/>
              <p:cNvSpPr/>
              <p:nvPr/>
            </p:nvSpPr>
            <p:spPr bwMode="auto">
              <a:xfrm rot="18927812">
                <a:off x="5464308" y="6746263"/>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9982" name="Freeform 62"/>
              <p:cNvSpPr>
                <a:spLocks noEditPoints="1"/>
              </p:cNvSpPr>
              <p:nvPr/>
            </p:nvSpPr>
            <p:spPr bwMode="auto">
              <a:xfrm rot="18844839">
                <a:off x="5462299" y="6911034"/>
                <a:ext cx="118792" cy="28729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xmlns="" w="15875">
                    <a:solidFill>
                      <a:srgbClr val="000000"/>
                    </a:solidFill>
                    <a:prstDash val="solid"/>
                    <a:miter lim="800000"/>
                    <a:headEnd/>
                    <a:tailE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9983" name="Freeform 63"/>
              <p:cNvSpPr/>
              <p:nvPr/>
            </p:nvSpPr>
            <p:spPr bwMode="auto">
              <a:xfrm rot="19011580">
                <a:off x="5563049" y="6797545"/>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xmlns="" w="15875">
                    <a:solidFill>
                      <a:srgbClr val="000000"/>
                    </a:solidFill>
                    <a:prstDash val="solid"/>
                    <a:miter lim="800000"/>
                    <a:headEnd/>
                    <a:tailE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5" name="组合 4"/>
          <p:cNvGrpSpPr/>
          <p:nvPr/>
        </p:nvGrpSpPr>
        <p:grpSpPr>
          <a:xfrm>
            <a:off x="4831331" y="5157562"/>
            <a:ext cx="1536373" cy="1517307"/>
            <a:chOff x="3809035" y="3506837"/>
            <a:chExt cx="1415386" cy="1397821"/>
          </a:xfrm>
        </p:grpSpPr>
        <p:sp>
          <p:nvSpPr>
            <p:cNvPr id="39" name="圆角矩形 38"/>
            <p:cNvSpPr/>
            <p:nvPr/>
          </p:nvSpPr>
          <p:spPr>
            <a:xfrm rot="19186270">
              <a:off x="3809035" y="3506837"/>
              <a:ext cx="1415386" cy="1397821"/>
            </a:xfrm>
            <a:prstGeom prst="roundRect">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0" name="圆角矩形 39"/>
            <p:cNvSpPr/>
            <p:nvPr/>
          </p:nvSpPr>
          <p:spPr>
            <a:xfrm rot="19303840">
              <a:off x="4000015" y="3695447"/>
              <a:ext cx="1033425" cy="1020600"/>
            </a:xfrm>
            <a:prstGeom prst="roundRect">
              <a:avLst/>
            </a:prstGeom>
            <a:solidFill>
              <a:srgbClr val="1D93CF"/>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46175">
                <a:defRPr/>
              </a:pPr>
              <a:endParaRPr lang="zh-CN" altLang="en-US" sz="3135" kern="0" dirty="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39973" name="组合 64"/>
            <p:cNvGrpSpPr/>
            <p:nvPr/>
          </p:nvGrpSpPr>
          <p:grpSpPr bwMode="auto">
            <a:xfrm>
              <a:off x="4311539" y="3979248"/>
              <a:ext cx="774710" cy="680085"/>
              <a:chOff x="688976" y="7240588"/>
              <a:chExt cx="519113" cy="461963"/>
            </a:xfrm>
          </p:grpSpPr>
          <p:sp>
            <p:nvSpPr>
              <p:cNvPr id="6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997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xmlns="" w="15875">
                    <a:solidFill>
                      <a:srgbClr val="000000"/>
                    </a:solidFill>
                    <a:prstDash val="solid"/>
                    <a:miter lim="800000"/>
                    <a:headEnd/>
                    <a:tailE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997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xmlns="" w="15875">
                    <a:solidFill>
                      <a:srgbClr val="000000"/>
                    </a:solidFill>
                    <a:prstDash val="solid"/>
                    <a:miter lim="800000"/>
                    <a:headEnd/>
                    <a:tailE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35" name="组合 98"/>
          <p:cNvGrpSpPr/>
          <p:nvPr/>
        </p:nvGrpSpPr>
        <p:grpSpPr bwMode="auto">
          <a:xfrm>
            <a:off x="7827579" y="1912300"/>
            <a:ext cx="2406650" cy="1369626"/>
            <a:chOff x="3508035" y="4207856"/>
            <a:chExt cx="2407376" cy="1387376"/>
          </a:xfrm>
        </p:grpSpPr>
        <p:sp>
          <p:nvSpPr>
            <p:cNvPr id="38" name="矩形 47"/>
            <p:cNvSpPr>
              <a:spLocks noChangeArrowheads="1"/>
            </p:cNvSpPr>
            <p:nvPr/>
          </p:nvSpPr>
          <p:spPr bwMode="auto">
            <a:xfrm>
              <a:off x="3508035" y="4716054"/>
              <a:ext cx="2407376" cy="879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20000"/>
                </a:lnSpc>
              </a:pPr>
              <a:r>
                <a:rPr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简明扼要的说明分项内容，此为概念图解，请根据您的具体内容酌情修改。</a:t>
              </a:r>
              <a:endParaRPr lang="en-US" altLang="zh-CN" sz="14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9" name="文本框 48"/>
            <p:cNvSpPr>
              <a:spLocks noChangeArrowheads="1"/>
            </p:cNvSpPr>
            <p:nvPr/>
          </p:nvSpPr>
          <p:spPr bwMode="auto">
            <a:xfrm>
              <a:off x="3508035" y="4207856"/>
              <a:ext cx="1819824" cy="4844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1146175">
                <a:defRPr/>
              </a:pPr>
              <a:r>
                <a:rPr lang="zh-CN" altLang="en-US" sz="2510" kern="0" dirty="0">
                  <a:solidFill>
                    <a:schemeClr val="bg1"/>
                  </a:solidFill>
                  <a:latin typeface="Impact" panose="020B0806030902050204" pitchFamily="34" charset="0"/>
                  <a:ea typeface="微软雅黑" panose="020B0503020204020204" pitchFamily="34" charset="-122"/>
                  <a:sym typeface="Impact" panose="020B0806030902050204" pitchFamily="34" charset="0"/>
                </a:rPr>
                <a:t>添加标题</a:t>
              </a:r>
            </a:p>
          </p:txBody>
        </p:sp>
      </p:grpSp>
      <p:grpSp>
        <p:nvGrpSpPr>
          <p:cNvPr id="50" name="组合 98"/>
          <p:cNvGrpSpPr/>
          <p:nvPr/>
        </p:nvGrpSpPr>
        <p:grpSpPr bwMode="auto">
          <a:xfrm>
            <a:off x="8345740" y="4380961"/>
            <a:ext cx="2406650" cy="1369626"/>
            <a:chOff x="3508035" y="4207856"/>
            <a:chExt cx="2407376" cy="1387376"/>
          </a:xfrm>
        </p:grpSpPr>
        <p:sp>
          <p:nvSpPr>
            <p:cNvPr id="51" name="矩形 47"/>
            <p:cNvSpPr>
              <a:spLocks noChangeArrowheads="1"/>
            </p:cNvSpPr>
            <p:nvPr/>
          </p:nvSpPr>
          <p:spPr bwMode="auto">
            <a:xfrm>
              <a:off x="3508035" y="4716054"/>
              <a:ext cx="2407376" cy="879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20000"/>
                </a:lnSpc>
              </a:pPr>
              <a:r>
                <a:rPr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简明扼要的说明分项内容，此为概念图解，请根据您的具体内容酌情修改。</a:t>
              </a:r>
              <a:endParaRPr lang="en-US" altLang="zh-CN" sz="14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2" name="文本框 48"/>
            <p:cNvSpPr>
              <a:spLocks noChangeArrowheads="1"/>
            </p:cNvSpPr>
            <p:nvPr/>
          </p:nvSpPr>
          <p:spPr bwMode="auto">
            <a:xfrm>
              <a:off x="3508035" y="4207856"/>
              <a:ext cx="1819824" cy="4844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1146175">
                <a:defRPr/>
              </a:pPr>
              <a:r>
                <a:rPr lang="zh-CN" altLang="en-US" sz="2510" kern="0" dirty="0">
                  <a:solidFill>
                    <a:schemeClr val="bg1"/>
                  </a:solidFill>
                  <a:latin typeface="Impact" panose="020B0806030902050204" pitchFamily="34" charset="0"/>
                  <a:ea typeface="微软雅黑" panose="020B0503020204020204" pitchFamily="34" charset="-122"/>
                  <a:sym typeface="Impact" panose="020B0806030902050204" pitchFamily="34" charset="0"/>
                </a:rPr>
                <a:t>添加标题</a:t>
              </a:r>
            </a:p>
          </p:txBody>
        </p:sp>
      </p:grpSp>
      <p:grpSp>
        <p:nvGrpSpPr>
          <p:cNvPr id="53" name="组合 98"/>
          <p:cNvGrpSpPr/>
          <p:nvPr/>
        </p:nvGrpSpPr>
        <p:grpSpPr bwMode="auto">
          <a:xfrm>
            <a:off x="1928538" y="2994874"/>
            <a:ext cx="2406650" cy="1369626"/>
            <a:chOff x="3508035" y="4207856"/>
            <a:chExt cx="2407376" cy="1387376"/>
          </a:xfrm>
        </p:grpSpPr>
        <p:sp>
          <p:nvSpPr>
            <p:cNvPr id="55" name="矩形 47"/>
            <p:cNvSpPr>
              <a:spLocks noChangeArrowheads="1"/>
            </p:cNvSpPr>
            <p:nvPr/>
          </p:nvSpPr>
          <p:spPr bwMode="auto">
            <a:xfrm>
              <a:off x="3508035" y="4716054"/>
              <a:ext cx="2407376" cy="879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20000"/>
                </a:lnSpc>
              </a:pPr>
              <a:r>
                <a:rPr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简明扼要的说明分项内容，此为概念图解，请根据您的具体内容酌情修改。</a:t>
              </a:r>
              <a:endParaRPr lang="en-US" altLang="zh-CN" sz="14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6" name="文本框 48"/>
            <p:cNvSpPr>
              <a:spLocks noChangeArrowheads="1"/>
            </p:cNvSpPr>
            <p:nvPr/>
          </p:nvSpPr>
          <p:spPr bwMode="auto">
            <a:xfrm>
              <a:off x="3508035" y="4207856"/>
              <a:ext cx="1819824" cy="4844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1146175">
                <a:defRPr/>
              </a:pPr>
              <a:r>
                <a:rPr lang="zh-CN" altLang="en-US" sz="2510" kern="0" dirty="0">
                  <a:solidFill>
                    <a:schemeClr val="bg1"/>
                  </a:solidFill>
                  <a:latin typeface="Impact" panose="020B0806030902050204" pitchFamily="34" charset="0"/>
                  <a:ea typeface="微软雅黑" panose="020B0503020204020204" pitchFamily="34" charset="-122"/>
                  <a:sym typeface="Impact" panose="020B0806030902050204" pitchFamily="34" charset="0"/>
                </a:rPr>
                <a:t>添加标题</a:t>
              </a:r>
            </a:p>
          </p:txBody>
        </p:sp>
      </p:grpSp>
      <p:grpSp>
        <p:nvGrpSpPr>
          <p:cNvPr id="57" name="组合 98"/>
          <p:cNvGrpSpPr/>
          <p:nvPr/>
        </p:nvGrpSpPr>
        <p:grpSpPr bwMode="auto">
          <a:xfrm>
            <a:off x="2446700" y="5463535"/>
            <a:ext cx="2406650" cy="1369626"/>
            <a:chOff x="3508035" y="4207856"/>
            <a:chExt cx="2407376" cy="1387376"/>
          </a:xfrm>
        </p:grpSpPr>
        <p:sp>
          <p:nvSpPr>
            <p:cNvPr id="59" name="矩形 47"/>
            <p:cNvSpPr>
              <a:spLocks noChangeArrowheads="1"/>
            </p:cNvSpPr>
            <p:nvPr/>
          </p:nvSpPr>
          <p:spPr bwMode="auto">
            <a:xfrm>
              <a:off x="3508035" y="4716054"/>
              <a:ext cx="2407376" cy="879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20000"/>
                </a:lnSpc>
              </a:pPr>
              <a:r>
                <a:rPr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简明扼要的说明分项内容，此为概念图解，请根据您的具体内容酌情修改。</a:t>
              </a:r>
              <a:endParaRPr lang="en-US" altLang="zh-CN" sz="14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0" name="文本框 48"/>
            <p:cNvSpPr>
              <a:spLocks noChangeArrowheads="1"/>
            </p:cNvSpPr>
            <p:nvPr/>
          </p:nvSpPr>
          <p:spPr bwMode="auto">
            <a:xfrm>
              <a:off x="3508035" y="4207856"/>
              <a:ext cx="1819824" cy="4844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1146175">
                <a:defRPr/>
              </a:pPr>
              <a:r>
                <a:rPr lang="zh-CN" altLang="en-US" sz="2510" kern="0" dirty="0">
                  <a:solidFill>
                    <a:schemeClr val="bg1"/>
                  </a:solidFill>
                  <a:latin typeface="Impact" panose="020B0806030902050204" pitchFamily="34" charset="0"/>
                  <a:ea typeface="微软雅黑" panose="020B0503020204020204" pitchFamily="34" charset="-122"/>
                  <a:sym typeface="Impact" panose="020B0806030902050204" pitchFamily="34" charset="0"/>
                </a:rPr>
                <a:t>添加标题</a:t>
              </a:r>
            </a:p>
          </p:txBody>
        </p:sp>
      </p:grpSp>
      <p:sp>
        <p:nvSpPr>
          <p:cNvPr id="8" name="文本占位符 7"/>
          <p:cNvSpPr>
            <a:spLocks noGrp="1"/>
          </p:cNvSpPr>
          <p:nvPr>
            <p:ph type="body" sz="quarter" idx="10"/>
          </p:nvPr>
        </p:nvSpPr>
        <p:spPr/>
        <p:txBody>
          <a:bodyPr/>
          <a:lstStyle/>
          <a:p>
            <a:r>
              <a:rPr lang="zh-CN" altLang="en-US" dirty="0"/>
              <a:t>点击输入标题</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randombar(horizontal)">
                                      <p:cBhvr>
                                        <p:cTn id="12" dur="250"/>
                                        <p:tgtEl>
                                          <p:spTgt spid="35"/>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250" fill="hold"/>
                                        <p:tgtEl>
                                          <p:spTgt spid="3"/>
                                        </p:tgtEl>
                                        <p:attrNameLst>
                                          <p:attrName>ppt_w</p:attrName>
                                        </p:attrNameLst>
                                      </p:cBhvr>
                                      <p:tavLst>
                                        <p:tav tm="0">
                                          <p:val>
                                            <p:fltVal val="0"/>
                                          </p:val>
                                        </p:tav>
                                        <p:tav tm="100000">
                                          <p:val>
                                            <p:strVal val="#ppt_w"/>
                                          </p:val>
                                        </p:tav>
                                      </p:tavLst>
                                    </p:anim>
                                    <p:anim calcmode="lin" valueType="num">
                                      <p:cBhvr>
                                        <p:cTn id="17" dur="250" fill="hold"/>
                                        <p:tgtEl>
                                          <p:spTgt spid="3"/>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randombar(horizontal)">
                                      <p:cBhvr>
                                        <p:cTn id="21" dur="250"/>
                                        <p:tgtEl>
                                          <p:spTgt spid="53"/>
                                        </p:tgtEl>
                                      </p:cBhvr>
                                    </p:animEffect>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50" fill="hold"/>
                                        <p:tgtEl>
                                          <p:spTgt spid="4"/>
                                        </p:tgtEl>
                                        <p:attrNameLst>
                                          <p:attrName>ppt_w</p:attrName>
                                        </p:attrNameLst>
                                      </p:cBhvr>
                                      <p:tavLst>
                                        <p:tav tm="0">
                                          <p:val>
                                            <p:fltVal val="0"/>
                                          </p:val>
                                        </p:tav>
                                        <p:tav tm="100000">
                                          <p:val>
                                            <p:strVal val="#ppt_w"/>
                                          </p:val>
                                        </p:tav>
                                      </p:tavLst>
                                    </p:anim>
                                    <p:anim calcmode="lin" valueType="num">
                                      <p:cBhvr>
                                        <p:cTn id="26" dur="250" fill="hold"/>
                                        <p:tgtEl>
                                          <p:spTgt spid="4"/>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14" presetClass="entr" presetSubtype="10"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randombar(horizontal)">
                                      <p:cBhvr>
                                        <p:cTn id="30" dur="250"/>
                                        <p:tgtEl>
                                          <p:spTgt spid="50"/>
                                        </p:tgtEl>
                                      </p:cBhvr>
                                    </p:animEffect>
                                  </p:childTnLst>
                                </p:cTn>
                              </p:par>
                            </p:childTnLst>
                          </p:cTn>
                        </p:par>
                        <p:par>
                          <p:cTn id="31" fill="hold">
                            <p:stCondLst>
                              <p:cond delay="3000"/>
                            </p:stCondLst>
                            <p:childTnLst>
                              <p:par>
                                <p:cTn id="32" presetID="23" presetClass="entr" presetSubtype="16"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250" fill="hold"/>
                                        <p:tgtEl>
                                          <p:spTgt spid="5"/>
                                        </p:tgtEl>
                                        <p:attrNameLst>
                                          <p:attrName>ppt_w</p:attrName>
                                        </p:attrNameLst>
                                      </p:cBhvr>
                                      <p:tavLst>
                                        <p:tav tm="0">
                                          <p:val>
                                            <p:fltVal val="0"/>
                                          </p:val>
                                        </p:tav>
                                        <p:tav tm="100000">
                                          <p:val>
                                            <p:strVal val="#ppt_w"/>
                                          </p:val>
                                        </p:tav>
                                      </p:tavLst>
                                    </p:anim>
                                    <p:anim calcmode="lin" valueType="num">
                                      <p:cBhvr>
                                        <p:cTn id="35" dur="250" fill="hold"/>
                                        <p:tgtEl>
                                          <p:spTgt spid="5"/>
                                        </p:tgtEl>
                                        <p:attrNameLst>
                                          <p:attrName>ppt_h</p:attrName>
                                        </p:attrNameLst>
                                      </p:cBhvr>
                                      <p:tavLst>
                                        <p:tav tm="0">
                                          <p:val>
                                            <p:fltVal val="0"/>
                                          </p:val>
                                        </p:tav>
                                        <p:tav tm="100000">
                                          <p:val>
                                            <p:strVal val="#ppt_h"/>
                                          </p:val>
                                        </p:tav>
                                      </p:tavLst>
                                    </p:anim>
                                  </p:childTnLst>
                                </p:cTn>
                              </p:par>
                            </p:childTnLst>
                          </p:cTn>
                        </p:par>
                        <p:par>
                          <p:cTn id="36" fill="hold">
                            <p:stCondLst>
                              <p:cond delay="3500"/>
                            </p:stCondLst>
                            <p:childTnLst>
                              <p:par>
                                <p:cTn id="37" presetID="14" presetClass="entr" presetSubtype="10"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randombar(horizontal)">
                                      <p:cBhvr>
                                        <p:cTn id="39" dur="2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点击输入标题</a:t>
            </a:r>
          </a:p>
        </p:txBody>
      </p:sp>
      <p:sp>
        <p:nvSpPr>
          <p:cNvPr id="7" name="_1"/>
          <p:cNvSpPr/>
          <p:nvPr/>
        </p:nvSpPr>
        <p:spPr>
          <a:xfrm>
            <a:off x="6171871" y="2479784"/>
            <a:ext cx="1" cy="1363547"/>
          </a:xfrm>
          <a:prstGeom prst="line">
            <a:avLst/>
          </a:prstGeom>
          <a:ln w="12700">
            <a:solidFill>
              <a:srgbClr val="A6AAA9"/>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665">
              <a:latin typeface="Impact" panose="020B0806030902050204" pitchFamily="34" charset="0"/>
              <a:ea typeface="微软雅黑" panose="020B0503020204020204" pitchFamily="34" charset="-122"/>
              <a:sym typeface="Impact" panose="020B0806030902050204" pitchFamily="34" charset="0"/>
            </a:endParaRPr>
          </a:p>
        </p:txBody>
      </p:sp>
      <p:sp>
        <p:nvSpPr>
          <p:cNvPr id="8" name="_2"/>
          <p:cNvSpPr/>
          <p:nvPr/>
        </p:nvSpPr>
        <p:spPr>
          <a:xfrm>
            <a:off x="6171871" y="2479786"/>
            <a:ext cx="4138417" cy="1356185"/>
          </a:xfrm>
          <a:prstGeom prst="line">
            <a:avLst/>
          </a:prstGeom>
          <a:ln w="12700">
            <a:solidFill>
              <a:srgbClr val="A6AAA9"/>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665">
              <a:latin typeface="Impact" panose="020B0806030902050204" pitchFamily="34" charset="0"/>
              <a:ea typeface="微软雅黑" panose="020B0503020204020204" pitchFamily="34" charset="-122"/>
              <a:sym typeface="Impact" panose="020B0806030902050204" pitchFamily="34" charset="0"/>
            </a:endParaRPr>
          </a:p>
        </p:txBody>
      </p:sp>
      <p:sp>
        <p:nvSpPr>
          <p:cNvPr id="9" name="_3"/>
          <p:cNvSpPr/>
          <p:nvPr/>
        </p:nvSpPr>
        <p:spPr>
          <a:xfrm>
            <a:off x="6177806" y="2479784"/>
            <a:ext cx="2081673" cy="1356187"/>
          </a:xfrm>
          <a:prstGeom prst="line">
            <a:avLst/>
          </a:prstGeom>
          <a:ln w="12700">
            <a:solidFill>
              <a:srgbClr val="A6AAA9"/>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665">
              <a:latin typeface="Impact" panose="020B0806030902050204" pitchFamily="34" charset="0"/>
              <a:ea typeface="微软雅黑" panose="020B0503020204020204" pitchFamily="34" charset="-122"/>
              <a:sym typeface="Impact" panose="020B0806030902050204" pitchFamily="34" charset="0"/>
            </a:endParaRPr>
          </a:p>
        </p:txBody>
      </p:sp>
      <p:sp>
        <p:nvSpPr>
          <p:cNvPr id="10" name="_4"/>
          <p:cNvSpPr/>
          <p:nvPr/>
        </p:nvSpPr>
        <p:spPr>
          <a:xfrm flipH="1">
            <a:off x="4098981" y="2479784"/>
            <a:ext cx="2073651" cy="1348827"/>
          </a:xfrm>
          <a:prstGeom prst="line">
            <a:avLst/>
          </a:prstGeom>
          <a:ln w="12700">
            <a:solidFill>
              <a:srgbClr val="A6AAA9"/>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665">
              <a:latin typeface="Impact" panose="020B0806030902050204" pitchFamily="34" charset="0"/>
              <a:ea typeface="微软雅黑" panose="020B0503020204020204" pitchFamily="34" charset="-122"/>
              <a:sym typeface="Impact" panose="020B0806030902050204" pitchFamily="34" charset="0"/>
            </a:endParaRPr>
          </a:p>
        </p:txBody>
      </p:sp>
      <p:sp>
        <p:nvSpPr>
          <p:cNvPr id="11" name="_5"/>
          <p:cNvSpPr/>
          <p:nvPr/>
        </p:nvSpPr>
        <p:spPr>
          <a:xfrm flipH="1">
            <a:off x="2026095" y="2479784"/>
            <a:ext cx="4145777" cy="1363547"/>
          </a:xfrm>
          <a:prstGeom prst="line">
            <a:avLst/>
          </a:prstGeom>
          <a:ln w="12700">
            <a:solidFill>
              <a:srgbClr val="A6AAA9"/>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665">
              <a:latin typeface="Impact" panose="020B0806030902050204" pitchFamily="34" charset="0"/>
              <a:ea typeface="微软雅黑" panose="020B0503020204020204" pitchFamily="34" charset="-122"/>
              <a:sym typeface="Impact" panose="020B0806030902050204" pitchFamily="34" charset="0"/>
            </a:endParaRPr>
          </a:p>
        </p:txBody>
      </p:sp>
      <p:grpSp>
        <p:nvGrpSpPr>
          <p:cNvPr id="12" name="_7"/>
          <p:cNvGrpSpPr/>
          <p:nvPr/>
        </p:nvGrpSpPr>
        <p:grpSpPr>
          <a:xfrm>
            <a:off x="5125923" y="1473037"/>
            <a:ext cx="2005945" cy="2005945"/>
            <a:chOff x="4184106" y="2952206"/>
            <a:chExt cx="3823790" cy="3823790"/>
          </a:xfrm>
        </p:grpSpPr>
        <p:sp>
          <p:nvSpPr>
            <p:cNvPr id="13" name="椭圆 12"/>
            <p:cNvSpPr/>
            <p:nvPr/>
          </p:nvSpPr>
          <p:spPr>
            <a:xfrm>
              <a:off x="4184106" y="2952206"/>
              <a:ext cx="3823790" cy="3823790"/>
            </a:xfrm>
            <a:prstGeom prst="roundRect">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65">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14" name="组合 13"/>
            <p:cNvGrpSpPr/>
            <p:nvPr/>
          </p:nvGrpSpPr>
          <p:grpSpPr>
            <a:xfrm>
              <a:off x="4707886" y="3502014"/>
              <a:ext cx="2771663" cy="2771663"/>
              <a:chOff x="2191198" y="1920159"/>
              <a:chExt cx="2421376" cy="2421376"/>
            </a:xfrm>
            <a:effectLst/>
          </p:grpSpPr>
          <p:sp>
            <p:nvSpPr>
              <p:cNvPr id="15" name="椭圆 14"/>
              <p:cNvSpPr/>
              <p:nvPr/>
            </p:nvSpPr>
            <p:spPr>
              <a:xfrm>
                <a:off x="2191198" y="1920159"/>
                <a:ext cx="2421376" cy="2421376"/>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65">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 name="椭圆 15"/>
              <p:cNvSpPr/>
              <p:nvPr/>
            </p:nvSpPr>
            <p:spPr>
              <a:xfrm>
                <a:off x="2483484" y="2238049"/>
                <a:ext cx="1798542" cy="1798542"/>
              </a:xfrm>
              <a:prstGeom prst="roundRect">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65">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sp>
        <p:nvSpPr>
          <p:cNvPr id="17" name="_8"/>
          <p:cNvSpPr txBox="1"/>
          <p:nvPr/>
        </p:nvSpPr>
        <p:spPr>
          <a:xfrm>
            <a:off x="5503118" y="2111730"/>
            <a:ext cx="1232559" cy="766711"/>
          </a:xfrm>
          <a:prstGeom prst="rect">
            <a:avLst/>
          </a:prstGeom>
          <a:noFill/>
        </p:spPr>
        <p:txBody>
          <a:bodyPr wrap="square" lIns="149699" tIns="74848" rIns="149699" bIns="74848" rtlCol="0">
            <a:spAutoFit/>
          </a:bodyPr>
          <a:lstStyle/>
          <a:p>
            <a:pPr algn="ctr"/>
            <a:r>
              <a:rPr lang="zh-CN" altLang="en-US" sz="20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添加</a:t>
            </a:r>
            <a:endParaRPr lang="en-US" altLang="zh-CN" sz="20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20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关键字</a:t>
            </a:r>
          </a:p>
        </p:txBody>
      </p:sp>
      <p:grpSp>
        <p:nvGrpSpPr>
          <p:cNvPr id="18" name="_9"/>
          <p:cNvGrpSpPr/>
          <p:nvPr/>
        </p:nvGrpSpPr>
        <p:grpSpPr>
          <a:xfrm>
            <a:off x="2086243" y="4608105"/>
            <a:ext cx="8172776" cy="1389040"/>
            <a:chOff x="2207942" y="2018652"/>
            <a:chExt cx="7776116" cy="1220497"/>
          </a:xfrm>
        </p:grpSpPr>
        <p:sp>
          <p:nvSpPr>
            <p:cNvPr id="19" name="圆角矩形 18"/>
            <p:cNvSpPr/>
            <p:nvPr/>
          </p:nvSpPr>
          <p:spPr>
            <a:xfrm>
              <a:off x="2207942" y="2018652"/>
              <a:ext cx="7776116" cy="1220497"/>
            </a:xfrm>
            <a:prstGeom prst="roundRect">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0" name="圆角矩形 19"/>
            <p:cNvSpPr/>
            <p:nvPr/>
          </p:nvSpPr>
          <p:spPr>
            <a:xfrm>
              <a:off x="2439188" y="2141350"/>
              <a:ext cx="7340177" cy="948955"/>
            </a:xfrm>
            <a:prstGeom prst="roundRect">
              <a:avLst/>
            </a:prstGeom>
            <a:solidFill>
              <a:schemeClr val="bg1">
                <a:lumMod val="95000"/>
              </a:schemeClr>
            </a:solidFill>
            <a:ln w="50800">
              <a:noFill/>
            </a:ln>
            <a:effectLst>
              <a:outerShdw blurRad="127000" dist="63500" dir="2700000" algn="tl" rotWithShape="0">
                <a:schemeClr val="tx1">
                  <a:lumMod val="65000"/>
                  <a:lumOff val="35000"/>
                  <a:alpha val="64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21" name="_10"/>
          <p:cNvGrpSpPr/>
          <p:nvPr/>
        </p:nvGrpSpPr>
        <p:grpSpPr>
          <a:xfrm>
            <a:off x="1108942" y="3565168"/>
            <a:ext cx="1850131" cy="623565"/>
            <a:chOff x="3237545" y="4561747"/>
            <a:chExt cx="1146960" cy="1146960"/>
          </a:xfrm>
        </p:grpSpPr>
        <p:sp>
          <p:nvSpPr>
            <p:cNvPr id="22" name="圆角矩形 21"/>
            <p:cNvSpPr/>
            <p:nvPr/>
          </p:nvSpPr>
          <p:spPr>
            <a:xfrm>
              <a:off x="3237545" y="4561747"/>
              <a:ext cx="1146960" cy="1146960"/>
            </a:xfrm>
            <a:prstGeom prst="roundRect">
              <a:avLst>
                <a:gd name="adj" fmla="val 9039"/>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3" name="圆角矩形 22"/>
            <p:cNvSpPr/>
            <p:nvPr/>
          </p:nvSpPr>
          <p:spPr>
            <a:xfrm>
              <a:off x="3330830" y="4810859"/>
              <a:ext cx="937341" cy="662169"/>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24" name="_11"/>
          <p:cNvGrpSpPr/>
          <p:nvPr/>
        </p:nvGrpSpPr>
        <p:grpSpPr>
          <a:xfrm>
            <a:off x="3181534" y="3565168"/>
            <a:ext cx="1850131" cy="623565"/>
            <a:chOff x="3237545" y="4561747"/>
            <a:chExt cx="1146960" cy="1146960"/>
          </a:xfrm>
        </p:grpSpPr>
        <p:sp>
          <p:nvSpPr>
            <p:cNvPr id="25" name="圆角矩形 24"/>
            <p:cNvSpPr/>
            <p:nvPr/>
          </p:nvSpPr>
          <p:spPr>
            <a:xfrm>
              <a:off x="3237545" y="4561747"/>
              <a:ext cx="1146960" cy="1146960"/>
            </a:xfrm>
            <a:prstGeom prst="roundRect">
              <a:avLst>
                <a:gd name="adj" fmla="val 9039"/>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 name="圆角矩形 25"/>
            <p:cNvSpPr/>
            <p:nvPr/>
          </p:nvSpPr>
          <p:spPr>
            <a:xfrm>
              <a:off x="3321832" y="4810859"/>
              <a:ext cx="937341" cy="662169"/>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27" name="_12"/>
          <p:cNvGrpSpPr/>
          <p:nvPr/>
        </p:nvGrpSpPr>
        <p:grpSpPr>
          <a:xfrm>
            <a:off x="5220582" y="3565168"/>
            <a:ext cx="1850131" cy="623565"/>
            <a:chOff x="3237545" y="4561747"/>
            <a:chExt cx="1146960" cy="1146960"/>
          </a:xfrm>
        </p:grpSpPr>
        <p:sp>
          <p:nvSpPr>
            <p:cNvPr id="28" name="圆角矩形 27"/>
            <p:cNvSpPr/>
            <p:nvPr/>
          </p:nvSpPr>
          <p:spPr>
            <a:xfrm>
              <a:off x="3237545" y="4561747"/>
              <a:ext cx="1146960" cy="1146960"/>
            </a:xfrm>
            <a:prstGeom prst="roundRect">
              <a:avLst>
                <a:gd name="adj" fmla="val 9039"/>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圆角矩形 28"/>
            <p:cNvSpPr/>
            <p:nvPr/>
          </p:nvSpPr>
          <p:spPr>
            <a:xfrm>
              <a:off x="3339828" y="4810859"/>
              <a:ext cx="937341" cy="662169"/>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30" name="_13"/>
          <p:cNvGrpSpPr/>
          <p:nvPr/>
        </p:nvGrpSpPr>
        <p:grpSpPr>
          <a:xfrm>
            <a:off x="7241022" y="3565168"/>
            <a:ext cx="1850131" cy="623565"/>
            <a:chOff x="3237545" y="4561747"/>
            <a:chExt cx="1146960" cy="1146960"/>
          </a:xfrm>
        </p:grpSpPr>
        <p:sp>
          <p:nvSpPr>
            <p:cNvPr id="31" name="圆角矩形 30"/>
            <p:cNvSpPr/>
            <p:nvPr/>
          </p:nvSpPr>
          <p:spPr>
            <a:xfrm>
              <a:off x="3237545" y="4561747"/>
              <a:ext cx="1146960" cy="1146960"/>
            </a:xfrm>
            <a:prstGeom prst="roundRect">
              <a:avLst>
                <a:gd name="adj" fmla="val 9039"/>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2" name="圆角矩形 31"/>
            <p:cNvSpPr/>
            <p:nvPr/>
          </p:nvSpPr>
          <p:spPr>
            <a:xfrm>
              <a:off x="3330830" y="4837555"/>
              <a:ext cx="937341" cy="662169"/>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33" name="_14"/>
          <p:cNvGrpSpPr/>
          <p:nvPr/>
        </p:nvGrpSpPr>
        <p:grpSpPr>
          <a:xfrm>
            <a:off x="9280118" y="3565168"/>
            <a:ext cx="1850131" cy="623565"/>
            <a:chOff x="3237545" y="4561747"/>
            <a:chExt cx="1146960" cy="1146960"/>
          </a:xfrm>
        </p:grpSpPr>
        <p:sp>
          <p:nvSpPr>
            <p:cNvPr id="34" name="圆角矩形 33"/>
            <p:cNvSpPr/>
            <p:nvPr/>
          </p:nvSpPr>
          <p:spPr>
            <a:xfrm>
              <a:off x="3237545" y="4561747"/>
              <a:ext cx="1146960" cy="1146960"/>
            </a:xfrm>
            <a:prstGeom prst="roundRect">
              <a:avLst>
                <a:gd name="adj" fmla="val 9039"/>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5" name="圆角矩形 34"/>
            <p:cNvSpPr/>
            <p:nvPr/>
          </p:nvSpPr>
          <p:spPr>
            <a:xfrm>
              <a:off x="3339828" y="4810859"/>
              <a:ext cx="937341" cy="662169"/>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36" name="_15"/>
          <p:cNvSpPr txBox="1"/>
          <p:nvPr/>
        </p:nvSpPr>
        <p:spPr>
          <a:xfrm>
            <a:off x="2932177" y="4892465"/>
            <a:ext cx="6395973" cy="756821"/>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465"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详写内容</a:t>
            </a:r>
            <a:r>
              <a:rPr lang="en-US" altLang="zh-CN" sz="1465"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a:t>
            </a:r>
            <a:r>
              <a:rPr lang="zh-CN" altLang="en-US" sz="1465"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点击输入本栏的具体文字，简明扼要的说明分项内容，此为概念图解，请根据您的具体内容酌情修改。详写内容</a:t>
            </a:r>
            <a:r>
              <a:rPr lang="en-US" altLang="zh-CN" sz="1465"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a:t>
            </a:r>
            <a:r>
              <a:rPr lang="zh-CN" altLang="en-US" sz="1465"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点击输入本栏的具体文字，简明扼要的说明分项内容，此为概念图解，请根据您的具体内容酌情修改。</a:t>
            </a:r>
            <a:endParaRPr lang="en-US" altLang="zh-CN" sz="1465"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7" name="_16"/>
          <p:cNvSpPr txBox="1"/>
          <p:nvPr/>
        </p:nvSpPr>
        <p:spPr>
          <a:xfrm>
            <a:off x="3162391" y="3677709"/>
            <a:ext cx="1876627" cy="408745"/>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点击输入内容</a:t>
            </a:r>
            <a:endParaRPr lang="en-GB" altLang="zh-CN"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8" name="_17"/>
          <p:cNvSpPr txBox="1"/>
          <p:nvPr/>
        </p:nvSpPr>
        <p:spPr>
          <a:xfrm>
            <a:off x="5210403" y="3677709"/>
            <a:ext cx="1876627" cy="40874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点击输入内容</a:t>
            </a:r>
            <a:endParaRPr lang="en-GB" altLang="zh-CN"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9" name="_18"/>
          <p:cNvSpPr txBox="1"/>
          <p:nvPr/>
        </p:nvSpPr>
        <p:spPr>
          <a:xfrm>
            <a:off x="7232457" y="3677709"/>
            <a:ext cx="1876627" cy="40874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点击输入内容</a:t>
            </a:r>
            <a:endParaRPr lang="en-GB" altLang="zh-CN"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0" name="_19"/>
          <p:cNvSpPr txBox="1"/>
          <p:nvPr/>
        </p:nvSpPr>
        <p:spPr>
          <a:xfrm>
            <a:off x="1115579" y="3677709"/>
            <a:ext cx="1876627" cy="40874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点击输入内容</a:t>
            </a:r>
            <a:endParaRPr lang="en-GB" altLang="zh-CN"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1" name="_20"/>
          <p:cNvSpPr txBox="1"/>
          <p:nvPr/>
        </p:nvSpPr>
        <p:spPr>
          <a:xfrm>
            <a:off x="9285255" y="3676749"/>
            <a:ext cx="1876627" cy="40874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点击输入内容</a:t>
            </a:r>
            <a:endParaRPr lang="en-GB" altLang="zh-CN"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300"/>
                                        <p:tgtEl>
                                          <p:spTgt spid="11"/>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300"/>
                                        <p:tgtEl>
                                          <p:spTgt spid="10"/>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37">
                                            <p:txEl>
                                              <p:pRg st="0" end="0"/>
                                            </p:txEl>
                                          </p:spTgt>
                                        </p:tgtEl>
                                        <p:attrNameLst>
                                          <p:attrName>style.visibility</p:attrName>
                                        </p:attrNameLst>
                                      </p:cBhvr>
                                      <p:to>
                                        <p:strVal val="visible"/>
                                      </p:to>
                                    </p:set>
                                    <p:animEffect transition="in" filter="fade">
                                      <p:cBhvr>
                                        <p:cTn id="42" dur="500"/>
                                        <p:tgtEl>
                                          <p:spTgt spid="37">
                                            <p:txEl>
                                              <p:pRg st="0" end="0"/>
                                            </p:txEl>
                                          </p:spTgt>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up)">
                                      <p:cBhvr>
                                        <p:cTn id="46" dur="300"/>
                                        <p:tgtEl>
                                          <p:spTgt spid="7"/>
                                        </p:tgtEl>
                                      </p:cBhvr>
                                    </p:animEffect>
                                  </p:childTnLst>
                                </p:cTn>
                              </p:par>
                            </p:childTnLst>
                          </p:cTn>
                        </p:par>
                        <p:par>
                          <p:cTn id="47" fill="hold">
                            <p:stCondLst>
                              <p:cond delay="4000"/>
                            </p:stCondLst>
                            <p:childTnLst>
                              <p:par>
                                <p:cTn id="48" presetID="53" presetClass="entr" presetSubtype="16"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childTnLst>
                          </p:cTn>
                        </p:par>
                        <p:par>
                          <p:cTn id="57" fill="hold">
                            <p:stCondLst>
                              <p:cond delay="5000"/>
                            </p:stCondLst>
                            <p:childTnLst>
                              <p:par>
                                <p:cTn id="58" presetID="22" presetClass="entr" presetSubtype="1"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up)">
                                      <p:cBhvr>
                                        <p:cTn id="60" dur="300"/>
                                        <p:tgtEl>
                                          <p:spTgt spid="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6000"/>
                            </p:stCondLst>
                            <p:childTnLst>
                              <p:par>
                                <p:cTn id="68" presetID="10" presetClass="entr" presetSubtype="0" fill="hold" grpId="0" nodeType="after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wipe(up)">
                                      <p:cBhvr>
                                        <p:cTn id="74" dur="300"/>
                                        <p:tgtEl>
                                          <p:spTgt spid="8"/>
                                        </p:tgtEl>
                                      </p:cBhvr>
                                    </p:animEffect>
                                  </p:childTnLst>
                                </p:cTn>
                              </p:par>
                            </p:childTnLst>
                          </p:cTn>
                        </p:par>
                        <p:par>
                          <p:cTn id="75" fill="hold">
                            <p:stCondLst>
                              <p:cond delay="7000"/>
                            </p:stCondLst>
                            <p:childTnLst>
                              <p:par>
                                <p:cTn id="76" presetID="53" presetClass="entr" presetSubtype="16"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7500"/>
                            </p:stCondLst>
                            <p:childTnLst>
                              <p:par>
                                <p:cTn id="82" presetID="10" presetClass="entr" presetSubtype="0" fill="hold" grpId="0" nodeType="after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500"/>
                                        <p:tgtEl>
                                          <p:spTgt spid="4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left)">
                                      <p:cBhvr>
                                        <p:cTn id="88" dur="500"/>
                                        <p:tgtEl>
                                          <p:spTgt spid="18"/>
                                        </p:tgtEl>
                                      </p:cBhvr>
                                    </p:animEffect>
                                  </p:childTnLst>
                                </p:cTn>
                              </p:par>
                            </p:childTnLst>
                          </p:cTn>
                        </p:par>
                        <p:par>
                          <p:cTn id="89" fill="hold">
                            <p:stCondLst>
                              <p:cond delay="8500"/>
                            </p:stCondLst>
                            <p:childTnLst>
                              <p:par>
                                <p:cTn id="90" presetID="53" presetClass="entr" presetSubtype="528" fill="hold" grpId="0" nodeType="afterEffect">
                                  <p:stCondLst>
                                    <p:cond delay="0"/>
                                  </p:stCondLst>
                                  <p:childTnLst>
                                    <p:set>
                                      <p:cBhvr>
                                        <p:cTn id="91" dur="1" fill="hold">
                                          <p:stCondLst>
                                            <p:cond delay="0"/>
                                          </p:stCondLst>
                                        </p:cTn>
                                        <p:tgtEl>
                                          <p:spTgt spid="36"/>
                                        </p:tgtEl>
                                        <p:attrNameLst>
                                          <p:attrName>style.visibility</p:attrName>
                                        </p:attrNameLst>
                                      </p:cBhvr>
                                      <p:to>
                                        <p:strVal val="visible"/>
                                      </p:to>
                                    </p:set>
                                    <p:anim calcmode="lin" valueType="num">
                                      <p:cBhvr>
                                        <p:cTn id="92" dur="500" fill="hold"/>
                                        <p:tgtEl>
                                          <p:spTgt spid="36"/>
                                        </p:tgtEl>
                                        <p:attrNameLst>
                                          <p:attrName>ppt_w</p:attrName>
                                        </p:attrNameLst>
                                      </p:cBhvr>
                                      <p:tavLst>
                                        <p:tav tm="0">
                                          <p:val>
                                            <p:fltVal val="0"/>
                                          </p:val>
                                        </p:tav>
                                        <p:tav tm="100000">
                                          <p:val>
                                            <p:strVal val="#ppt_w"/>
                                          </p:val>
                                        </p:tav>
                                      </p:tavLst>
                                    </p:anim>
                                    <p:anim calcmode="lin" valueType="num">
                                      <p:cBhvr>
                                        <p:cTn id="93" dur="500" fill="hold"/>
                                        <p:tgtEl>
                                          <p:spTgt spid="36"/>
                                        </p:tgtEl>
                                        <p:attrNameLst>
                                          <p:attrName>ppt_h</p:attrName>
                                        </p:attrNameLst>
                                      </p:cBhvr>
                                      <p:tavLst>
                                        <p:tav tm="0">
                                          <p:val>
                                            <p:fltVal val="0"/>
                                          </p:val>
                                        </p:tav>
                                        <p:tav tm="100000">
                                          <p:val>
                                            <p:strVal val="#ppt_h"/>
                                          </p:val>
                                        </p:tav>
                                      </p:tavLst>
                                    </p:anim>
                                    <p:animEffect transition="in" filter="fade">
                                      <p:cBhvr>
                                        <p:cTn id="94" dur="500"/>
                                        <p:tgtEl>
                                          <p:spTgt spid="36"/>
                                        </p:tgtEl>
                                      </p:cBhvr>
                                    </p:animEffect>
                                    <p:anim calcmode="lin" valueType="num">
                                      <p:cBhvr>
                                        <p:cTn id="95" dur="500" fill="hold"/>
                                        <p:tgtEl>
                                          <p:spTgt spid="36"/>
                                        </p:tgtEl>
                                        <p:attrNameLst>
                                          <p:attrName>ppt_x</p:attrName>
                                        </p:attrNameLst>
                                      </p:cBhvr>
                                      <p:tavLst>
                                        <p:tav tm="0">
                                          <p:val>
                                            <p:fltVal val="0.5"/>
                                          </p:val>
                                        </p:tav>
                                        <p:tav tm="100000">
                                          <p:val>
                                            <p:strVal val="#ppt_x"/>
                                          </p:val>
                                        </p:tav>
                                      </p:tavLst>
                                    </p:anim>
                                    <p:anim calcmode="lin" valueType="num">
                                      <p:cBhvr>
                                        <p:cTn id="96"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7" grpId="0"/>
      <p:bldP spid="36" grpId="0"/>
      <p:bldP spid="37" grpId="0" build="p"/>
      <p:bldP spid="38"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占位符 58"/>
          <p:cNvSpPr>
            <a:spLocks noGrp="1"/>
          </p:cNvSpPr>
          <p:nvPr>
            <p:ph type="body" sz="quarter" idx="10"/>
          </p:nvPr>
        </p:nvSpPr>
        <p:spPr/>
        <p:txBody>
          <a:bodyPr/>
          <a:lstStyle/>
          <a:p>
            <a:r>
              <a:rPr lang="zh-CN" altLang="en-US" dirty="0"/>
              <a:t>点击输入标题</a:t>
            </a:r>
          </a:p>
        </p:txBody>
      </p:sp>
      <p:sp>
        <p:nvSpPr>
          <p:cNvPr id="3" name="_2"/>
          <p:cNvSpPr/>
          <p:nvPr/>
        </p:nvSpPr>
        <p:spPr bwMode="auto">
          <a:xfrm>
            <a:off x="2347336" y="1845553"/>
            <a:ext cx="1818084" cy="1756383"/>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 name="_3"/>
          <p:cNvSpPr/>
          <p:nvPr/>
        </p:nvSpPr>
        <p:spPr bwMode="auto">
          <a:xfrm>
            <a:off x="2583281" y="2036192"/>
            <a:ext cx="1368000" cy="1368000"/>
          </a:xfrm>
          <a:prstGeom prst="roundRect">
            <a:avLst/>
          </a:prstGeom>
          <a:solidFill>
            <a:schemeClr val="bg1">
              <a:lumMod val="95000"/>
            </a:schemeClr>
          </a:solidFill>
          <a:ln w="50800">
            <a:noFill/>
          </a:ln>
          <a:effectLst>
            <a:outerShdw blurRad="101600" dist="50800" dir="2700000" algn="tl" rotWithShape="0">
              <a:schemeClr val="accent1">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 name="_4"/>
          <p:cNvSpPr/>
          <p:nvPr/>
        </p:nvSpPr>
        <p:spPr bwMode="auto">
          <a:xfrm>
            <a:off x="5105141" y="1845553"/>
            <a:ext cx="1818084" cy="1756383"/>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 name="_5"/>
          <p:cNvSpPr/>
          <p:nvPr/>
        </p:nvSpPr>
        <p:spPr bwMode="auto">
          <a:xfrm>
            <a:off x="5341086" y="2036192"/>
            <a:ext cx="1368000" cy="1368000"/>
          </a:xfrm>
          <a:prstGeom prst="roundRect">
            <a:avLst/>
          </a:pr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 name="_6"/>
          <p:cNvSpPr/>
          <p:nvPr/>
        </p:nvSpPr>
        <p:spPr bwMode="auto">
          <a:xfrm>
            <a:off x="7862946" y="1845553"/>
            <a:ext cx="1818084" cy="1756383"/>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 name="_7"/>
          <p:cNvSpPr/>
          <p:nvPr/>
        </p:nvSpPr>
        <p:spPr bwMode="auto">
          <a:xfrm>
            <a:off x="8098890" y="2036192"/>
            <a:ext cx="1368000" cy="1368000"/>
          </a:xfrm>
          <a:prstGeom prst="roundRect">
            <a:avLst/>
          </a:pr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 name="8"/>
          <p:cNvSpPr txBox="1"/>
          <p:nvPr/>
        </p:nvSpPr>
        <p:spPr bwMode="auto">
          <a:xfrm>
            <a:off x="1360373" y="5258259"/>
            <a:ext cx="9471257" cy="671594"/>
          </a:xfrm>
          <a:prstGeom prst="rect">
            <a:avLst/>
          </a:prstGeom>
          <a:noFill/>
        </p:spPr>
        <p:txBody>
          <a:bodyPr wrap="square" lIns="91440" tIns="45720" rIns="91440" bIns="45720">
            <a:spAutoFit/>
          </a:bodyPr>
          <a:lstStyle/>
          <a:p>
            <a:pPr>
              <a:lnSpc>
                <a:spcPct val="150000"/>
              </a:lnSpc>
              <a:defRPr/>
            </a:pP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详写内容</a:t>
            </a:r>
            <a:r>
              <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a:t>
            </a: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点击输入本栏的具体文字，简明扼要的说明分项内容，此为概念图解，请根据您的具体内容酌情修改。详写内容</a:t>
            </a:r>
            <a:r>
              <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a:t>
            </a: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点击输入本栏的具体文字，简明扼要的说明分项内容，此为概念图解，请根据您的具体内容酌情修改。</a:t>
            </a:r>
            <a:endParaRPr lang="zh-CN" altLang="en-US" sz="1335" spc="1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 name="_9"/>
          <p:cNvSpPr/>
          <p:nvPr/>
        </p:nvSpPr>
        <p:spPr>
          <a:xfrm>
            <a:off x="2842146" y="2612110"/>
            <a:ext cx="800219" cy="584775"/>
          </a:xfrm>
          <a:prstGeom prst="rect">
            <a:avLst/>
          </a:prstGeom>
        </p:spPr>
        <p:txBody>
          <a:bodyPr wrap="none" lIns="91440" tIns="45720" rIns="91440" bIns="45720">
            <a:spAutoFit/>
          </a:bodyPr>
          <a:lstStyle/>
          <a:p>
            <a:pPr algn="ctr"/>
            <a:r>
              <a:rPr lang="zh-CN" altLang="en-US" sz="16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添加</a:t>
            </a:r>
            <a:r>
              <a:rPr lang="zh-CN" altLang="en-US" sz="1600" b="1" dirty="0" smtClean="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文</a:t>
            </a:r>
            <a:endParaRPr lang="en-US" altLang="zh-CN" sz="1600" b="1" dirty="0" smtClean="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1600" b="1" dirty="0" smtClean="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字</a:t>
            </a:r>
            <a:r>
              <a:rPr lang="zh-CN" altLang="en-US" sz="16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内容</a:t>
            </a:r>
          </a:p>
        </p:txBody>
      </p:sp>
      <p:sp>
        <p:nvSpPr>
          <p:cNvPr id="11" name="_10"/>
          <p:cNvSpPr/>
          <p:nvPr/>
        </p:nvSpPr>
        <p:spPr>
          <a:xfrm>
            <a:off x="8357757" y="2612110"/>
            <a:ext cx="800219" cy="584775"/>
          </a:xfrm>
          <a:prstGeom prst="rect">
            <a:avLst/>
          </a:prstGeom>
        </p:spPr>
        <p:txBody>
          <a:bodyPr wrap="none" lIns="91440" tIns="45720" rIns="91440" bIns="45720">
            <a:spAutoFit/>
          </a:bodyPr>
          <a:lstStyle/>
          <a:p>
            <a:pPr algn="ctr"/>
            <a:r>
              <a:rPr lang="zh-CN" altLang="en-US" sz="16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添加</a:t>
            </a:r>
            <a:r>
              <a:rPr lang="zh-CN" altLang="en-US" sz="1600" b="1" dirty="0" smtClean="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文</a:t>
            </a:r>
            <a:endParaRPr lang="en-US" altLang="zh-CN" sz="1600" b="1" dirty="0" smtClean="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1600" b="1" dirty="0" smtClean="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字</a:t>
            </a:r>
            <a:r>
              <a:rPr lang="zh-CN" altLang="en-US" sz="16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内容</a:t>
            </a:r>
          </a:p>
        </p:txBody>
      </p:sp>
      <p:sp>
        <p:nvSpPr>
          <p:cNvPr id="12" name="_11"/>
          <p:cNvSpPr/>
          <p:nvPr/>
        </p:nvSpPr>
        <p:spPr>
          <a:xfrm>
            <a:off x="5599953" y="2612110"/>
            <a:ext cx="800219" cy="584775"/>
          </a:xfrm>
          <a:prstGeom prst="rect">
            <a:avLst/>
          </a:prstGeom>
        </p:spPr>
        <p:txBody>
          <a:bodyPr wrap="none" lIns="91440" tIns="45720" rIns="91440" bIns="45720">
            <a:spAutoFit/>
          </a:bodyPr>
          <a:lstStyle/>
          <a:p>
            <a:pPr algn="ctr"/>
            <a:r>
              <a:rPr lang="zh-CN" altLang="en-US" sz="16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添加</a:t>
            </a:r>
            <a:r>
              <a:rPr lang="zh-CN" altLang="en-US" sz="1600" b="1" dirty="0" smtClean="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文</a:t>
            </a:r>
            <a:endParaRPr lang="en-US" altLang="zh-CN" sz="1600" b="1" dirty="0" smtClean="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1600" b="1" dirty="0" smtClean="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字</a:t>
            </a:r>
            <a:r>
              <a:rPr lang="zh-CN" altLang="en-US" sz="16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内容</a:t>
            </a:r>
          </a:p>
        </p:txBody>
      </p:sp>
      <p:grpSp>
        <p:nvGrpSpPr>
          <p:cNvPr id="13" name="_12"/>
          <p:cNvGrpSpPr/>
          <p:nvPr/>
        </p:nvGrpSpPr>
        <p:grpSpPr>
          <a:xfrm>
            <a:off x="8598238" y="2201258"/>
            <a:ext cx="307935" cy="306305"/>
            <a:chOff x="3856417" y="4248125"/>
            <a:chExt cx="409860" cy="407692"/>
          </a:xfrm>
          <a:solidFill>
            <a:srgbClr val="1D93CF"/>
          </a:solidFill>
        </p:grpSpPr>
        <p:sp>
          <p:nvSpPr>
            <p:cNvPr id="14" name="Freeform 187"/>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 name="Freeform 188"/>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8"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9"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0"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21" name="13"/>
          <p:cNvGrpSpPr/>
          <p:nvPr/>
        </p:nvGrpSpPr>
        <p:grpSpPr>
          <a:xfrm>
            <a:off x="3053489" y="2145454"/>
            <a:ext cx="364144" cy="417911"/>
            <a:chOff x="2733098" y="4187405"/>
            <a:chExt cx="484675" cy="556238"/>
          </a:xfrm>
          <a:solidFill>
            <a:srgbClr val="1D93CF"/>
          </a:solidFill>
        </p:grpSpPr>
        <p:sp>
          <p:nvSpPr>
            <p:cNvPr id="22"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3"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4" name="Freeform 304"/>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5" name="Freeform 305"/>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 name="Freeform 306"/>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7" name="Freeform 307"/>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8" name="Freeform 308"/>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Freeform 309"/>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0" name="Freeform 310"/>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1" name="Freeform 311"/>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2" name="Freeform 312"/>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3" name="Freeform 313"/>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4" name="Freeform 314"/>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5" name="Freeform 315"/>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6" name="Freeform 316"/>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7"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8"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39" name="_14"/>
          <p:cNvGrpSpPr/>
          <p:nvPr/>
        </p:nvGrpSpPr>
        <p:grpSpPr>
          <a:xfrm>
            <a:off x="5803557" y="2208183"/>
            <a:ext cx="429315" cy="292455"/>
            <a:chOff x="4895160" y="4287159"/>
            <a:chExt cx="571418" cy="389258"/>
          </a:xfrm>
          <a:solidFill>
            <a:srgbClr val="1D93CF"/>
          </a:solidFill>
        </p:grpSpPr>
        <p:sp>
          <p:nvSpPr>
            <p:cNvPr id="40"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1"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2"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3"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4"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5"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6"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7"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8"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49" name="_15"/>
          <p:cNvGrpSpPr/>
          <p:nvPr/>
        </p:nvGrpSpPr>
        <p:grpSpPr>
          <a:xfrm>
            <a:off x="2022829" y="3827324"/>
            <a:ext cx="2602799" cy="1207989"/>
            <a:chOff x="2061936" y="5182965"/>
            <a:chExt cx="2349784" cy="1207987"/>
          </a:xfrm>
        </p:grpSpPr>
        <p:sp>
          <p:nvSpPr>
            <p:cNvPr id="50" name="文本框 65"/>
            <p:cNvSpPr txBox="1"/>
            <p:nvPr/>
          </p:nvSpPr>
          <p:spPr bwMode="auto">
            <a:xfrm>
              <a:off x="2217364" y="5498594"/>
              <a:ext cx="2038928" cy="892358"/>
            </a:xfrm>
            <a:prstGeom prst="rect">
              <a:avLst/>
            </a:prstGeom>
            <a:noFill/>
          </p:spPr>
          <p:txBody>
            <a:bodyPr wrap="square">
              <a:spAutoFit/>
            </a:bodyPr>
            <a:lstStyle/>
            <a:p>
              <a:pPr algn="ctr">
                <a:lnSpc>
                  <a:spcPct val="130000"/>
                </a:lnSpc>
                <a:defRPr/>
              </a:pP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点击输入本栏的具体文字简明扼要的说明分项内容根据您的内容酌情修改。</a:t>
              </a:r>
            </a:p>
          </p:txBody>
        </p:sp>
        <p:sp>
          <p:nvSpPr>
            <p:cNvPr id="51" name="文本框 66"/>
            <p:cNvSpPr txBox="1"/>
            <p:nvPr/>
          </p:nvSpPr>
          <p:spPr bwMode="auto">
            <a:xfrm>
              <a:off x="2061936" y="5182965"/>
              <a:ext cx="2349784" cy="338553"/>
            </a:xfrm>
            <a:prstGeom prst="rect">
              <a:avLst/>
            </a:prstGeom>
            <a:noFill/>
          </p:spPr>
          <p:txBody>
            <a:bodyPr wrap="square">
              <a:spAutoFit/>
            </a:bodyPr>
            <a:lstStyle/>
            <a:p>
              <a:pPr algn="ctr">
                <a:defRPr/>
              </a:pPr>
              <a:r>
                <a:rPr lang="zh-CN" altLang="en-US" sz="1600" b="1" spc="100" dirty="0">
                  <a:solidFill>
                    <a:schemeClr val="bg1"/>
                  </a:solidFill>
                  <a:latin typeface="Impact" panose="020B0806030902050204" pitchFamily="34" charset="0"/>
                  <a:ea typeface="微软雅黑" panose="020B0503020204020204" pitchFamily="34" charset="-122"/>
                  <a:sym typeface="Impact" panose="020B0806030902050204" pitchFamily="34" charset="0"/>
                </a:rPr>
                <a:t>在此添加标题</a:t>
              </a:r>
            </a:p>
          </p:txBody>
        </p:sp>
      </p:grpSp>
      <p:grpSp>
        <p:nvGrpSpPr>
          <p:cNvPr id="52" name="_16"/>
          <p:cNvGrpSpPr/>
          <p:nvPr/>
        </p:nvGrpSpPr>
        <p:grpSpPr>
          <a:xfrm>
            <a:off x="4815577" y="3809396"/>
            <a:ext cx="2602799" cy="1225920"/>
            <a:chOff x="2061936" y="5165035"/>
            <a:chExt cx="2349784" cy="1225917"/>
          </a:xfrm>
        </p:grpSpPr>
        <p:sp>
          <p:nvSpPr>
            <p:cNvPr id="53" name="文本框 68"/>
            <p:cNvSpPr txBox="1"/>
            <p:nvPr/>
          </p:nvSpPr>
          <p:spPr bwMode="auto">
            <a:xfrm>
              <a:off x="2217364" y="5498594"/>
              <a:ext cx="2038928" cy="892358"/>
            </a:xfrm>
            <a:prstGeom prst="rect">
              <a:avLst/>
            </a:prstGeom>
            <a:noFill/>
          </p:spPr>
          <p:txBody>
            <a:bodyPr wrap="square">
              <a:spAutoFit/>
            </a:bodyPr>
            <a:lstStyle/>
            <a:p>
              <a:pPr algn="ctr">
                <a:lnSpc>
                  <a:spcPct val="130000"/>
                </a:lnSpc>
                <a:defRPr/>
              </a:pP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点击输入本栏的具体文字简明扼要的说明分项内容根据您的内容酌情修改。</a:t>
              </a:r>
            </a:p>
          </p:txBody>
        </p:sp>
        <p:sp>
          <p:nvSpPr>
            <p:cNvPr id="54" name="文本框 69"/>
            <p:cNvSpPr txBox="1"/>
            <p:nvPr/>
          </p:nvSpPr>
          <p:spPr bwMode="auto">
            <a:xfrm>
              <a:off x="2061936" y="5165035"/>
              <a:ext cx="2349784" cy="338553"/>
            </a:xfrm>
            <a:prstGeom prst="rect">
              <a:avLst/>
            </a:prstGeom>
            <a:noFill/>
          </p:spPr>
          <p:txBody>
            <a:bodyPr wrap="square">
              <a:spAutoFit/>
            </a:bodyPr>
            <a:lstStyle/>
            <a:p>
              <a:pPr algn="ctr">
                <a:defRPr/>
              </a:pPr>
              <a:r>
                <a:rPr lang="zh-CN" altLang="en-US" sz="1600" b="1" spc="100" dirty="0">
                  <a:solidFill>
                    <a:schemeClr val="bg1"/>
                  </a:solidFill>
                  <a:latin typeface="Impact" panose="020B0806030902050204" pitchFamily="34" charset="0"/>
                  <a:ea typeface="微软雅黑" panose="020B0503020204020204" pitchFamily="34" charset="-122"/>
                  <a:sym typeface="Impact" panose="020B0806030902050204" pitchFamily="34" charset="0"/>
                </a:rPr>
                <a:t>在此添加标题</a:t>
              </a:r>
            </a:p>
          </p:txBody>
        </p:sp>
      </p:grpSp>
      <p:grpSp>
        <p:nvGrpSpPr>
          <p:cNvPr id="55" name="_17"/>
          <p:cNvGrpSpPr/>
          <p:nvPr/>
        </p:nvGrpSpPr>
        <p:grpSpPr>
          <a:xfrm>
            <a:off x="7569613" y="3827324"/>
            <a:ext cx="2602799" cy="1207989"/>
            <a:chOff x="2061936" y="5182965"/>
            <a:chExt cx="2349784" cy="1207987"/>
          </a:xfrm>
        </p:grpSpPr>
        <p:sp>
          <p:nvSpPr>
            <p:cNvPr id="56" name="文本框 71"/>
            <p:cNvSpPr txBox="1"/>
            <p:nvPr/>
          </p:nvSpPr>
          <p:spPr bwMode="auto">
            <a:xfrm>
              <a:off x="2217364" y="5498594"/>
              <a:ext cx="2038928" cy="892358"/>
            </a:xfrm>
            <a:prstGeom prst="rect">
              <a:avLst/>
            </a:prstGeom>
            <a:noFill/>
          </p:spPr>
          <p:txBody>
            <a:bodyPr wrap="square">
              <a:spAutoFit/>
            </a:bodyPr>
            <a:lstStyle/>
            <a:p>
              <a:pPr algn="ctr">
                <a:lnSpc>
                  <a:spcPct val="130000"/>
                </a:lnSpc>
                <a:defRPr/>
              </a:pP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点击输入本栏的具体文字简明扼要的说明分项内容根据您的内容酌情修改。</a:t>
              </a:r>
            </a:p>
          </p:txBody>
        </p:sp>
        <p:sp>
          <p:nvSpPr>
            <p:cNvPr id="57" name="文本框 72"/>
            <p:cNvSpPr txBox="1"/>
            <p:nvPr/>
          </p:nvSpPr>
          <p:spPr bwMode="auto">
            <a:xfrm>
              <a:off x="2061936" y="5182965"/>
              <a:ext cx="2349784" cy="338553"/>
            </a:xfrm>
            <a:prstGeom prst="rect">
              <a:avLst/>
            </a:prstGeom>
            <a:noFill/>
          </p:spPr>
          <p:txBody>
            <a:bodyPr wrap="square">
              <a:spAutoFit/>
            </a:bodyPr>
            <a:lstStyle/>
            <a:p>
              <a:pPr algn="ctr">
                <a:defRPr/>
              </a:pPr>
              <a:r>
                <a:rPr lang="zh-CN" altLang="en-US" sz="1600" b="1" spc="100" dirty="0">
                  <a:solidFill>
                    <a:schemeClr val="bg1"/>
                  </a:solidFill>
                  <a:latin typeface="Impact" panose="020B0806030902050204" pitchFamily="34" charset="0"/>
                  <a:ea typeface="微软雅黑" panose="020B0503020204020204" pitchFamily="34" charset="-122"/>
                  <a:sym typeface="Impact" panose="020B0806030902050204" pitchFamily="34" charset="0"/>
                </a:rPr>
                <a:t>在此添加标题</a:t>
              </a:r>
            </a:p>
          </p:txBody>
        </p:sp>
      </p:grpSp>
      <p:cxnSp>
        <p:nvCxnSpPr>
          <p:cNvPr id="58" name="_18"/>
          <p:cNvCxnSpPr/>
          <p:nvPr/>
        </p:nvCxnSpPr>
        <p:spPr>
          <a:xfrm>
            <a:off x="1412671" y="5221031"/>
            <a:ext cx="9366660" cy="0"/>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4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500"/>
                            </p:stCondLst>
                            <p:childTnLst>
                              <p:par>
                                <p:cTn id="21" presetID="21"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500"/>
                                        <p:tgtEl>
                                          <p:spTgt spid="4"/>
                                        </p:tgtEl>
                                      </p:cBhvr>
                                    </p:animEffect>
                                  </p:childTnLst>
                                </p:cTn>
                              </p:par>
                              <p:par>
                                <p:cTn id="24" presetID="21" presetClass="entr" presetSubtype="1" fill="hold" grpId="0" nodeType="withEffect">
                                  <p:stCondLst>
                                    <p:cond delay="20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500"/>
                                        <p:tgtEl>
                                          <p:spTgt spid="6"/>
                                        </p:tgtEl>
                                      </p:cBhvr>
                                    </p:animEffect>
                                  </p:childTnLst>
                                </p:cTn>
                              </p:par>
                              <p:par>
                                <p:cTn id="27" presetID="21" presetClass="entr" presetSubtype="1" fill="hold" grpId="0" nodeType="withEffect">
                                  <p:stCondLst>
                                    <p:cond delay="40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500"/>
                                        <p:tgtEl>
                                          <p:spTgt spid="8"/>
                                        </p:tgtEl>
                                      </p:cBhvr>
                                    </p:animEffect>
                                  </p:childTnLst>
                                </p:cTn>
                              </p:par>
                            </p:childTnLst>
                          </p:cTn>
                        </p:par>
                        <p:par>
                          <p:cTn id="30" fill="hold">
                            <p:stCondLst>
                              <p:cond delay="1000"/>
                            </p:stCondLst>
                            <p:childTnLst>
                              <p:par>
                                <p:cTn id="31" presetID="45" presetClass="entr" presetSubtype="0"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anim calcmode="lin" valueType="num">
                                      <p:cBhvr>
                                        <p:cTn id="34" dur="500" fill="hold"/>
                                        <p:tgtEl>
                                          <p:spTgt spid="21"/>
                                        </p:tgtEl>
                                        <p:attrNameLst>
                                          <p:attrName>ppt_w</p:attrName>
                                        </p:attrNameLst>
                                      </p:cBhvr>
                                      <p:tavLst>
                                        <p:tav tm="0" fmla="#ppt_w*sin(2.5*pi*$)">
                                          <p:val>
                                            <p:fltVal val="0"/>
                                          </p:val>
                                        </p:tav>
                                        <p:tav tm="100000">
                                          <p:val>
                                            <p:fltVal val="1"/>
                                          </p:val>
                                        </p:tav>
                                      </p:tavLst>
                                    </p:anim>
                                    <p:anim calcmode="lin" valueType="num">
                                      <p:cBhvr>
                                        <p:cTn id="35" dur="500" fill="hold"/>
                                        <p:tgtEl>
                                          <p:spTgt spid="21"/>
                                        </p:tgtEl>
                                        <p:attrNameLst>
                                          <p:attrName>ppt_h</p:attrName>
                                        </p:attrNameLst>
                                      </p:cBhvr>
                                      <p:tavLst>
                                        <p:tav tm="0">
                                          <p:val>
                                            <p:strVal val="#ppt_h"/>
                                          </p:val>
                                        </p:tav>
                                        <p:tav tm="100000">
                                          <p:val>
                                            <p:strVal val="#ppt_h"/>
                                          </p:val>
                                        </p:tav>
                                      </p:tavLst>
                                    </p:anim>
                                  </p:childTnLst>
                                </p:cTn>
                              </p:par>
                              <p:par>
                                <p:cTn id="36" presetID="53" presetClass="entr" presetSubtype="16" fill="hold" grpId="0" nodeType="withEffect">
                                  <p:stCondLst>
                                    <p:cond delay="0"/>
                                  </p:stCondLst>
                                  <p:iterate type="lt">
                                    <p:tmPct val="10000"/>
                                  </p:iterate>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par>
                          <p:cTn id="41" fill="hold">
                            <p:stCondLst>
                              <p:cond delay="2549"/>
                            </p:stCondLst>
                            <p:childTnLst>
                              <p:par>
                                <p:cTn id="42" presetID="16" presetClass="entr" presetSubtype="37" fill="hold"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barn(outVertical)">
                                      <p:cBhvr>
                                        <p:cTn id="44" dur="500"/>
                                        <p:tgtEl>
                                          <p:spTgt spid="49"/>
                                        </p:tgtEl>
                                      </p:cBhvr>
                                    </p:animEffect>
                                  </p:childTnLst>
                                </p:cTn>
                              </p:par>
                            </p:childTnLst>
                          </p:cTn>
                        </p:par>
                        <p:par>
                          <p:cTn id="45" fill="hold">
                            <p:stCondLst>
                              <p:cond delay="3049"/>
                            </p:stCondLst>
                            <p:childTnLst>
                              <p:par>
                                <p:cTn id="46" presetID="45" presetClass="entr" presetSubtype="0" fill="hold"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anim calcmode="lin" valueType="num">
                                      <p:cBhvr>
                                        <p:cTn id="49" dur="500" fill="hold"/>
                                        <p:tgtEl>
                                          <p:spTgt spid="39"/>
                                        </p:tgtEl>
                                        <p:attrNameLst>
                                          <p:attrName>ppt_w</p:attrName>
                                        </p:attrNameLst>
                                      </p:cBhvr>
                                      <p:tavLst>
                                        <p:tav tm="0" fmla="#ppt_w*sin(2.5*pi*$)">
                                          <p:val>
                                            <p:fltVal val="0"/>
                                          </p:val>
                                        </p:tav>
                                        <p:tav tm="100000">
                                          <p:val>
                                            <p:fltVal val="1"/>
                                          </p:val>
                                        </p:tav>
                                      </p:tavLst>
                                    </p:anim>
                                    <p:anim calcmode="lin" valueType="num">
                                      <p:cBhvr>
                                        <p:cTn id="50" dur="500" fill="hold"/>
                                        <p:tgtEl>
                                          <p:spTgt spid="39"/>
                                        </p:tgtEl>
                                        <p:attrNameLst>
                                          <p:attrName>ppt_h</p:attrName>
                                        </p:attrNameLst>
                                      </p:cBhvr>
                                      <p:tavLst>
                                        <p:tav tm="0">
                                          <p:val>
                                            <p:strVal val="#ppt_h"/>
                                          </p:val>
                                        </p:tav>
                                        <p:tav tm="100000">
                                          <p:val>
                                            <p:strVal val="#ppt_h"/>
                                          </p:val>
                                        </p:tav>
                                      </p:tavLst>
                                    </p:anim>
                                  </p:childTnLst>
                                </p:cTn>
                              </p:par>
                              <p:par>
                                <p:cTn id="51" presetID="53" presetClass="entr" presetSubtype="16" fill="hold" grpId="0" nodeType="withEffect">
                                  <p:stCondLst>
                                    <p:cond delay="0"/>
                                  </p:stCondLst>
                                  <p:iterate type="lt">
                                    <p:tmPct val="10000"/>
                                  </p:iterate>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par>
                          <p:cTn id="56" fill="hold">
                            <p:stCondLst>
                              <p:cond delay="3800"/>
                            </p:stCondLst>
                            <p:childTnLst>
                              <p:par>
                                <p:cTn id="57" presetID="16" presetClass="entr" presetSubtype="37" fill="hold" nodeType="after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barn(outVertical)">
                                      <p:cBhvr>
                                        <p:cTn id="59" dur="500"/>
                                        <p:tgtEl>
                                          <p:spTgt spid="52"/>
                                        </p:tgtEl>
                                      </p:cBhvr>
                                    </p:animEffect>
                                  </p:childTnLst>
                                </p:cTn>
                              </p:par>
                            </p:childTnLst>
                          </p:cTn>
                        </p:par>
                        <p:par>
                          <p:cTn id="60" fill="hold">
                            <p:stCondLst>
                              <p:cond delay="4300"/>
                            </p:stCondLst>
                            <p:childTnLst>
                              <p:par>
                                <p:cTn id="61" presetID="45" presetClass="entr" presetSubtype="0"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anim calcmode="lin" valueType="num">
                                      <p:cBhvr>
                                        <p:cTn id="64" dur="500" fill="hold"/>
                                        <p:tgtEl>
                                          <p:spTgt spid="13"/>
                                        </p:tgtEl>
                                        <p:attrNameLst>
                                          <p:attrName>ppt_w</p:attrName>
                                        </p:attrNameLst>
                                      </p:cBhvr>
                                      <p:tavLst>
                                        <p:tav tm="0" fmla="#ppt_w*sin(2.5*pi*$)">
                                          <p:val>
                                            <p:fltVal val="0"/>
                                          </p:val>
                                        </p:tav>
                                        <p:tav tm="100000">
                                          <p:val>
                                            <p:fltVal val="1"/>
                                          </p:val>
                                        </p:tav>
                                      </p:tavLst>
                                    </p:anim>
                                    <p:anim calcmode="lin" valueType="num">
                                      <p:cBhvr>
                                        <p:cTn id="65" dur="500" fill="hold"/>
                                        <p:tgtEl>
                                          <p:spTgt spid="13"/>
                                        </p:tgtEl>
                                        <p:attrNameLst>
                                          <p:attrName>ppt_h</p:attrName>
                                        </p:attrNameLst>
                                      </p:cBhvr>
                                      <p:tavLst>
                                        <p:tav tm="0">
                                          <p:val>
                                            <p:strVal val="#ppt_h"/>
                                          </p:val>
                                        </p:tav>
                                        <p:tav tm="100000">
                                          <p:val>
                                            <p:strVal val="#ppt_h"/>
                                          </p:val>
                                        </p:tav>
                                      </p:tavLst>
                                    </p:anim>
                                  </p:childTnLst>
                                </p:cTn>
                              </p:par>
                              <p:par>
                                <p:cTn id="66" presetID="53" presetClass="entr" presetSubtype="16" fill="hold" grpId="0" nodeType="withEffect">
                                  <p:stCondLst>
                                    <p:cond delay="0"/>
                                  </p:stCondLst>
                                  <p:iterate type="lt">
                                    <p:tmPct val="10000"/>
                                  </p:iterate>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childTnLst>
                          </p:cTn>
                        </p:par>
                        <p:par>
                          <p:cTn id="71" fill="hold">
                            <p:stCondLst>
                              <p:cond delay="5050"/>
                            </p:stCondLst>
                            <p:childTnLst>
                              <p:par>
                                <p:cTn id="72" presetID="16" presetClass="entr" presetSubtype="37" fill="hold" nodeType="after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barn(outVertical)">
                                      <p:cBhvr>
                                        <p:cTn id="74" dur="500"/>
                                        <p:tgtEl>
                                          <p:spTgt spid="55"/>
                                        </p:tgtEl>
                                      </p:cBhvr>
                                    </p:animEffect>
                                  </p:childTnLst>
                                </p:cTn>
                              </p:par>
                            </p:childTnLst>
                          </p:cTn>
                        </p:par>
                        <p:par>
                          <p:cTn id="75" fill="hold">
                            <p:stCondLst>
                              <p:cond delay="5550"/>
                            </p:stCondLst>
                            <p:childTnLst>
                              <p:par>
                                <p:cTn id="76" presetID="16" presetClass="entr" presetSubtype="37" fill="hold"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barn(outVertical)">
                                      <p:cBhvr>
                                        <p:cTn id="78" dur="500"/>
                                        <p:tgtEl>
                                          <p:spTgt spid="58"/>
                                        </p:tgtEl>
                                      </p:cBhvr>
                                    </p:animEffect>
                                  </p:childTnLst>
                                </p:cTn>
                              </p:par>
                            </p:childTnLst>
                          </p:cTn>
                        </p:par>
                        <p:par>
                          <p:cTn id="79" fill="hold">
                            <p:stCondLst>
                              <p:cond delay="6050"/>
                            </p:stCondLst>
                            <p:childTnLst>
                              <p:par>
                                <p:cTn id="80" presetID="16" presetClass="entr" presetSubtype="37"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barn(outVertical)">
                                      <p:cBhvr>
                                        <p:cTn id="8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文本占位符 94"/>
          <p:cNvSpPr>
            <a:spLocks noGrp="1"/>
          </p:cNvSpPr>
          <p:nvPr>
            <p:ph type="body" sz="quarter" idx="10"/>
          </p:nvPr>
        </p:nvSpPr>
        <p:spPr/>
        <p:txBody>
          <a:bodyPr/>
          <a:lstStyle/>
          <a:p>
            <a:r>
              <a:rPr lang="zh-CN" altLang="en-US" dirty="0"/>
              <a:t>点击输入标题</a:t>
            </a:r>
          </a:p>
        </p:txBody>
      </p:sp>
      <p:grpSp>
        <p:nvGrpSpPr>
          <p:cNvPr id="3" name="_2"/>
          <p:cNvGrpSpPr/>
          <p:nvPr/>
        </p:nvGrpSpPr>
        <p:grpSpPr>
          <a:xfrm>
            <a:off x="2031015" y="1800584"/>
            <a:ext cx="8158009" cy="1709511"/>
            <a:chOff x="8140113" y="2010009"/>
            <a:chExt cx="1708846" cy="1412819"/>
          </a:xfrm>
        </p:grpSpPr>
        <p:sp>
          <p:nvSpPr>
            <p:cNvPr id="4" name="圆角矩形 3"/>
            <p:cNvSpPr/>
            <p:nvPr/>
          </p:nvSpPr>
          <p:spPr>
            <a:xfrm>
              <a:off x="8140113" y="2010009"/>
              <a:ext cx="1708846" cy="1412819"/>
            </a:xfrm>
            <a:prstGeom prst="roundRect">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 name="圆角矩形 4"/>
            <p:cNvSpPr/>
            <p:nvPr/>
          </p:nvSpPr>
          <p:spPr>
            <a:xfrm>
              <a:off x="8199128" y="2198787"/>
              <a:ext cx="1583582" cy="1041322"/>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6" name="_3"/>
          <p:cNvSpPr txBox="1"/>
          <p:nvPr/>
        </p:nvSpPr>
        <p:spPr>
          <a:xfrm>
            <a:off x="2355033" y="2097840"/>
            <a:ext cx="1257756" cy="1077218"/>
          </a:xfrm>
          <a:prstGeom prst="rect">
            <a:avLst/>
          </a:prstGeom>
          <a:noFill/>
        </p:spPr>
        <p:txBody>
          <a:bodyPr wrap="square" lIns="91440" tIns="45720" rIns="91440" bIns="45720" rtlCol="0">
            <a:spAutoFit/>
          </a:bodyPr>
          <a:lstStyle/>
          <a:p>
            <a:pPr algn="ctr"/>
            <a:r>
              <a:rPr lang="zh-CN" altLang="en-US" sz="3200" b="1" dirty="0">
                <a:solidFill>
                  <a:srgbClr val="1D93CF"/>
                </a:solidFill>
                <a:latin typeface="Impact" panose="020B0806030902050204" pitchFamily="34" charset="0"/>
                <a:ea typeface="微软雅黑" panose="020B0503020204020204" pitchFamily="34" charset="-122"/>
                <a:sym typeface="Impact" panose="020B0806030902050204" pitchFamily="34" charset="0"/>
              </a:rPr>
              <a:t>添加</a:t>
            </a:r>
            <a:endParaRPr lang="en-US" altLang="zh-CN" sz="3200" b="1" dirty="0">
              <a:solidFill>
                <a:srgbClr val="1D93CF"/>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3200" b="1" dirty="0">
                <a:solidFill>
                  <a:srgbClr val="1D93CF"/>
                </a:solidFill>
                <a:latin typeface="Impact" panose="020B0806030902050204" pitchFamily="34" charset="0"/>
                <a:ea typeface="微软雅黑" panose="020B0503020204020204" pitchFamily="34" charset="-122"/>
                <a:sym typeface="Impact" panose="020B0806030902050204" pitchFamily="34" charset="0"/>
              </a:rPr>
              <a:t>标题</a:t>
            </a:r>
          </a:p>
        </p:txBody>
      </p:sp>
      <p:cxnSp>
        <p:nvCxnSpPr>
          <p:cNvPr id="7" name="_4"/>
          <p:cNvCxnSpPr/>
          <p:nvPr/>
        </p:nvCxnSpPr>
        <p:spPr>
          <a:xfrm>
            <a:off x="3816253" y="2181672"/>
            <a:ext cx="0" cy="94732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_5"/>
          <p:cNvSpPr txBox="1"/>
          <p:nvPr/>
        </p:nvSpPr>
        <p:spPr bwMode="auto">
          <a:xfrm>
            <a:off x="4081965" y="2139877"/>
            <a:ext cx="5632179" cy="1076961"/>
          </a:xfrm>
          <a:prstGeom prst="rect">
            <a:avLst/>
          </a:prstGeom>
          <a:noFill/>
        </p:spPr>
        <p:txBody>
          <a:bodyPr wrap="square" lIns="91440" tIns="45720" rIns="91440" bIns="45720">
            <a:spAutoFit/>
          </a:bodyPr>
          <a:lstStyle/>
          <a:p>
            <a:pPr algn="just">
              <a:lnSpc>
                <a:spcPct val="120000"/>
              </a:lnSpc>
            </a:pPr>
            <a:r>
              <a:rPr lang="zh-CN" altLang="en-US" sz="1335"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详写内容</a:t>
            </a:r>
            <a:r>
              <a:rPr lang="en-US" altLang="zh-CN" sz="1335"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a:t>
            </a:r>
            <a:r>
              <a:rPr lang="zh-CN" altLang="en-US" sz="1335"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点击输入本栏的具体文字，简明扼要的说明分项内容，此为概念图解，请根据您的具体内容酌情修改。详写内容</a:t>
            </a:r>
            <a:r>
              <a:rPr lang="en-US" altLang="zh-CN" sz="1335"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a:t>
            </a:r>
            <a:r>
              <a:rPr lang="zh-CN" altLang="en-US" sz="1335"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点击输入本栏的具体文字，简明扼要的说明分项内容，此为概念图解，请根据您的具体内容酌情修改。</a:t>
            </a:r>
            <a:endParaRPr lang="en-US" altLang="zh-CN" sz="1335"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9" name="_6"/>
          <p:cNvGrpSpPr/>
          <p:nvPr/>
        </p:nvGrpSpPr>
        <p:grpSpPr>
          <a:xfrm>
            <a:off x="5095199" y="4028995"/>
            <a:ext cx="791224" cy="791224"/>
            <a:chOff x="3237545" y="4561747"/>
            <a:chExt cx="1146960" cy="1146960"/>
          </a:xfrm>
        </p:grpSpPr>
        <p:sp>
          <p:nvSpPr>
            <p:cNvPr id="10" name="圆角矩形 9"/>
            <p:cNvSpPr/>
            <p:nvPr/>
          </p:nvSpPr>
          <p:spPr>
            <a:xfrm>
              <a:off x="3237545" y="4561747"/>
              <a:ext cx="1146960" cy="1146960"/>
            </a:xfrm>
            <a:prstGeom prst="roundRect">
              <a:avLst/>
            </a:prstGeom>
            <a:solidFill>
              <a:srgbClr val="1D93CF"/>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 name="圆角矩形 10"/>
            <p:cNvSpPr/>
            <p:nvPr/>
          </p:nvSpPr>
          <p:spPr>
            <a:xfrm>
              <a:off x="3414133" y="4738335"/>
              <a:ext cx="782785" cy="782785"/>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12" name="_7"/>
          <p:cNvGrpSpPr/>
          <p:nvPr/>
        </p:nvGrpSpPr>
        <p:grpSpPr>
          <a:xfrm>
            <a:off x="6314065" y="4028995"/>
            <a:ext cx="791224" cy="791224"/>
            <a:chOff x="3237545" y="4561747"/>
            <a:chExt cx="1146960" cy="1146960"/>
          </a:xfrm>
        </p:grpSpPr>
        <p:sp>
          <p:nvSpPr>
            <p:cNvPr id="13" name="圆角矩形 12"/>
            <p:cNvSpPr/>
            <p:nvPr/>
          </p:nvSpPr>
          <p:spPr>
            <a:xfrm>
              <a:off x="3237545" y="4561747"/>
              <a:ext cx="1146960" cy="1146960"/>
            </a:xfrm>
            <a:prstGeom prst="roundRect">
              <a:avLst/>
            </a:prstGeom>
            <a:solidFill>
              <a:srgbClr val="1D93CF"/>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4" name="圆角矩形 13"/>
            <p:cNvSpPr/>
            <p:nvPr/>
          </p:nvSpPr>
          <p:spPr>
            <a:xfrm>
              <a:off x="3393093" y="4738335"/>
              <a:ext cx="782785" cy="782785"/>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15" name="_8"/>
          <p:cNvGrpSpPr/>
          <p:nvPr/>
        </p:nvGrpSpPr>
        <p:grpSpPr>
          <a:xfrm>
            <a:off x="5095199" y="5248195"/>
            <a:ext cx="791224" cy="791224"/>
            <a:chOff x="3237545" y="4561747"/>
            <a:chExt cx="1146960" cy="1146960"/>
          </a:xfrm>
        </p:grpSpPr>
        <p:sp>
          <p:nvSpPr>
            <p:cNvPr id="16" name="圆角矩形 15"/>
            <p:cNvSpPr/>
            <p:nvPr/>
          </p:nvSpPr>
          <p:spPr>
            <a:xfrm>
              <a:off x="3237545" y="4561747"/>
              <a:ext cx="1146960" cy="1146960"/>
            </a:xfrm>
            <a:prstGeom prst="roundRect">
              <a:avLst/>
            </a:prstGeom>
            <a:solidFill>
              <a:srgbClr val="1D93CF"/>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 name="圆角矩形 16"/>
            <p:cNvSpPr/>
            <p:nvPr/>
          </p:nvSpPr>
          <p:spPr>
            <a:xfrm>
              <a:off x="3414133" y="4738335"/>
              <a:ext cx="782785" cy="782785"/>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18" name="_9"/>
          <p:cNvGrpSpPr/>
          <p:nvPr/>
        </p:nvGrpSpPr>
        <p:grpSpPr>
          <a:xfrm>
            <a:off x="6314065" y="5248195"/>
            <a:ext cx="791224" cy="791224"/>
            <a:chOff x="3237545" y="4561747"/>
            <a:chExt cx="1146960" cy="1146960"/>
          </a:xfrm>
        </p:grpSpPr>
        <p:sp>
          <p:nvSpPr>
            <p:cNvPr id="19" name="圆角矩形 18"/>
            <p:cNvSpPr/>
            <p:nvPr/>
          </p:nvSpPr>
          <p:spPr>
            <a:xfrm>
              <a:off x="3237545" y="4561747"/>
              <a:ext cx="1146960" cy="1146960"/>
            </a:xfrm>
            <a:prstGeom prst="roundRect">
              <a:avLst/>
            </a:prstGeom>
            <a:solidFill>
              <a:srgbClr val="1D93CF"/>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0" name="圆角矩形 19"/>
            <p:cNvSpPr/>
            <p:nvPr/>
          </p:nvSpPr>
          <p:spPr>
            <a:xfrm>
              <a:off x="3414133" y="4738335"/>
              <a:ext cx="782785" cy="782785"/>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21" name="_10"/>
          <p:cNvGrpSpPr/>
          <p:nvPr/>
        </p:nvGrpSpPr>
        <p:grpSpPr>
          <a:xfrm>
            <a:off x="7251094" y="3976823"/>
            <a:ext cx="2331121" cy="869648"/>
            <a:chOff x="2744012" y="4525702"/>
            <a:chExt cx="2349784" cy="869644"/>
          </a:xfrm>
        </p:grpSpPr>
        <p:sp>
          <p:nvSpPr>
            <p:cNvPr id="22" name="文本框 30"/>
            <p:cNvSpPr txBox="1"/>
            <p:nvPr/>
          </p:nvSpPr>
          <p:spPr bwMode="auto">
            <a:xfrm>
              <a:off x="2744012" y="4810702"/>
              <a:ext cx="2349784" cy="584644"/>
            </a:xfrm>
            <a:prstGeom prst="rect">
              <a:avLst/>
            </a:prstGeom>
            <a:noFill/>
          </p:spPr>
          <p:txBody>
            <a:bodyPr wrap="square">
              <a:spAutoFit/>
            </a:bodyPr>
            <a:lstStyle/>
            <a:p>
              <a:pPr algn="just">
                <a:lnSpc>
                  <a:spcPct val="120000"/>
                </a:lnSpc>
              </a:pP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点击输入本栏的具体文字请根据您的具体内容酌情修改。</a:t>
              </a:r>
              <a:endPar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3" name="文本框 31"/>
            <p:cNvSpPr txBox="1"/>
            <p:nvPr/>
          </p:nvSpPr>
          <p:spPr bwMode="auto">
            <a:xfrm>
              <a:off x="2744012" y="4525702"/>
              <a:ext cx="2349784" cy="338552"/>
            </a:xfrm>
            <a:prstGeom prst="rect">
              <a:avLst/>
            </a:prstGeom>
            <a:noFill/>
          </p:spPr>
          <p:txBody>
            <a:bodyPr wrap="square">
              <a:spAutoFit/>
            </a:bodyPr>
            <a:lstStyle/>
            <a:p>
              <a:pPr>
                <a:defRPr/>
              </a:pPr>
              <a:r>
                <a:rPr lang="zh-CN" altLang="en-US" sz="1600" b="1" spc="100" dirty="0">
                  <a:solidFill>
                    <a:schemeClr val="bg1"/>
                  </a:solidFill>
                  <a:latin typeface="Impact" panose="020B0806030902050204" pitchFamily="34" charset="0"/>
                  <a:ea typeface="微软雅黑" panose="020B0503020204020204" pitchFamily="34" charset="-122"/>
                  <a:sym typeface="Impact" panose="020B0806030902050204" pitchFamily="34" charset="0"/>
                </a:rPr>
                <a:t>在此添加标题</a:t>
              </a:r>
            </a:p>
          </p:txBody>
        </p:sp>
      </p:grpSp>
      <p:grpSp>
        <p:nvGrpSpPr>
          <p:cNvPr id="24" name="_11"/>
          <p:cNvGrpSpPr/>
          <p:nvPr/>
        </p:nvGrpSpPr>
        <p:grpSpPr>
          <a:xfrm>
            <a:off x="7251094" y="5158563"/>
            <a:ext cx="2331121" cy="869648"/>
            <a:chOff x="2744012" y="4525702"/>
            <a:chExt cx="2349784" cy="869644"/>
          </a:xfrm>
        </p:grpSpPr>
        <p:sp>
          <p:nvSpPr>
            <p:cNvPr id="25" name="文本框 33"/>
            <p:cNvSpPr txBox="1"/>
            <p:nvPr/>
          </p:nvSpPr>
          <p:spPr bwMode="auto">
            <a:xfrm>
              <a:off x="2744012" y="4810702"/>
              <a:ext cx="2349784" cy="584644"/>
            </a:xfrm>
            <a:prstGeom prst="rect">
              <a:avLst/>
            </a:prstGeom>
            <a:noFill/>
          </p:spPr>
          <p:txBody>
            <a:bodyPr wrap="square">
              <a:spAutoFit/>
            </a:bodyPr>
            <a:lstStyle/>
            <a:p>
              <a:pPr algn="just">
                <a:lnSpc>
                  <a:spcPct val="120000"/>
                </a:lnSpc>
              </a:pP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点击输入本栏的具体文字请根据您的具体内容酌情修改。</a:t>
              </a:r>
              <a:endPar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 name="文本框 34"/>
            <p:cNvSpPr txBox="1"/>
            <p:nvPr/>
          </p:nvSpPr>
          <p:spPr bwMode="auto">
            <a:xfrm>
              <a:off x="2744012" y="4525702"/>
              <a:ext cx="2349784" cy="338552"/>
            </a:xfrm>
            <a:prstGeom prst="rect">
              <a:avLst/>
            </a:prstGeom>
            <a:noFill/>
          </p:spPr>
          <p:txBody>
            <a:bodyPr wrap="square">
              <a:spAutoFit/>
            </a:bodyPr>
            <a:lstStyle/>
            <a:p>
              <a:pPr>
                <a:defRPr/>
              </a:pPr>
              <a:r>
                <a:rPr lang="zh-CN" altLang="en-US" sz="1600" b="1" spc="100" dirty="0">
                  <a:solidFill>
                    <a:schemeClr val="bg1"/>
                  </a:solidFill>
                  <a:latin typeface="Impact" panose="020B0806030902050204" pitchFamily="34" charset="0"/>
                  <a:ea typeface="微软雅黑" panose="020B0503020204020204" pitchFamily="34" charset="-122"/>
                  <a:sym typeface="Impact" panose="020B0806030902050204" pitchFamily="34" charset="0"/>
                </a:rPr>
                <a:t>在此添加标题</a:t>
              </a:r>
            </a:p>
          </p:txBody>
        </p:sp>
      </p:grpSp>
      <p:grpSp>
        <p:nvGrpSpPr>
          <p:cNvPr id="27" name="_12"/>
          <p:cNvGrpSpPr/>
          <p:nvPr/>
        </p:nvGrpSpPr>
        <p:grpSpPr>
          <a:xfrm>
            <a:off x="2581832" y="3976819"/>
            <a:ext cx="2381776" cy="869648"/>
            <a:chOff x="2228080" y="3819717"/>
            <a:chExt cx="2780356" cy="869644"/>
          </a:xfrm>
        </p:grpSpPr>
        <p:sp>
          <p:nvSpPr>
            <p:cNvPr id="28" name="文本框 36"/>
            <p:cNvSpPr txBox="1"/>
            <p:nvPr/>
          </p:nvSpPr>
          <p:spPr bwMode="auto">
            <a:xfrm>
              <a:off x="2228080" y="4104717"/>
              <a:ext cx="2780356" cy="584644"/>
            </a:xfrm>
            <a:prstGeom prst="rect">
              <a:avLst/>
            </a:prstGeom>
            <a:noFill/>
          </p:spPr>
          <p:txBody>
            <a:bodyPr wrap="square">
              <a:spAutoFit/>
            </a:bodyPr>
            <a:lstStyle/>
            <a:p>
              <a:pPr algn="just">
                <a:lnSpc>
                  <a:spcPct val="120000"/>
                </a:lnSpc>
              </a:pP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点击输入本栏的具体文字请根据您的具体内容酌情修改。</a:t>
              </a:r>
              <a:endPar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文本框 37"/>
            <p:cNvSpPr txBox="1"/>
            <p:nvPr/>
          </p:nvSpPr>
          <p:spPr bwMode="auto">
            <a:xfrm>
              <a:off x="2658653" y="3819717"/>
              <a:ext cx="2349783" cy="338552"/>
            </a:xfrm>
            <a:prstGeom prst="rect">
              <a:avLst/>
            </a:prstGeom>
            <a:noFill/>
          </p:spPr>
          <p:txBody>
            <a:bodyPr wrap="square">
              <a:spAutoFit/>
            </a:bodyPr>
            <a:lstStyle/>
            <a:p>
              <a:pPr algn="r">
                <a:defRPr/>
              </a:pPr>
              <a:r>
                <a:rPr lang="zh-CN" altLang="en-US" sz="1600" b="1" spc="100" dirty="0">
                  <a:solidFill>
                    <a:schemeClr val="bg1"/>
                  </a:solidFill>
                  <a:latin typeface="Impact" panose="020B0806030902050204" pitchFamily="34" charset="0"/>
                  <a:ea typeface="微软雅黑" panose="020B0503020204020204" pitchFamily="34" charset="-122"/>
                  <a:sym typeface="Impact" panose="020B0806030902050204" pitchFamily="34" charset="0"/>
                </a:rPr>
                <a:t>在此添加标题</a:t>
              </a:r>
            </a:p>
          </p:txBody>
        </p:sp>
      </p:grpSp>
      <p:grpSp>
        <p:nvGrpSpPr>
          <p:cNvPr id="30" name="_13"/>
          <p:cNvGrpSpPr/>
          <p:nvPr/>
        </p:nvGrpSpPr>
        <p:grpSpPr>
          <a:xfrm>
            <a:off x="2581832" y="5158567"/>
            <a:ext cx="2381776" cy="869648"/>
            <a:chOff x="2228080" y="5001457"/>
            <a:chExt cx="2780356" cy="869644"/>
          </a:xfrm>
        </p:grpSpPr>
        <p:sp>
          <p:nvSpPr>
            <p:cNvPr id="31" name="文本框 39"/>
            <p:cNvSpPr txBox="1"/>
            <p:nvPr/>
          </p:nvSpPr>
          <p:spPr bwMode="auto">
            <a:xfrm>
              <a:off x="2228080" y="5286457"/>
              <a:ext cx="2780356" cy="584644"/>
            </a:xfrm>
            <a:prstGeom prst="rect">
              <a:avLst/>
            </a:prstGeom>
            <a:noFill/>
          </p:spPr>
          <p:txBody>
            <a:bodyPr wrap="square">
              <a:spAutoFit/>
            </a:bodyPr>
            <a:lstStyle/>
            <a:p>
              <a:pPr algn="just">
                <a:lnSpc>
                  <a:spcPct val="120000"/>
                </a:lnSpc>
              </a:pP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点击输入本栏的具体文字请根据您的具体内容酌情修改。</a:t>
              </a:r>
              <a:endPar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2" name="文本框 40"/>
            <p:cNvSpPr txBox="1"/>
            <p:nvPr/>
          </p:nvSpPr>
          <p:spPr bwMode="auto">
            <a:xfrm>
              <a:off x="2658653" y="5001457"/>
              <a:ext cx="2349783" cy="338552"/>
            </a:xfrm>
            <a:prstGeom prst="rect">
              <a:avLst/>
            </a:prstGeom>
            <a:noFill/>
          </p:spPr>
          <p:txBody>
            <a:bodyPr wrap="square">
              <a:spAutoFit/>
            </a:bodyPr>
            <a:lstStyle/>
            <a:p>
              <a:pPr algn="r">
                <a:defRPr/>
              </a:pPr>
              <a:r>
                <a:rPr lang="zh-CN" altLang="en-US" sz="1600" b="1" spc="100" dirty="0">
                  <a:solidFill>
                    <a:schemeClr val="bg1"/>
                  </a:solidFill>
                  <a:latin typeface="Impact" panose="020B0806030902050204" pitchFamily="34" charset="0"/>
                  <a:ea typeface="微软雅黑" panose="020B0503020204020204" pitchFamily="34" charset="-122"/>
                  <a:sym typeface="Impact" panose="020B0806030902050204" pitchFamily="34" charset="0"/>
                </a:rPr>
                <a:t>在此添加标题</a:t>
              </a:r>
            </a:p>
          </p:txBody>
        </p:sp>
      </p:grpSp>
      <p:grpSp>
        <p:nvGrpSpPr>
          <p:cNvPr id="33" name="_14"/>
          <p:cNvGrpSpPr/>
          <p:nvPr/>
        </p:nvGrpSpPr>
        <p:grpSpPr>
          <a:xfrm>
            <a:off x="5339636" y="4304667"/>
            <a:ext cx="302353" cy="243595"/>
            <a:chOff x="2702739" y="3017462"/>
            <a:chExt cx="535636" cy="431545"/>
          </a:xfrm>
          <a:solidFill>
            <a:srgbClr val="1D93CF"/>
          </a:solidFill>
        </p:grpSpPr>
        <p:sp>
          <p:nvSpPr>
            <p:cNvPr id="34" name="Freeform 45"/>
            <p:cNvSpPr/>
            <p:nvPr/>
          </p:nvSpPr>
          <p:spPr bwMode="auto">
            <a:xfrm>
              <a:off x="2772133" y="3189864"/>
              <a:ext cx="176739" cy="35782"/>
            </a:xfrm>
            <a:custGeom>
              <a:avLst/>
              <a:gdLst>
                <a:gd name="T0" fmla="*/ 63 w 69"/>
                <a:gd name="T1" fmla="*/ 14 h 14"/>
                <a:gd name="T2" fmla="*/ 7 w 69"/>
                <a:gd name="T3" fmla="*/ 14 h 14"/>
                <a:gd name="T4" fmla="*/ 0 w 69"/>
                <a:gd name="T5" fmla="*/ 7 h 14"/>
                <a:gd name="T6" fmla="*/ 7 w 69"/>
                <a:gd name="T7" fmla="*/ 0 h 14"/>
                <a:gd name="T8" fmla="*/ 63 w 69"/>
                <a:gd name="T9" fmla="*/ 0 h 14"/>
                <a:gd name="T10" fmla="*/ 69 w 69"/>
                <a:gd name="T11" fmla="*/ 7 h 14"/>
                <a:gd name="T12" fmla="*/ 63 w 69"/>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69" h="14">
                  <a:moveTo>
                    <a:pt x="63" y="14"/>
                  </a:moveTo>
                  <a:cubicBezTo>
                    <a:pt x="7" y="14"/>
                    <a:pt x="7" y="14"/>
                    <a:pt x="7" y="14"/>
                  </a:cubicBezTo>
                  <a:cubicBezTo>
                    <a:pt x="3" y="14"/>
                    <a:pt x="0" y="11"/>
                    <a:pt x="0" y="7"/>
                  </a:cubicBezTo>
                  <a:cubicBezTo>
                    <a:pt x="0" y="3"/>
                    <a:pt x="3" y="0"/>
                    <a:pt x="7" y="0"/>
                  </a:cubicBezTo>
                  <a:cubicBezTo>
                    <a:pt x="63" y="0"/>
                    <a:pt x="63" y="0"/>
                    <a:pt x="63" y="0"/>
                  </a:cubicBezTo>
                  <a:cubicBezTo>
                    <a:pt x="66" y="0"/>
                    <a:pt x="69" y="3"/>
                    <a:pt x="69" y="7"/>
                  </a:cubicBezTo>
                  <a:cubicBezTo>
                    <a:pt x="69" y="11"/>
                    <a:pt x="66" y="14"/>
                    <a:pt x="63" y="1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5" name="Freeform 46"/>
            <p:cNvSpPr/>
            <p:nvPr/>
          </p:nvSpPr>
          <p:spPr bwMode="auto">
            <a:xfrm>
              <a:off x="2792734" y="3194201"/>
              <a:ext cx="35782" cy="72647"/>
            </a:xfrm>
            <a:custGeom>
              <a:avLst/>
              <a:gdLst>
                <a:gd name="T0" fmla="*/ 7 w 14"/>
                <a:gd name="T1" fmla="*/ 28 h 28"/>
                <a:gd name="T2" fmla="*/ 0 w 14"/>
                <a:gd name="T3" fmla="*/ 21 h 28"/>
                <a:gd name="T4" fmla="*/ 0 w 14"/>
                <a:gd name="T5" fmla="*/ 7 h 28"/>
                <a:gd name="T6" fmla="*/ 7 w 14"/>
                <a:gd name="T7" fmla="*/ 0 h 28"/>
                <a:gd name="T8" fmla="*/ 14 w 14"/>
                <a:gd name="T9" fmla="*/ 7 h 28"/>
                <a:gd name="T10" fmla="*/ 14 w 14"/>
                <a:gd name="T11" fmla="*/ 21 h 28"/>
                <a:gd name="T12" fmla="*/ 7 w 14"/>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4" h="28">
                  <a:moveTo>
                    <a:pt x="7" y="28"/>
                  </a:moveTo>
                  <a:cubicBezTo>
                    <a:pt x="3" y="28"/>
                    <a:pt x="0" y="25"/>
                    <a:pt x="0" y="21"/>
                  </a:cubicBezTo>
                  <a:cubicBezTo>
                    <a:pt x="0" y="7"/>
                    <a:pt x="0" y="7"/>
                    <a:pt x="0" y="7"/>
                  </a:cubicBezTo>
                  <a:cubicBezTo>
                    <a:pt x="0" y="3"/>
                    <a:pt x="3" y="0"/>
                    <a:pt x="7" y="0"/>
                  </a:cubicBezTo>
                  <a:cubicBezTo>
                    <a:pt x="11" y="0"/>
                    <a:pt x="14" y="3"/>
                    <a:pt x="14" y="7"/>
                  </a:cubicBezTo>
                  <a:cubicBezTo>
                    <a:pt x="14" y="21"/>
                    <a:pt x="14" y="21"/>
                    <a:pt x="14" y="21"/>
                  </a:cubicBezTo>
                  <a:cubicBezTo>
                    <a:pt x="14" y="25"/>
                    <a:pt x="11" y="28"/>
                    <a:pt x="7" y="2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6" name="Freeform 47"/>
            <p:cNvSpPr/>
            <p:nvPr/>
          </p:nvSpPr>
          <p:spPr bwMode="auto">
            <a:xfrm>
              <a:off x="2836106" y="3194201"/>
              <a:ext cx="33613" cy="72647"/>
            </a:xfrm>
            <a:custGeom>
              <a:avLst/>
              <a:gdLst>
                <a:gd name="T0" fmla="*/ 7 w 13"/>
                <a:gd name="T1" fmla="*/ 28 h 28"/>
                <a:gd name="T2" fmla="*/ 0 w 13"/>
                <a:gd name="T3" fmla="*/ 21 h 28"/>
                <a:gd name="T4" fmla="*/ 0 w 13"/>
                <a:gd name="T5" fmla="*/ 7 h 28"/>
                <a:gd name="T6" fmla="*/ 7 w 13"/>
                <a:gd name="T7" fmla="*/ 0 h 28"/>
                <a:gd name="T8" fmla="*/ 13 w 13"/>
                <a:gd name="T9" fmla="*/ 7 h 28"/>
                <a:gd name="T10" fmla="*/ 13 w 13"/>
                <a:gd name="T11" fmla="*/ 21 h 28"/>
                <a:gd name="T12" fmla="*/ 7 w 1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3" h="28">
                  <a:moveTo>
                    <a:pt x="7" y="28"/>
                  </a:moveTo>
                  <a:cubicBezTo>
                    <a:pt x="3" y="28"/>
                    <a:pt x="0" y="25"/>
                    <a:pt x="0" y="21"/>
                  </a:cubicBezTo>
                  <a:cubicBezTo>
                    <a:pt x="0" y="7"/>
                    <a:pt x="0" y="7"/>
                    <a:pt x="0" y="7"/>
                  </a:cubicBezTo>
                  <a:cubicBezTo>
                    <a:pt x="0" y="3"/>
                    <a:pt x="3" y="0"/>
                    <a:pt x="7" y="0"/>
                  </a:cubicBezTo>
                  <a:cubicBezTo>
                    <a:pt x="10" y="0"/>
                    <a:pt x="13" y="3"/>
                    <a:pt x="13" y="7"/>
                  </a:cubicBezTo>
                  <a:cubicBezTo>
                    <a:pt x="13" y="21"/>
                    <a:pt x="13" y="21"/>
                    <a:pt x="13" y="21"/>
                  </a:cubicBezTo>
                  <a:cubicBezTo>
                    <a:pt x="13" y="25"/>
                    <a:pt x="10" y="28"/>
                    <a:pt x="7" y="2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7" name="Freeform 48"/>
            <p:cNvSpPr>
              <a:spLocks noEditPoints="1"/>
            </p:cNvSpPr>
            <p:nvPr/>
          </p:nvSpPr>
          <p:spPr bwMode="auto">
            <a:xfrm>
              <a:off x="2920680" y="3133481"/>
              <a:ext cx="101923" cy="148547"/>
            </a:xfrm>
            <a:custGeom>
              <a:avLst/>
              <a:gdLst>
                <a:gd name="T0" fmla="*/ 20 w 40"/>
                <a:gd name="T1" fmla="*/ 58 h 58"/>
                <a:gd name="T2" fmla="*/ 0 w 40"/>
                <a:gd name="T3" fmla="*/ 38 h 58"/>
                <a:gd name="T4" fmla="*/ 0 w 40"/>
                <a:gd name="T5" fmla="*/ 20 h 58"/>
                <a:gd name="T6" fmla="*/ 20 w 40"/>
                <a:gd name="T7" fmla="*/ 0 h 58"/>
                <a:gd name="T8" fmla="*/ 40 w 40"/>
                <a:gd name="T9" fmla="*/ 20 h 58"/>
                <a:gd name="T10" fmla="*/ 40 w 40"/>
                <a:gd name="T11" fmla="*/ 38 h 58"/>
                <a:gd name="T12" fmla="*/ 20 w 40"/>
                <a:gd name="T13" fmla="*/ 58 h 58"/>
                <a:gd name="T14" fmla="*/ 20 w 40"/>
                <a:gd name="T15" fmla="*/ 13 h 58"/>
                <a:gd name="T16" fmla="*/ 14 w 40"/>
                <a:gd name="T17" fmla="*/ 20 h 58"/>
                <a:gd name="T18" fmla="*/ 14 w 40"/>
                <a:gd name="T19" fmla="*/ 38 h 58"/>
                <a:gd name="T20" fmla="*/ 20 w 40"/>
                <a:gd name="T21" fmla="*/ 45 h 58"/>
                <a:gd name="T22" fmla="*/ 27 w 40"/>
                <a:gd name="T23" fmla="*/ 38 h 58"/>
                <a:gd name="T24" fmla="*/ 27 w 40"/>
                <a:gd name="T25" fmla="*/ 20 h 58"/>
                <a:gd name="T26" fmla="*/ 20 w 40"/>
                <a:gd name="T2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8">
                  <a:moveTo>
                    <a:pt x="20" y="58"/>
                  </a:moveTo>
                  <a:cubicBezTo>
                    <a:pt x="9" y="58"/>
                    <a:pt x="0" y="49"/>
                    <a:pt x="0" y="38"/>
                  </a:cubicBezTo>
                  <a:cubicBezTo>
                    <a:pt x="0" y="20"/>
                    <a:pt x="0" y="20"/>
                    <a:pt x="0" y="20"/>
                  </a:cubicBezTo>
                  <a:cubicBezTo>
                    <a:pt x="0" y="9"/>
                    <a:pt x="9" y="0"/>
                    <a:pt x="20" y="0"/>
                  </a:cubicBezTo>
                  <a:cubicBezTo>
                    <a:pt x="31" y="0"/>
                    <a:pt x="40" y="9"/>
                    <a:pt x="40" y="20"/>
                  </a:cubicBezTo>
                  <a:cubicBezTo>
                    <a:pt x="40" y="38"/>
                    <a:pt x="40" y="38"/>
                    <a:pt x="40" y="38"/>
                  </a:cubicBezTo>
                  <a:cubicBezTo>
                    <a:pt x="40" y="49"/>
                    <a:pt x="31" y="58"/>
                    <a:pt x="20" y="58"/>
                  </a:cubicBezTo>
                  <a:close/>
                  <a:moveTo>
                    <a:pt x="20" y="13"/>
                  </a:moveTo>
                  <a:cubicBezTo>
                    <a:pt x="17" y="13"/>
                    <a:pt x="14" y="16"/>
                    <a:pt x="14" y="20"/>
                  </a:cubicBezTo>
                  <a:cubicBezTo>
                    <a:pt x="14" y="38"/>
                    <a:pt x="14" y="38"/>
                    <a:pt x="14" y="38"/>
                  </a:cubicBezTo>
                  <a:cubicBezTo>
                    <a:pt x="14" y="42"/>
                    <a:pt x="17" y="45"/>
                    <a:pt x="20" y="45"/>
                  </a:cubicBezTo>
                  <a:cubicBezTo>
                    <a:pt x="24" y="45"/>
                    <a:pt x="27" y="42"/>
                    <a:pt x="27" y="38"/>
                  </a:cubicBezTo>
                  <a:cubicBezTo>
                    <a:pt x="27" y="20"/>
                    <a:pt x="27" y="20"/>
                    <a:pt x="27" y="20"/>
                  </a:cubicBezTo>
                  <a:cubicBezTo>
                    <a:pt x="27" y="16"/>
                    <a:pt x="24" y="13"/>
                    <a:pt x="20" y="1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8" name="Freeform 49"/>
            <p:cNvSpPr>
              <a:spLocks noEditPoints="1"/>
            </p:cNvSpPr>
            <p:nvPr/>
          </p:nvSpPr>
          <p:spPr bwMode="auto">
            <a:xfrm>
              <a:off x="2702739" y="3017462"/>
              <a:ext cx="535636" cy="431545"/>
            </a:xfrm>
            <a:custGeom>
              <a:avLst/>
              <a:gdLst>
                <a:gd name="T0" fmla="*/ 200 w 209"/>
                <a:gd name="T1" fmla="*/ 140 h 168"/>
                <a:gd name="T2" fmla="*/ 159 w 209"/>
                <a:gd name="T3" fmla="*/ 114 h 168"/>
                <a:gd name="T4" fmla="*/ 148 w 209"/>
                <a:gd name="T5" fmla="*/ 112 h 168"/>
                <a:gd name="T6" fmla="*/ 144 w 209"/>
                <a:gd name="T7" fmla="*/ 113 h 168"/>
                <a:gd name="T8" fmla="*/ 137 w 209"/>
                <a:gd name="T9" fmla="*/ 109 h 168"/>
                <a:gd name="T10" fmla="*/ 144 w 209"/>
                <a:gd name="T11" fmla="*/ 60 h 168"/>
                <a:gd name="T12" fmla="*/ 60 w 209"/>
                <a:gd name="T13" fmla="*/ 9 h 168"/>
                <a:gd name="T14" fmla="*/ 9 w 209"/>
                <a:gd name="T15" fmla="*/ 92 h 168"/>
                <a:gd name="T16" fmla="*/ 93 w 209"/>
                <a:gd name="T17" fmla="*/ 143 h 168"/>
                <a:gd name="T18" fmla="*/ 129 w 209"/>
                <a:gd name="T19" fmla="*/ 121 h 168"/>
                <a:gd name="T20" fmla="*/ 136 w 209"/>
                <a:gd name="T21" fmla="*/ 125 h 168"/>
                <a:gd name="T22" fmla="*/ 143 w 209"/>
                <a:gd name="T23" fmla="*/ 139 h 168"/>
                <a:gd name="T24" fmla="*/ 183 w 209"/>
                <a:gd name="T25" fmla="*/ 165 h 168"/>
                <a:gd name="T26" fmla="*/ 195 w 209"/>
                <a:gd name="T27" fmla="*/ 167 h 168"/>
                <a:gd name="T28" fmla="*/ 204 w 209"/>
                <a:gd name="T29" fmla="*/ 161 h 168"/>
                <a:gd name="T30" fmla="*/ 200 w 209"/>
                <a:gd name="T31" fmla="*/ 140 h 168"/>
                <a:gd name="T32" fmla="*/ 90 w 209"/>
                <a:gd name="T33" fmla="*/ 131 h 168"/>
                <a:gd name="T34" fmla="*/ 22 w 209"/>
                <a:gd name="T35" fmla="*/ 89 h 168"/>
                <a:gd name="T36" fmla="*/ 63 w 209"/>
                <a:gd name="T37" fmla="*/ 21 h 168"/>
                <a:gd name="T38" fmla="*/ 131 w 209"/>
                <a:gd name="T39" fmla="*/ 63 h 168"/>
                <a:gd name="T40" fmla="*/ 90 w 209"/>
                <a:gd name="T41" fmla="*/ 13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8">
                  <a:moveTo>
                    <a:pt x="200" y="140"/>
                  </a:moveTo>
                  <a:cubicBezTo>
                    <a:pt x="159" y="114"/>
                    <a:pt x="159" y="114"/>
                    <a:pt x="159" y="114"/>
                  </a:cubicBezTo>
                  <a:cubicBezTo>
                    <a:pt x="156" y="111"/>
                    <a:pt x="152" y="111"/>
                    <a:pt x="148" y="112"/>
                  </a:cubicBezTo>
                  <a:cubicBezTo>
                    <a:pt x="146" y="112"/>
                    <a:pt x="145" y="113"/>
                    <a:pt x="144" y="113"/>
                  </a:cubicBezTo>
                  <a:cubicBezTo>
                    <a:pt x="137" y="109"/>
                    <a:pt x="137" y="109"/>
                    <a:pt x="137" y="109"/>
                  </a:cubicBezTo>
                  <a:cubicBezTo>
                    <a:pt x="145" y="94"/>
                    <a:pt x="148" y="77"/>
                    <a:pt x="144" y="60"/>
                  </a:cubicBezTo>
                  <a:cubicBezTo>
                    <a:pt x="135" y="22"/>
                    <a:pt x="97" y="0"/>
                    <a:pt x="60" y="9"/>
                  </a:cubicBezTo>
                  <a:cubicBezTo>
                    <a:pt x="23" y="18"/>
                    <a:pt x="0" y="55"/>
                    <a:pt x="9" y="92"/>
                  </a:cubicBezTo>
                  <a:cubicBezTo>
                    <a:pt x="18" y="129"/>
                    <a:pt x="56" y="152"/>
                    <a:pt x="93" y="143"/>
                  </a:cubicBezTo>
                  <a:cubicBezTo>
                    <a:pt x="108" y="140"/>
                    <a:pt x="120" y="132"/>
                    <a:pt x="129" y="121"/>
                  </a:cubicBezTo>
                  <a:cubicBezTo>
                    <a:pt x="136" y="125"/>
                    <a:pt x="136" y="125"/>
                    <a:pt x="136" y="125"/>
                  </a:cubicBezTo>
                  <a:cubicBezTo>
                    <a:pt x="136" y="131"/>
                    <a:pt x="138" y="136"/>
                    <a:pt x="143" y="139"/>
                  </a:cubicBezTo>
                  <a:cubicBezTo>
                    <a:pt x="183" y="165"/>
                    <a:pt x="183" y="165"/>
                    <a:pt x="183" y="165"/>
                  </a:cubicBezTo>
                  <a:cubicBezTo>
                    <a:pt x="187" y="168"/>
                    <a:pt x="191" y="168"/>
                    <a:pt x="195" y="167"/>
                  </a:cubicBezTo>
                  <a:cubicBezTo>
                    <a:pt x="199" y="166"/>
                    <a:pt x="202" y="164"/>
                    <a:pt x="204" y="161"/>
                  </a:cubicBezTo>
                  <a:cubicBezTo>
                    <a:pt x="209" y="154"/>
                    <a:pt x="207" y="144"/>
                    <a:pt x="200" y="140"/>
                  </a:cubicBezTo>
                  <a:close/>
                  <a:moveTo>
                    <a:pt x="90" y="131"/>
                  </a:moveTo>
                  <a:cubicBezTo>
                    <a:pt x="60" y="138"/>
                    <a:pt x="29" y="120"/>
                    <a:pt x="22" y="89"/>
                  </a:cubicBezTo>
                  <a:cubicBezTo>
                    <a:pt x="14" y="59"/>
                    <a:pt x="33" y="28"/>
                    <a:pt x="63" y="21"/>
                  </a:cubicBezTo>
                  <a:cubicBezTo>
                    <a:pt x="94" y="14"/>
                    <a:pt x="124" y="32"/>
                    <a:pt x="131" y="63"/>
                  </a:cubicBezTo>
                  <a:cubicBezTo>
                    <a:pt x="139" y="93"/>
                    <a:pt x="120" y="123"/>
                    <a:pt x="90" y="13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39" name="_15"/>
          <p:cNvGrpSpPr/>
          <p:nvPr/>
        </p:nvGrpSpPr>
        <p:grpSpPr>
          <a:xfrm>
            <a:off x="6578993" y="4323473"/>
            <a:ext cx="305415" cy="219725"/>
            <a:chOff x="3820635" y="3071676"/>
            <a:chExt cx="541058" cy="389258"/>
          </a:xfrm>
          <a:solidFill>
            <a:srgbClr val="1D93CF"/>
          </a:solidFill>
        </p:grpSpPr>
        <p:sp>
          <p:nvSpPr>
            <p:cNvPr id="40" name="Freeform 226"/>
            <p:cNvSpPr>
              <a:spLocks noEditPoints="1"/>
            </p:cNvSpPr>
            <p:nvPr/>
          </p:nvSpPr>
          <p:spPr bwMode="auto">
            <a:xfrm>
              <a:off x="3820635" y="3071676"/>
              <a:ext cx="438051" cy="389258"/>
            </a:xfrm>
            <a:custGeom>
              <a:avLst/>
              <a:gdLst>
                <a:gd name="T0" fmla="*/ 166 w 171"/>
                <a:gd name="T1" fmla="*/ 0 h 152"/>
                <a:gd name="T2" fmla="*/ 6 w 171"/>
                <a:gd name="T3" fmla="*/ 0 h 152"/>
                <a:gd name="T4" fmla="*/ 0 w 171"/>
                <a:gd name="T5" fmla="*/ 6 h 152"/>
                <a:gd name="T6" fmla="*/ 0 w 171"/>
                <a:gd name="T7" fmla="*/ 147 h 152"/>
                <a:gd name="T8" fmla="*/ 6 w 171"/>
                <a:gd name="T9" fmla="*/ 152 h 152"/>
                <a:gd name="T10" fmla="*/ 166 w 171"/>
                <a:gd name="T11" fmla="*/ 152 h 152"/>
                <a:gd name="T12" fmla="*/ 171 w 171"/>
                <a:gd name="T13" fmla="*/ 147 h 152"/>
                <a:gd name="T14" fmla="*/ 171 w 171"/>
                <a:gd name="T15" fmla="*/ 6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1" name="Freeform 227"/>
            <p:cNvSpPr/>
            <p:nvPr/>
          </p:nvSpPr>
          <p:spPr bwMode="auto">
            <a:xfrm>
              <a:off x="4117729" y="3336242"/>
              <a:ext cx="41203" cy="40119"/>
            </a:xfrm>
            <a:custGeom>
              <a:avLst/>
              <a:gdLst>
                <a:gd name="T0" fmla="*/ 12 w 38"/>
                <a:gd name="T1" fmla="*/ 0 h 37"/>
                <a:gd name="T2" fmla="*/ 12 w 38"/>
                <a:gd name="T3" fmla="*/ 2 h 37"/>
                <a:gd name="T4" fmla="*/ 0 w 38"/>
                <a:gd name="T5" fmla="*/ 37 h 37"/>
                <a:gd name="T6" fmla="*/ 36 w 38"/>
                <a:gd name="T7" fmla="*/ 28 h 37"/>
                <a:gd name="T8" fmla="*/ 38 w 38"/>
                <a:gd name="T9" fmla="*/ 26 h 37"/>
                <a:gd name="T10" fmla="*/ 12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12" y="0"/>
                  </a:moveTo>
                  <a:lnTo>
                    <a:pt x="12" y="2"/>
                  </a:lnTo>
                  <a:lnTo>
                    <a:pt x="0" y="37"/>
                  </a:lnTo>
                  <a:lnTo>
                    <a:pt x="36" y="28"/>
                  </a:lnTo>
                  <a:lnTo>
                    <a:pt x="38" y="26"/>
                  </a:lnTo>
                  <a:lnTo>
                    <a:pt x="12"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2" name="Freeform 228"/>
            <p:cNvSpPr/>
            <p:nvPr/>
          </p:nvSpPr>
          <p:spPr bwMode="auto">
            <a:xfrm>
              <a:off x="4281456" y="3135649"/>
              <a:ext cx="80237" cy="76984"/>
            </a:xfrm>
            <a:custGeom>
              <a:avLst/>
              <a:gdLst>
                <a:gd name="T0" fmla="*/ 23 w 31"/>
                <a:gd name="T1" fmla="*/ 30 h 30"/>
                <a:gd name="T2" fmla="*/ 29 w 31"/>
                <a:gd name="T3" fmla="*/ 24 h 30"/>
                <a:gd name="T4" fmla="*/ 29 w 31"/>
                <a:gd name="T5" fmla="*/ 17 h 30"/>
                <a:gd name="T6" fmla="*/ 13 w 31"/>
                <a:gd name="T7" fmla="*/ 2 h 30"/>
                <a:gd name="T8" fmla="*/ 6 w 31"/>
                <a:gd name="T9" fmla="*/ 2 h 30"/>
                <a:gd name="T10" fmla="*/ 0 w 31"/>
                <a:gd name="T11" fmla="*/ 8 h 30"/>
                <a:gd name="T12" fmla="*/ 23 w 31"/>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3" y="30"/>
                  </a:moveTo>
                  <a:cubicBezTo>
                    <a:pt x="29" y="24"/>
                    <a:pt x="29" y="24"/>
                    <a:pt x="29" y="24"/>
                  </a:cubicBezTo>
                  <a:cubicBezTo>
                    <a:pt x="31" y="22"/>
                    <a:pt x="31" y="19"/>
                    <a:pt x="29" y="17"/>
                  </a:cubicBezTo>
                  <a:cubicBezTo>
                    <a:pt x="13" y="2"/>
                    <a:pt x="13" y="2"/>
                    <a:pt x="13" y="2"/>
                  </a:cubicBezTo>
                  <a:cubicBezTo>
                    <a:pt x="11" y="0"/>
                    <a:pt x="8" y="0"/>
                    <a:pt x="6" y="2"/>
                  </a:cubicBezTo>
                  <a:cubicBezTo>
                    <a:pt x="0" y="8"/>
                    <a:pt x="0" y="8"/>
                    <a:pt x="0" y="8"/>
                  </a:cubicBezTo>
                  <a:lnTo>
                    <a:pt x="23" y="3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3" name="Freeform 229"/>
            <p:cNvSpPr/>
            <p:nvPr/>
          </p:nvSpPr>
          <p:spPr bwMode="auto">
            <a:xfrm>
              <a:off x="4151342" y="3161672"/>
              <a:ext cx="182160" cy="184328"/>
            </a:xfrm>
            <a:custGeom>
              <a:avLst/>
              <a:gdLst>
                <a:gd name="T0" fmla="*/ 49 w 71"/>
                <a:gd name="T1" fmla="*/ 0 h 72"/>
                <a:gd name="T2" fmla="*/ 48 w 71"/>
                <a:gd name="T3" fmla="*/ 1 h 72"/>
                <a:gd name="T4" fmla="*/ 2 w 71"/>
                <a:gd name="T5" fmla="*/ 47 h 72"/>
                <a:gd name="T6" fmla="*/ 2 w 71"/>
                <a:gd name="T7" fmla="*/ 55 h 72"/>
                <a:gd name="T8" fmla="*/ 2 w 71"/>
                <a:gd name="T9" fmla="*/ 55 h 72"/>
                <a:gd name="T10" fmla="*/ 8 w 71"/>
                <a:gd name="T11" fmla="*/ 57 h 72"/>
                <a:gd name="T12" fmla="*/ 9 w 71"/>
                <a:gd name="T13" fmla="*/ 62 h 72"/>
                <a:gd name="T14" fmla="*/ 9 w 71"/>
                <a:gd name="T15" fmla="*/ 62 h 72"/>
                <a:gd name="T16" fmla="*/ 15 w 71"/>
                <a:gd name="T17" fmla="*/ 64 h 72"/>
                <a:gd name="T18" fmla="*/ 16 w 71"/>
                <a:gd name="T19" fmla="*/ 69 h 72"/>
                <a:gd name="T20" fmla="*/ 17 w 71"/>
                <a:gd name="T21" fmla="*/ 70 h 72"/>
                <a:gd name="T22" fmla="*/ 24 w 71"/>
                <a:gd name="T23" fmla="*/ 70 h 72"/>
                <a:gd name="T24" fmla="*/ 71 w 71"/>
                <a:gd name="T25" fmla="*/ 23 h 72"/>
                <a:gd name="T26" fmla="*/ 71 w 71"/>
                <a:gd name="T27" fmla="*/ 23 h 72"/>
                <a:gd name="T28" fmla="*/ 49 w 71"/>
                <a:gd name="T2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2">
                  <a:moveTo>
                    <a:pt x="49" y="0"/>
                  </a:moveTo>
                  <a:cubicBezTo>
                    <a:pt x="49" y="0"/>
                    <a:pt x="48" y="0"/>
                    <a:pt x="48" y="1"/>
                  </a:cubicBezTo>
                  <a:cubicBezTo>
                    <a:pt x="2" y="47"/>
                    <a:pt x="2" y="47"/>
                    <a:pt x="2" y="47"/>
                  </a:cubicBezTo>
                  <a:cubicBezTo>
                    <a:pt x="0" y="49"/>
                    <a:pt x="0" y="53"/>
                    <a:pt x="2" y="55"/>
                  </a:cubicBezTo>
                  <a:cubicBezTo>
                    <a:pt x="2" y="55"/>
                    <a:pt x="2" y="55"/>
                    <a:pt x="2" y="55"/>
                  </a:cubicBezTo>
                  <a:cubicBezTo>
                    <a:pt x="4" y="57"/>
                    <a:pt x="6" y="57"/>
                    <a:pt x="8" y="57"/>
                  </a:cubicBezTo>
                  <a:cubicBezTo>
                    <a:pt x="7" y="58"/>
                    <a:pt x="7" y="60"/>
                    <a:pt x="9" y="62"/>
                  </a:cubicBezTo>
                  <a:cubicBezTo>
                    <a:pt x="9" y="62"/>
                    <a:pt x="9" y="62"/>
                    <a:pt x="9" y="62"/>
                  </a:cubicBezTo>
                  <a:cubicBezTo>
                    <a:pt x="11" y="64"/>
                    <a:pt x="13" y="64"/>
                    <a:pt x="15" y="64"/>
                  </a:cubicBezTo>
                  <a:cubicBezTo>
                    <a:pt x="14" y="66"/>
                    <a:pt x="15" y="68"/>
                    <a:pt x="16" y="69"/>
                  </a:cubicBezTo>
                  <a:cubicBezTo>
                    <a:pt x="17" y="70"/>
                    <a:pt x="17" y="70"/>
                    <a:pt x="17" y="70"/>
                  </a:cubicBezTo>
                  <a:cubicBezTo>
                    <a:pt x="19" y="72"/>
                    <a:pt x="22" y="72"/>
                    <a:pt x="24" y="70"/>
                  </a:cubicBezTo>
                  <a:cubicBezTo>
                    <a:pt x="71" y="23"/>
                    <a:pt x="71" y="23"/>
                    <a:pt x="71" y="23"/>
                  </a:cubicBezTo>
                  <a:cubicBezTo>
                    <a:pt x="71" y="23"/>
                    <a:pt x="71" y="23"/>
                    <a:pt x="71" y="23"/>
                  </a:cubicBezTo>
                  <a:lnTo>
                    <a:pt x="49"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4" name="Rectangle 230"/>
            <p:cNvSpPr>
              <a:spLocks noChangeArrowheads="1"/>
            </p:cNvSpPr>
            <p:nvPr/>
          </p:nvSpPr>
          <p:spPr bwMode="auto">
            <a:xfrm>
              <a:off x="3879187" y="3222392"/>
              <a:ext cx="140957" cy="1626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5" name="Rectangle 231"/>
            <p:cNvSpPr>
              <a:spLocks noChangeArrowheads="1"/>
            </p:cNvSpPr>
            <p:nvPr/>
          </p:nvSpPr>
          <p:spPr bwMode="auto">
            <a:xfrm>
              <a:off x="3879187" y="3269016"/>
              <a:ext cx="225531" cy="151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6" name="Rectangle 232"/>
            <p:cNvSpPr>
              <a:spLocks noChangeArrowheads="1"/>
            </p:cNvSpPr>
            <p:nvPr/>
          </p:nvSpPr>
          <p:spPr bwMode="auto">
            <a:xfrm>
              <a:off x="3879187" y="3315640"/>
              <a:ext cx="225531" cy="151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7" name="Rectangle 233"/>
            <p:cNvSpPr>
              <a:spLocks noChangeArrowheads="1"/>
            </p:cNvSpPr>
            <p:nvPr/>
          </p:nvSpPr>
          <p:spPr bwMode="auto">
            <a:xfrm>
              <a:off x="3879187" y="3361180"/>
              <a:ext cx="225531" cy="151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48" name="_16"/>
          <p:cNvGrpSpPr/>
          <p:nvPr/>
        </p:nvGrpSpPr>
        <p:grpSpPr>
          <a:xfrm>
            <a:off x="5341461" y="5515842"/>
            <a:ext cx="276035" cy="260733"/>
            <a:chOff x="4882149" y="3025052"/>
            <a:chExt cx="489013" cy="461905"/>
          </a:xfrm>
          <a:solidFill>
            <a:srgbClr val="1D93CF"/>
          </a:solidFill>
        </p:grpSpPr>
        <p:sp>
          <p:nvSpPr>
            <p:cNvPr id="49"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0"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1"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2"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3" name="Rectangle 254"/>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4" name="Rectangle 255"/>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5" name="Rectangle 256"/>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56" name="_17"/>
          <p:cNvGrpSpPr/>
          <p:nvPr/>
        </p:nvGrpSpPr>
        <p:grpSpPr>
          <a:xfrm>
            <a:off x="6551450" y="5493247"/>
            <a:ext cx="302353" cy="302353"/>
            <a:chOff x="5958843" y="2994692"/>
            <a:chExt cx="535637" cy="535637"/>
          </a:xfrm>
          <a:solidFill>
            <a:srgbClr val="1D93CF"/>
          </a:solidFill>
        </p:grpSpPr>
        <p:sp>
          <p:nvSpPr>
            <p:cNvPr id="57" name="Freeform 257"/>
            <p:cNvSpPr>
              <a:spLocks noEditPoints="1"/>
            </p:cNvSpPr>
            <p:nvPr/>
          </p:nvSpPr>
          <p:spPr bwMode="auto">
            <a:xfrm>
              <a:off x="6077030" y="3109626"/>
              <a:ext cx="302516" cy="305768"/>
            </a:xfrm>
            <a:custGeom>
              <a:avLst/>
              <a:gdLst>
                <a:gd name="T0" fmla="*/ 101 w 118"/>
                <a:gd name="T1" fmla="*/ 91 h 119"/>
                <a:gd name="T2" fmla="*/ 107 w 118"/>
                <a:gd name="T3" fmla="*/ 77 h 119"/>
                <a:gd name="T4" fmla="*/ 23 w 118"/>
                <a:gd name="T5" fmla="*/ 25 h 119"/>
                <a:gd name="T6" fmla="*/ 30 w 118"/>
                <a:gd name="T7" fmla="*/ 25 h 119"/>
                <a:gd name="T8" fmla="*/ 27 w 118"/>
                <a:gd name="T9" fmla="*/ 24 h 119"/>
                <a:gd name="T10" fmla="*/ 21 w 118"/>
                <a:gd name="T11" fmla="*/ 35 h 119"/>
                <a:gd name="T12" fmla="*/ 28 w 118"/>
                <a:gd name="T13" fmla="*/ 33 h 119"/>
                <a:gd name="T14" fmla="*/ 33 w 118"/>
                <a:gd name="T15" fmla="*/ 41 h 119"/>
                <a:gd name="T16" fmla="*/ 25 w 118"/>
                <a:gd name="T17" fmla="*/ 46 h 119"/>
                <a:gd name="T18" fmla="*/ 15 w 118"/>
                <a:gd name="T19" fmla="*/ 54 h 119"/>
                <a:gd name="T20" fmla="*/ 25 w 118"/>
                <a:gd name="T21" fmla="*/ 63 h 119"/>
                <a:gd name="T22" fmla="*/ 40 w 118"/>
                <a:gd name="T23" fmla="*/ 72 h 119"/>
                <a:gd name="T24" fmla="*/ 34 w 118"/>
                <a:gd name="T25" fmla="*/ 89 h 119"/>
                <a:gd name="T26" fmla="*/ 28 w 118"/>
                <a:gd name="T27" fmla="*/ 102 h 119"/>
                <a:gd name="T28" fmla="*/ 25 w 118"/>
                <a:gd name="T29" fmla="*/ 92 h 119"/>
                <a:gd name="T30" fmla="*/ 21 w 118"/>
                <a:gd name="T31" fmla="*/ 70 h 119"/>
                <a:gd name="T32" fmla="*/ 11 w 118"/>
                <a:gd name="T33" fmla="*/ 57 h 119"/>
                <a:gd name="T34" fmla="*/ 34 w 118"/>
                <a:gd name="T35" fmla="*/ 12 h 119"/>
                <a:gd name="T36" fmla="*/ 23 w 118"/>
                <a:gd name="T37" fmla="*/ 20 h 119"/>
                <a:gd name="T38" fmla="*/ 105 w 118"/>
                <a:gd name="T39" fmla="*/ 50 h 119"/>
                <a:gd name="T40" fmla="*/ 98 w 118"/>
                <a:gd name="T41" fmla="*/ 59 h 119"/>
                <a:gd name="T42" fmla="*/ 94 w 118"/>
                <a:gd name="T43" fmla="*/ 64 h 119"/>
                <a:gd name="T44" fmla="*/ 86 w 118"/>
                <a:gd name="T45" fmla="*/ 65 h 119"/>
                <a:gd name="T46" fmla="*/ 76 w 118"/>
                <a:gd name="T47" fmla="*/ 55 h 119"/>
                <a:gd name="T48" fmla="*/ 70 w 118"/>
                <a:gd name="T49" fmla="*/ 60 h 119"/>
                <a:gd name="T50" fmla="*/ 70 w 118"/>
                <a:gd name="T51" fmla="*/ 70 h 119"/>
                <a:gd name="T52" fmla="*/ 57 w 118"/>
                <a:gd name="T53" fmla="*/ 77 h 119"/>
                <a:gd name="T54" fmla="*/ 45 w 118"/>
                <a:gd name="T55" fmla="*/ 58 h 119"/>
                <a:gd name="T56" fmla="*/ 61 w 118"/>
                <a:gd name="T57" fmla="*/ 51 h 119"/>
                <a:gd name="T58" fmla="*/ 63 w 118"/>
                <a:gd name="T59" fmla="*/ 49 h 119"/>
                <a:gd name="T60" fmla="*/ 59 w 118"/>
                <a:gd name="T61" fmla="*/ 48 h 119"/>
                <a:gd name="T62" fmla="*/ 48 w 118"/>
                <a:gd name="T63" fmla="*/ 48 h 119"/>
                <a:gd name="T64" fmla="*/ 50 w 118"/>
                <a:gd name="T65" fmla="*/ 39 h 119"/>
                <a:gd name="T66" fmla="*/ 54 w 118"/>
                <a:gd name="T67" fmla="*/ 38 h 119"/>
                <a:gd name="T68" fmla="*/ 59 w 118"/>
                <a:gd name="T69" fmla="*/ 24 h 119"/>
                <a:gd name="T70" fmla="*/ 75 w 118"/>
                <a:gd name="T71" fmla="*/ 25 h 119"/>
                <a:gd name="T72" fmla="*/ 83 w 118"/>
                <a:gd name="T73" fmla="*/ 20 h 119"/>
                <a:gd name="T74" fmla="*/ 95 w 118"/>
                <a:gd name="T75" fmla="*/ 21 h 119"/>
                <a:gd name="T76" fmla="*/ 105 w 118"/>
                <a:gd name="T77" fmla="*/ 63 h 119"/>
                <a:gd name="T78" fmla="*/ 105 w 118"/>
                <a:gd name="T79" fmla="*/ 70 h 119"/>
                <a:gd name="T80" fmla="*/ 102 w 118"/>
                <a:gd name="T81" fmla="*/ 68 h 119"/>
                <a:gd name="T82" fmla="*/ 105 w 118"/>
                <a:gd name="T83" fmla="*/ 59 h 119"/>
                <a:gd name="T84" fmla="*/ 107 w 118"/>
                <a:gd name="T85" fmla="*/ 50 h 119"/>
                <a:gd name="T86" fmla="*/ 109 w 118"/>
                <a:gd name="T87" fmla="*/ 39 h 119"/>
                <a:gd name="T88" fmla="*/ 86 w 118"/>
                <a:gd name="T89" fmla="*/ 66 h 119"/>
                <a:gd name="T90" fmla="*/ 73 w 118"/>
                <a:gd name="T91" fmla="*/ 76 h 119"/>
                <a:gd name="T92" fmla="*/ 35 w 118"/>
                <a:gd name="T93" fmla="*/ 26 h 119"/>
                <a:gd name="T94" fmla="*/ 31 w 118"/>
                <a:gd name="T95" fmla="*/ 17 h 119"/>
                <a:gd name="T96" fmla="*/ 46 w 118"/>
                <a:gd name="T97" fmla="*/ 11 h 119"/>
                <a:gd name="T98" fmla="*/ 50 w 118"/>
                <a:gd name="T99" fmla="*/ 18 h 119"/>
                <a:gd name="T100" fmla="*/ 42 w 118"/>
                <a:gd name="T101" fmla="*/ 27 h 119"/>
                <a:gd name="T102" fmla="*/ 57 w 118"/>
                <a:gd name="T103" fmla="*/ 16 h 119"/>
                <a:gd name="T104" fmla="*/ 59 w 118"/>
                <a:gd name="T105" fmla="*/ 14 h 119"/>
                <a:gd name="T106" fmla="*/ 47 w 118"/>
                <a:gd name="T107" fmla="*/ 27 h 119"/>
                <a:gd name="T108" fmla="*/ 75 w 118"/>
                <a:gd name="T109" fmla="*/ 19 h 119"/>
                <a:gd name="T110" fmla="*/ 87 w 118"/>
                <a:gd name="T111" fmla="*/ 15 h 119"/>
                <a:gd name="T112" fmla="*/ 27 w 118"/>
                <a:gd name="T113" fmla="*/ 59 h 119"/>
                <a:gd name="T114" fmla="*/ 24 w 118"/>
                <a:gd name="T115" fmla="*/ 59 h 119"/>
                <a:gd name="T116" fmla="*/ 23 w 118"/>
                <a:gd name="T117" fmla="*/ 55 h 119"/>
                <a:gd name="T118" fmla="*/ 111 w 118"/>
                <a:gd name="T119" fmla="*/ 7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19">
                  <a:moveTo>
                    <a:pt x="59" y="0"/>
                  </a:moveTo>
                  <a:cubicBezTo>
                    <a:pt x="26" y="0"/>
                    <a:pt x="0" y="27"/>
                    <a:pt x="0" y="60"/>
                  </a:cubicBezTo>
                  <a:cubicBezTo>
                    <a:pt x="0" y="92"/>
                    <a:pt x="26" y="119"/>
                    <a:pt x="59" y="119"/>
                  </a:cubicBezTo>
                  <a:cubicBezTo>
                    <a:pt x="91" y="119"/>
                    <a:pt x="118" y="92"/>
                    <a:pt x="118" y="60"/>
                  </a:cubicBezTo>
                  <a:cubicBezTo>
                    <a:pt x="118" y="27"/>
                    <a:pt x="91" y="0"/>
                    <a:pt x="59" y="0"/>
                  </a:cubicBezTo>
                  <a:close/>
                  <a:moveTo>
                    <a:pt x="110" y="77"/>
                  </a:moveTo>
                  <a:cubicBezTo>
                    <a:pt x="110" y="77"/>
                    <a:pt x="110" y="77"/>
                    <a:pt x="110" y="78"/>
                  </a:cubicBezTo>
                  <a:cubicBezTo>
                    <a:pt x="110" y="78"/>
                    <a:pt x="110" y="78"/>
                    <a:pt x="110" y="78"/>
                  </a:cubicBezTo>
                  <a:cubicBezTo>
                    <a:pt x="108" y="82"/>
                    <a:pt x="107" y="86"/>
                    <a:pt x="104" y="89"/>
                  </a:cubicBezTo>
                  <a:cubicBezTo>
                    <a:pt x="104" y="89"/>
                    <a:pt x="104" y="89"/>
                    <a:pt x="103" y="90"/>
                  </a:cubicBezTo>
                  <a:cubicBezTo>
                    <a:pt x="102" y="89"/>
                    <a:pt x="102" y="90"/>
                    <a:pt x="101" y="91"/>
                  </a:cubicBezTo>
                  <a:cubicBezTo>
                    <a:pt x="100" y="91"/>
                    <a:pt x="100" y="90"/>
                    <a:pt x="100" y="90"/>
                  </a:cubicBezTo>
                  <a:cubicBezTo>
                    <a:pt x="100" y="89"/>
                    <a:pt x="100" y="89"/>
                    <a:pt x="100" y="88"/>
                  </a:cubicBezTo>
                  <a:cubicBezTo>
                    <a:pt x="100" y="87"/>
                    <a:pt x="100" y="87"/>
                    <a:pt x="99" y="87"/>
                  </a:cubicBezTo>
                  <a:cubicBezTo>
                    <a:pt x="100" y="86"/>
                    <a:pt x="99" y="85"/>
                    <a:pt x="99" y="84"/>
                  </a:cubicBezTo>
                  <a:cubicBezTo>
                    <a:pt x="99" y="83"/>
                    <a:pt x="100" y="83"/>
                    <a:pt x="101" y="83"/>
                  </a:cubicBezTo>
                  <a:cubicBezTo>
                    <a:pt x="101" y="83"/>
                    <a:pt x="101" y="81"/>
                    <a:pt x="102" y="81"/>
                  </a:cubicBezTo>
                  <a:cubicBezTo>
                    <a:pt x="102" y="80"/>
                    <a:pt x="102" y="81"/>
                    <a:pt x="102" y="81"/>
                  </a:cubicBezTo>
                  <a:cubicBezTo>
                    <a:pt x="103" y="81"/>
                    <a:pt x="102" y="80"/>
                    <a:pt x="103" y="80"/>
                  </a:cubicBezTo>
                  <a:cubicBezTo>
                    <a:pt x="103" y="80"/>
                    <a:pt x="104" y="79"/>
                    <a:pt x="104" y="80"/>
                  </a:cubicBezTo>
                  <a:cubicBezTo>
                    <a:pt x="105" y="80"/>
                    <a:pt x="105" y="79"/>
                    <a:pt x="105" y="78"/>
                  </a:cubicBezTo>
                  <a:cubicBezTo>
                    <a:pt x="105" y="78"/>
                    <a:pt x="106" y="77"/>
                    <a:pt x="107" y="77"/>
                  </a:cubicBezTo>
                  <a:cubicBezTo>
                    <a:pt x="107" y="77"/>
                    <a:pt x="107" y="76"/>
                    <a:pt x="107" y="76"/>
                  </a:cubicBezTo>
                  <a:cubicBezTo>
                    <a:pt x="108" y="77"/>
                    <a:pt x="109" y="76"/>
                    <a:pt x="110" y="77"/>
                  </a:cubicBezTo>
                  <a:cubicBezTo>
                    <a:pt x="110" y="77"/>
                    <a:pt x="110" y="77"/>
                    <a:pt x="110" y="77"/>
                  </a:cubicBezTo>
                  <a:close/>
                  <a:moveTo>
                    <a:pt x="17" y="25"/>
                  </a:moveTo>
                  <a:cubicBezTo>
                    <a:pt x="17" y="25"/>
                    <a:pt x="18" y="25"/>
                    <a:pt x="18" y="25"/>
                  </a:cubicBezTo>
                  <a:cubicBezTo>
                    <a:pt x="19" y="25"/>
                    <a:pt x="19" y="24"/>
                    <a:pt x="19" y="25"/>
                  </a:cubicBezTo>
                  <a:cubicBezTo>
                    <a:pt x="19" y="25"/>
                    <a:pt x="20" y="26"/>
                    <a:pt x="20" y="26"/>
                  </a:cubicBezTo>
                  <a:cubicBezTo>
                    <a:pt x="20" y="25"/>
                    <a:pt x="20" y="24"/>
                    <a:pt x="20" y="23"/>
                  </a:cubicBezTo>
                  <a:cubicBezTo>
                    <a:pt x="20" y="23"/>
                    <a:pt x="20" y="23"/>
                    <a:pt x="20" y="22"/>
                  </a:cubicBezTo>
                  <a:cubicBezTo>
                    <a:pt x="21" y="22"/>
                    <a:pt x="21" y="23"/>
                    <a:pt x="21" y="23"/>
                  </a:cubicBezTo>
                  <a:cubicBezTo>
                    <a:pt x="22" y="24"/>
                    <a:pt x="22" y="24"/>
                    <a:pt x="23" y="25"/>
                  </a:cubicBezTo>
                  <a:cubicBezTo>
                    <a:pt x="23" y="25"/>
                    <a:pt x="22" y="25"/>
                    <a:pt x="23" y="26"/>
                  </a:cubicBezTo>
                  <a:cubicBezTo>
                    <a:pt x="23" y="25"/>
                    <a:pt x="23" y="25"/>
                    <a:pt x="24" y="24"/>
                  </a:cubicBezTo>
                  <a:cubicBezTo>
                    <a:pt x="24" y="24"/>
                    <a:pt x="23" y="24"/>
                    <a:pt x="23" y="24"/>
                  </a:cubicBezTo>
                  <a:cubicBezTo>
                    <a:pt x="22" y="23"/>
                    <a:pt x="23" y="21"/>
                    <a:pt x="24" y="20"/>
                  </a:cubicBezTo>
                  <a:cubicBezTo>
                    <a:pt x="24" y="20"/>
                    <a:pt x="24" y="21"/>
                    <a:pt x="24" y="21"/>
                  </a:cubicBezTo>
                  <a:cubicBezTo>
                    <a:pt x="25" y="21"/>
                    <a:pt x="26" y="20"/>
                    <a:pt x="26" y="22"/>
                  </a:cubicBezTo>
                  <a:cubicBezTo>
                    <a:pt x="27" y="22"/>
                    <a:pt x="27" y="21"/>
                    <a:pt x="28" y="21"/>
                  </a:cubicBezTo>
                  <a:cubicBezTo>
                    <a:pt x="28" y="22"/>
                    <a:pt x="28" y="22"/>
                    <a:pt x="28" y="23"/>
                  </a:cubicBezTo>
                  <a:cubicBezTo>
                    <a:pt x="29" y="23"/>
                    <a:pt x="29" y="23"/>
                    <a:pt x="30" y="23"/>
                  </a:cubicBezTo>
                  <a:cubicBezTo>
                    <a:pt x="30" y="23"/>
                    <a:pt x="30" y="24"/>
                    <a:pt x="31" y="24"/>
                  </a:cubicBezTo>
                  <a:cubicBezTo>
                    <a:pt x="31" y="24"/>
                    <a:pt x="30" y="24"/>
                    <a:pt x="30" y="25"/>
                  </a:cubicBezTo>
                  <a:cubicBezTo>
                    <a:pt x="31" y="25"/>
                    <a:pt x="31" y="25"/>
                    <a:pt x="32" y="25"/>
                  </a:cubicBezTo>
                  <a:cubicBezTo>
                    <a:pt x="32" y="26"/>
                    <a:pt x="32" y="26"/>
                    <a:pt x="32" y="26"/>
                  </a:cubicBezTo>
                  <a:cubicBezTo>
                    <a:pt x="32" y="27"/>
                    <a:pt x="32" y="27"/>
                    <a:pt x="32" y="27"/>
                  </a:cubicBezTo>
                  <a:cubicBezTo>
                    <a:pt x="31" y="27"/>
                    <a:pt x="31" y="28"/>
                    <a:pt x="32" y="28"/>
                  </a:cubicBezTo>
                  <a:cubicBezTo>
                    <a:pt x="31" y="28"/>
                    <a:pt x="31" y="27"/>
                    <a:pt x="30" y="27"/>
                  </a:cubicBezTo>
                  <a:cubicBezTo>
                    <a:pt x="30" y="28"/>
                    <a:pt x="31" y="28"/>
                    <a:pt x="31" y="29"/>
                  </a:cubicBezTo>
                  <a:cubicBezTo>
                    <a:pt x="31" y="30"/>
                    <a:pt x="30" y="30"/>
                    <a:pt x="30" y="31"/>
                  </a:cubicBezTo>
                  <a:cubicBezTo>
                    <a:pt x="29" y="31"/>
                    <a:pt x="29" y="29"/>
                    <a:pt x="27" y="29"/>
                  </a:cubicBezTo>
                  <a:cubicBezTo>
                    <a:pt x="27" y="29"/>
                    <a:pt x="26" y="29"/>
                    <a:pt x="26" y="28"/>
                  </a:cubicBezTo>
                  <a:cubicBezTo>
                    <a:pt x="26" y="27"/>
                    <a:pt x="28" y="27"/>
                    <a:pt x="28" y="26"/>
                  </a:cubicBezTo>
                  <a:cubicBezTo>
                    <a:pt x="28" y="25"/>
                    <a:pt x="27" y="26"/>
                    <a:pt x="27" y="24"/>
                  </a:cubicBezTo>
                  <a:cubicBezTo>
                    <a:pt x="27" y="25"/>
                    <a:pt x="26" y="24"/>
                    <a:pt x="26" y="24"/>
                  </a:cubicBezTo>
                  <a:cubicBezTo>
                    <a:pt x="25" y="24"/>
                    <a:pt x="25" y="24"/>
                    <a:pt x="24" y="24"/>
                  </a:cubicBezTo>
                  <a:cubicBezTo>
                    <a:pt x="24" y="24"/>
                    <a:pt x="25" y="24"/>
                    <a:pt x="25" y="25"/>
                  </a:cubicBezTo>
                  <a:cubicBezTo>
                    <a:pt x="25" y="25"/>
                    <a:pt x="25" y="26"/>
                    <a:pt x="25" y="27"/>
                  </a:cubicBezTo>
                  <a:cubicBezTo>
                    <a:pt x="24" y="27"/>
                    <a:pt x="23" y="27"/>
                    <a:pt x="22" y="28"/>
                  </a:cubicBezTo>
                  <a:cubicBezTo>
                    <a:pt x="22" y="28"/>
                    <a:pt x="22" y="28"/>
                    <a:pt x="22" y="28"/>
                  </a:cubicBezTo>
                  <a:cubicBezTo>
                    <a:pt x="21" y="29"/>
                    <a:pt x="21" y="29"/>
                    <a:pt x="21" y="30"/>
                  </a:cubicBezTo>
                  <a:cubicBezTo>
                    <a:pt x="20" y="30"/>
                    <a:pt x="20" y="31"/>
                    <a:pt x="19" y="32"/>
                  </a:cubicBezTo>
                  <a:cubicBezTo>
                    <a:pt x="19" y="32"/>
                    <a:pt x="19" y="32"/>
                    <a:pt x="19" y="32"/>
                  </a:cubicBezTo>
                  <a:cubicBezTo>
                    <a:pt x="19" y="33"/>
                    <a:pt x="20" y="33"/>
                    <a:pt x="19" y="34"/>
                  </a:cubicBezTo>
                  <a:cubicBezTo>
                    <a:pt x="20" y="34"/>
                    <a:pt x="21" y="35"/>
                    <a:pt x="21" y="35"/>
                  </a:cubicBezTo>
                  <a:cubicBezTo>
                    <a:pt x="22" y="35"/>
                    <a:pt x="22" y="35"/>
                    <a:pt x="22" y="35"/>
                  </a:cubicBezTo>
                  <a:cubicBezTo>
                    <a:pt x="23" y="35"/>
                    <a:pt x="23" y="35"/>
                    <a:pt x="23" y="35"/>
                  </a:cubicBezTo>
                  <a:cubicBezTo>
                    <a:pt x="23" y="36"/>
                    <a:pt x="23" y="37"/>
                    <a:pt x="24" y="38"/>
                  </a:cubicBezTo>
                  <a:cubicBezTo>
                    <a:pt x="24" y="37"/>
                    <a:pt x="24" y="36"/>
                    <a:pt x="24" y="35"/>
                  </a:cubicBezTo>
                  <a:cubicBezTo>
                    <a:pt x="24" y="35"/>
                    <a:pt x="24" y="35"/>
                    <a:pt x="24" y="35"/>
                  </a:cubicBezTo>
                  <a:cubicBezTo>
                    <a:pt x="24" y="34"/>
                    <a:pt x="25" y="35"/>
                    <a:pt x="25" y="35"/>
                  </a:cubicBezTo>
                  <a:cubicBezTo>
                    <a:pt x="25" y="33"/>
                    <a:pt x="25" y="32"/>
                    <a:pt x="25" y="30"/>
                  </a:cubicBezTo>
                  <a:cubicBezTo>
                    <a:pt x="26" y="30"/>
                    <a:pt x="26" y="30"/>
                    <a:pt x="26" y="30"/>
                  </a:cubicBezTo>
                  <a:cubicBezTo>
                    <a:pt x="26" y="30"/>
                    <a:pt x="26" y="30"/>
                    <a:pt x="27" y="30"/>
                  </a:cubicBezTo>
                  <a:cubicBezTo>
                    <a:pt x="28" y="30"/>
                    <a:pt x="28" y="31"/>
                    <a:pt x="28" y="31"/>
                  </a:cubicBezTo>
                  <a:cubicBezTo>
                    <a:pt x="28" y="31"/>
                    <a:pt x="28" y="32"/>
                    <a:pt x="28" y="33"/>
                  </a:cubicBezTo>
                  <a:cubicBezTo>
                    <a:pt x="29" y="33"/>
                    <a:pt x="29" y="33"/>
                    <a:pt x="30" y="33"/>
                  </a:cubicBezTo>
                  <a:cubicBezTo>
                    <a:pt x="30" y="33"/>
                    <a:pt x="30" y="32"/>
                    <a:pt x="30" y="32"/>
                  </a:cubicBezTo>
                  <a:cubicBezTo>
                    <a:pt x="31" y="32"/>
                    <a:pt x="31" y="33"/>
                    <a:pt x="31" y="34"/>
                  </a:cubicBezTo>
                  <a:cubicBezTo>
                    <a:pt x="31" y="34"/>
                    <a:pt x="31" y="35"/>
                    <a:pt x="31" y="35"/>
                  </a:cubicBezTo>
                  <a:cubicBezTo>
                    <a:pt x="31" y="36"/>
                    <a:pt x="32" y="36"/>
                    <a:pt x="32" y="37"/>
                  </a:cubicBezTo>
                  <a:cubicBezTo>
                    <a:pt x="33" y="37"/>
                    <a:pt x="33" y="36"/>
                    <a:pt x="33" y="37"/>
                  </a:cubicBezTo>
                  <a:cubicBezTo>
                    <a:pt x="33" y="38"/>
                    <a:pt x="33" y="38"/>
                    <a:pt x="33" y="39"/>
                  </a:cubicBezTo>
                  <a:cubicBezTo>
                    <a:pt x="33" y="40"/>
                    <a:pt x="33" y="41"/>
                    <a:pt x="34" y="41"/>
                  </a:cubicBezTo>
                  <a:cubicBezTo>
                    <a:pt x="34" y="41"/>
                    <a:pt x="34" y="42"/>
                    <a:pt x="34" y="42"/>
                  </a:cubicBezTo>
                  <a:cubicBezTo>
                    <a:pt x="34" y="42"/>
                    <a:pt x="33" y="42"/>
                    <a:pt x="33" y="42"/>
                  </a:cubicBezTo>
                  <a:cubicBezTo>
                    <a:pt x="33" y="42"/>
                    <a:pt x="33" y="42"/>
                    <a:pt x="33" y="41"/>
                  </a:cubicBezTo>
                  <a:cubicBezTo>
                    <a:pt x="32" y="41"/>
                    <a:pt x="32" y="42"/>
                    <a:pt x="31" y="42"/>
                  </a:cubicBezTo>
                  <a:cubicBezTo>
                    <a:pt x="32" y="40"/>
                    <a:pt x="32" y="40"/>
                    <a:pt x="33" y="39"/>
                  </a:cubicBezTo>
                  <a:cubicBezTo>
                    <a:pt x="32" y="38"/>
                    <a:pt x="31" y="40"/>
                    <a:pt x="30" y="39"/>
                  </a:cubicBezTo>
                  <a:cubicBezTo>
                    <a:pt x="30" y="40"/>
                    <a:pt x="31" y="40"/>
                    <a:pt x="30" y="40"/>
                  </a:cubicBezTo>
                  <a:cubicBezTo>
                    <a:pt x="30" y="41"/>
                    <a:pt x="29" y="41"/>
                    <a:pt x="29" y="41"/>
                  </a:cubicBezTo>
                  <a:cubicBezTo>
                    <a:pt x="29" y="42"/>
                    <a:pt x="30" y="42"/>
                    <a:pt x="31" y="42"/>
                  </a:cubicBezTo>
                  <a:cubicBezTo>
                    <a:pt x="30" y="43"/>
                    <a:pt x="29" y="43"/>
                    <a:pt x="29" y="43"/>
                  </a:cubicBezTo>
                  <a:cubicBezTo>
                    <a:pt x="29" y="43"/>
                    <a:pt x="29" y="43"/>
                    <a:pt x="29" y="43"/>
                  </a:cubicBezTo>
                  <a:cubicBezTo>
                    <a:pt x="28" y="43"/>
                    <a:pt x="27" y="43"/>
                    <a:pt x="26" y="44"/>
                  </a:cubicBezTo>
                  <a:cubicBezTo>
                    <a:pt x="26" y="45"/>
                    <a:pt x="27" y="44"/>
                    <a:pt x="27" y="45"/>
                  </a:cubicBezTo>
                  <a:cubicBezTo>
                    <a:pt x="26" y="45"/>
                    <a:pt x="26" y="46"/>
                    <a:pt x="25" y="46"/>
                  </a:cubicBezTo>
                  <a:cubicBezTo>
                    <a:pt x="25" y="47"/>
                    <a:pt x="24" y="47"/>
                    <a:pt x="25" y="48"/>
                  </a:cubicBezTo>
                  <a:cubicBezTo>
                    <a:pt x="24" y="48"/>
                    <a:pt x="24" y="49"/>
                    <a:pt x="24" y="49"/>
                  </a:cubicBezTo>
                  <a:cubicBezTo>
                    <a:pt x="24" y="49"/>
                    <a:pt x="24" y="49"/>
                    <a:pt x="24" y="50"/>
                  </a:cubicBezTo>
                  <a:cubicBezTo>
                    <a:pt x="23" y="50"/>
                    <a:pt x="22" y="51"/>
                    <a:pt x="21" y="52"/>
                  </a:cubicBezTo>
                  <a:cubicBezTo>
                    <a:pt x="21" y="53"/>
                    <a:pt x="22" y="53"/>
                    <a:pt x="22" y="53"/>
                  </a:cubicBezTo>
                  <a:cubicBezTo>
                    <a:pt x="22" y="54"/>
                    <a:pt x="22" y="54"/>
                    <a:pt x="22" y="55"/>
                  </a:cubicBezTo>
                  <a:cubicBezTo>
                    <a:pt x="21" y="55"/>
                    <a:pt x="21" y="55"/>
                    <a:pt x="21" y="54"/>
                  </a:cubicBezTo>
                  <a:cubicBezTo>
                    <a:pt x="21" y="53"/>
                    <a:pt x="19" y="53"/>
                    <a:pt x="19" y="53"/>
                  </a:cubicBezTo>
                  <a:cubicBezTo>
                    <a:pt x="18" y="53"/>
                    <a:pt x="18" y="53"/>
                    <a:pt x="18" y="54"/>
                  </a:cubicBezTo>
                  <a:cubicBezTo>
                    <a:pt x="17" y="54"/>
                    <a:pt x="17" y="53"/>
                    <a:pt x="16" y="53"/>
                  </a:cubicBezTo>
                  <a:cubicBezTo>
                    <a:pt x="16" y="53"/>
                    <a:pt x="15" y="54"/>
                    <a:pt x="15" y="54"/>
                  </a:cubicBezTo>
                  <a:cubicBezTo>
                    <a:pt x="15" y="55"/>
                    <a:pt x="14" y="59"/>
                    <a:pt x="16" y="59"/>
                  </a:cubicBezTo>
                  <a:cubicBezTo>
                    <a:pt x="17" y="59"/>
                    <a:pt x="16" y="58"/>
                    <a:pt x="17" y="57"/>
                  </a:cubicBezTo>
                  <a:cubicBezTo>
                    <a:pt x="18" y="58"/>
                    <a:pt x="18" y="58"/>
                    <a:pt x="19" y="57"/>
                  </a:cubicBezTo>
                  <a:cubicBezTo>
                    <a:pt x="19" y="59"/>
                    <a:pt x="18" y="59"/>
                    <a:pt x="18" y="60"/>
                  </a:cubicBezTo>
                  <a:cubicBezTo>
                    <a:pt x="19" y="61"/>
                    <a:pt x="20" y="60"/>
                    <a:pt x="20" y="61"/>
                  </a:cubicBezTo>
                  <a:cubicBezTo>
                    <a:pt x="20" y="62"/>
                    <a:pt x="20" y="63"/>
                    <a:pt x="20" y="64"/>
                  </a:cubicBezTo>
                  <a:cubicBezTo>
                    <a:pt x="21" y="64"/>
                    <a:pt x="21" y="64"/>
                    <a:pt x="21" y="64"/>
                  </a:cubicBezTo>
                  <a:cubicBezTo>
                    <a:pt x="22" y="64"/>
                    <a:pt x="22" y="64"/>
                    <a:pt x="22" y="65"/>
                  </a:cubicBezTo>
                  <a:cubicBezTo>
                    <a:pt x="23" y="64"/>
                    <a:pt x="23" y="64"/>
                    <a:pt x="24" y="63"/>
                  </a:cubicBezTo>
                  <a:cubicBezTo>
                    <a:pt x="24" y="63"/>
                    <a:pt x="24" y="62"/>
                    <a:pt x="24" y="62"/>
                  </a:cubicBezTo>
                  <a:cubicBezTo>
                    <a:pt x="25" y="62"/>
                    <a:pt x="25" y="63"/>
                    <a:pt x="25" y="63"/>
                  </a:cubicBezTo>
                  <a:cubicBezTo>
                    <a:pt x="26" y="63"/>
                    <a:pt x="26" y="62"/>
                    <a:pt x="26" y="62"/>
                  </a:cubicBezTo>
                  <a:cubicBezTo>
                    <a:pt x="26" y="63"/>
                    <a:pt x="27" y="63"/>
                    <a:pt x="27" y="64"/>
                  </a:cubicBezTo>
                  <a:cubicBezTo>
                    <a:pt x="28" y="64"/>
                    <a:pt x="28" y="64"/>
                    <a:pt x="28" y="64"/>
                  </a:cubicBezTo>
                  <a:cubicBezTo>
                    <a:pt x="29" y="64"/>
                    <a:pt x="30" y="64"/>
                    <a:pt x="30" y="65"/>
                  </a:cubicBezTo>
                  <a:cubicBezTo>
                    <a:pt x="31" y="66"/>
                    <a:pt x="31" y="66"/>
                    <a:pt x="32" y="67"/>
                  </a:cubicBezTo>
                  <a:cubicBezTo>
                    <a:pt x="33" y="66"/>
                    <a:pt x="34" y="68"/>
                    <a:pt x="34" y="69"/>
                  </a:cubicBezTo>
                  <a:cubicBezTo>
                    <a:pt x="34" y="70"/>
                    <a:pt x="34" y="70"/>
                    <a:pt x="35" y="70"/>
                  </a:cubicBezTo>
                  <a:cubicBezTo>
                    <a:pt x="35" y="71"/>
                    <a:pt x="36" y="70"/>
                    <a:pt x="36" y="71"/>
                  </a:cubicBezTo>
                  <a:cubicBezTo>
                    <a:pt x="37" y="71"/>
                    <a:pt x="37" y="71"/>
                    <a:pt x="38" y="71"/>
                  </a:cubicBezTo>
                  <a:cubicBezTo>
                    <a:pt x="38" y="71"/>
                    <a:pt x="39" y="71"/>
                    <a:pt x="39" y="72"/>
                  </a:cubicBezTo>
                  <a:cubicBezTo>
                    <a:pt x="40" y="72"/>
                    <a:pt x="40" y="72"/>
                    <a:pt x="40" y="72"/>
                  </a:cubicBezTo>
                  <a:cubicBezTo>
                    <a:pt x="40" y="73"/>
                    <a:pt x="41" y="73"/>
                    <a:pt x="41" y="74"/>
                  </a:cubicBezTo>
                  <a:cubicBezTo>
                    <a:pt x="41" y="74"/>
                    <a:pt x="40" y="74"/>
                    <a:pt x="40" y="75"/>
                  </a:cubicBezTo>
                  <a:cubicBezTo>
                    <a:pt x="40" y="75"/>
                    <a:pt x="40" y="76"/>
                    <a:pt x="40" y="76"/>
                  </a:cubicBezTo>
                  <a:cubicBezTo>
                    <a:pt x="40" y="77"/>
                    <a:pt x="39" y="77"/>
                    <a:pt x="39" y="78"/>
                  </a:cubicBezTo>
                  <a:cubicBezTo>
                    <a:pt x="39" y="78"/>
                    <a:pt x="39" y="78"/>
                    <a:pt x="39" y="78"/>
                  </a:cubicBezTo>
                  <a:cubicBezTo>
                    <a:pt x="39" y="79"/>
                    <a:pt x="38" y="79"/>
                    <a:pt x="38" y="79"/>
                  </a:cubicBezTo>
                  <a:cubicBezTo>
                    <a:pt x="39" y="81"/>
                    <a:pt x="38" y="82"/>
                    <a:pt x="38" y="83"/>
                  </a:cubicBezTo>
                  <a:cubicBezTo>
                    <a:pt x="37" y="83"/>
                    <a:pt x="37" y="83"/>
                    <a:pt x="36" y="84"/>
                  </a:cubicBezTo>
                  <a:cubicBezTo>
                    <a:pt x="36" y="84"/>
                    <a:pt x="36" y="85"/>
                    <a:pt x="35" y="85"/>
                  </a:cubicBezTo>
                  <a:cubicBezTo>
                    <a:pt x="35" y="86"/>
                    <a:pt x="35" y="86"/>
                    <a:pt x="35" y="87"/>
                  </a:cubicBezTo>
                  <a:cubicBezTo>
                    <a:pt x="35" y="87"/>
                    <a:pt x="34" y="87"/>
                    <a:pt x="34" y="89"/>
                  </a:cubicBezTo>
                  <a:cubicBezTo>
                    <a:pt x="34" y="89"/>
                    <a:pt x="34" y="89"/>
                    <a:pt x="34" y="90"/>
                  </a:cubicBezTo>
                  <a:cubicBezTo>
                    <a:pt x="33" y="90"/>
                    <a:pt x="33" y="90"/>
                    <a:pt x="33" y="90"/>
                  </a:cubicBezTo>
                  <a:cubicBezTo>
                    <a:pt x="33" y="90"/>
                    <a:pt x="32" y="90"/>
                    <a:pt x="32" y="90"/>
                  </a:cubicBezTo>
                  <a:cubicBezTo>
                    <a:pt x="32" y="91"/>
                    <a:pt x="32" y="91"/>
                    <a:pt x="32" y="92"/>
                  </a:cubicBezTo>
                  <a:cubicBezTo>
                    <a:pt x="31" y="92"/>
                    <a:pt x="31" y="93"/>
                    <a:pt x="30" y="93"/>
                  </a:cubicBezTo>
                  <a:cubicBezTo>
                    <a:pt x="30" y="94"/>
                    <a:pt x="30" y="95"/>
                    <a:pt x="29" y="94"/>
                  </a:cubicBezTo>
                  <a:cubicBezTo>
                    <a:pt x="30" y="95"/>
                    <a:pt x="29" y="97"/>
                    <a:pt x="29" y="97"/>
                  </a:cubicBezTo>
                  <a:cubicBezTo>
                    <a:pt x="29" y="98"/>
                    <a:pt x="29" y="98"/>
                    <a:pt x="29" y="99"/>
                  </a:cubicBezTo>
                  <a:cubicBezTo>
                    <a:pt x="29" y="99"/>
                    <a:pt x="29" y="99"/>
                    <a:pt x="28" y="99"/>
                  </a:cubicBezTo>
                  <a:cubicBezTo>
                    <a:pt x="28" y="100"/>
                    <a:pt x="28" y="100"/>
                    <a:pt x="28" y="101"/>
                  </a:cubicBezTo>
                  <a:cubicBezTo>
                    <a:pt x="28" y="102"/>
                    <a:pt x="29" y="102"/>
                    <a:pt x="28" y="102"/>
                  </a:cubicBezTo>
                  <a:cubicBezTo>
                    <a:pt x="29" y="103"/>
                    <a:pt x="29" y="103"/>
                    <a:pt x="30" y="103"/>
                  </a:cubicBezTo>
                  <a:cubicBezTo>
                    <a:pt x="29" y="104"/>
                    <a:pt x="28" y="104"/>
                    <a:pt x="28" y="104"/>
                  </a:cubicBezTo>
                  <a:cubicBezTo>
                    <a:pt x="27" y="103"/>
                    <a:pt x="27" y="103"/>
                    <a:pt x="27" y="103"/>
                  </a:cubicBezTo>
                  <a:cubicBezTo>
                    <a:pt x="27" y="103"/>
                    <a:pt x="27" y="103"/>
                    <a:pt x="26" y="103"/>
                  </a:cubicBezTo>
                  <a:cubicBezTo>
                    <a:pt x="27" y="103"/>
                    <a:pt x="26" y="103"/>
                    <a:pt x="26" y="102"/>
                  </a:cubicBezTo>
                  <a:cubicBezTo>
                    <a:pt x="26" y="102"/>
                    <a:pt x="26" y="101"/>
                    <a:pt x="25" y="100"/>
                  </a:cubicBezTo>
                  <a:cubicBezTo>
                    <a:pt x="26" y="99"/>
                    <a:pt x="25" y="98"/>
                    <a:pt x="25" y="97"/>
                  </a:cubicBezTo>
                  <a:cubicBezTo>
                    <a:pt x="25" y="96"/>
                    <a:pt x="25" y="96"/>
                    <a:pt x="25" y="95"/>
                  </a:cubicBezTo>
                  <a:cubicBezTo>
                    <a:pt x="25" y="94"/>
                    <a:pt x="24" y="95"/>
                    <a:pt x="25" y="94"/>
                  </a:cubicBezTo>
                  <a:cubicBezTo>
                    <a:pt x="25" y="94"/>
                    <a:pt x="26" y="94"/>
                    <a:pt x="26" y="93"/>
                  </a:cubicBezTo>
                  <a:cubicBezTo>
                    <a:pt x="25" y="92"/>
                    <a:pt x="25" y="93"/>
                    <a:pt x="25" y="92"/>
                  </a:cubicBezTo>
                  <a:cubicBezTo>
                    <a:pt x="25" y="91"/>
                    <a:pt x="25" y="89"/>
                    <a:pt x="26" y="88"/>
                  </a:cubicBezTo>
                  <a:cubicBezTo>
                    <a:pt x="26" y="87"/>
                    <a:pt x="25" y="86"/>
                    <a:pt x="26" y="85"/>
                  </a:cubicBezTo>
                  <a:cubicBezTo>
                    <a:pt x="26" y="84"/>
                    <a:pt x="25" y="84"/>
                    <a:pt x="25" y="84"/>
                  </a:cubicBezTo>
                  <a:cubicBezTo>
                    <a:pt x="25" y="84"/>
                    <a:pt x="25" y="83"/>
                    <a:pt x="26" y="83"/>
                  </a:cubicBezTo>
                  <a:cubicBezTo>
                    <a:pt x="26" y="81"/>
                    <a:pt x="25" y="81"/>
                    <a:pt x="25" y="80"/>
                  </a:cubicBezTo>
                  <a:cubicBezTo>
                    <a:pt x="24" y="80"/>
                    <a:pt x="23" y="78"/>
                    <a:pt x="23" y="78"/>
                  </a:cubicBezTo>
                  <a:cubicBezTo>
                    <a:pt x="23" y="77"/>
                    <a:pt x="23" y="77"/>
                    <a:pt x="23" y="77"/>
                  </a:cubicBezTo>
                  <a:cubicBezTo>
                    <a:pt x="22" y="76"/>
                    <a:pt x="21" y="76"/>
                    <a:pt x="21" y="74"/>
                  </a:cubicBezTo>
                  <a:cubicBezTo>
                    <a:pt x="22" y="74"/>
                    <a:pt x="22" y="74"/>
                    <a:pt x="22" y="74"/>
                  </a:cubicBezTo>
                  <a:cubicBezTo>
                    <a:pt x="22" y="73"/>
                    <a:pt x="21" y="73"/>
                    <a:pt x="21" y="73"/>
                  </a:cubicBezTo>
                  <a:cubicBezTo>
                    <a:pt x="22" y="72"/>
                    <a:pt x="21" y="71"/>
                    <a:pt x="21" y="70"/>
                  </a:cubicBezTo>
                  <a:cubicBezTo>
                    <a:pt x="21" y="69"/>
                    <a:pt x="22" y="69"/>
                    <a:pt x="22" y="68"/>
                  </a:cubicBezTo>
                  <a:cubicBezTo>
                    <a:pt x="21" y="67"/>
                    <a:pt x="22" y="67"/>
                    <a:pt x="22" y="67"/>
                  </a:cubicBezTo>
                  <a:cubicBezTo>
                    <a:pt x="22" y="66"/>
                    <a:pt x="21" y="66"/>
                    <a:pt x="21" y="65"/>
                  </a:cubicBezTo>
                  <a:cubicBezTo>
                    <a:pt x="21" y="65"/>
                    <a:pt x="21" y="66"/>
                    <a:pt x="21" y="66"/>
                  </a:cubicBezTo>
                  <a:cubicBezTo>
                    <a:pt x="20" y="66"/>
                    <a:pt x="20" y="64"/>
                    <a:pt x="19" y="64"/>
                  </a:cubicBezTo>
                  <a:cubicBezTo>
                    <a:pt x="19" y="64"/>
                    <a:pt x="19" y="64"/>
                    <a:pt x="19" y="64"/>
                  </a:cubicBezTo>
                  <a:cubicBezTo>
                    <a:pt x="18" y="63"/>
                    <a:pt x="18" y="63"/>
                    <a:pt x="18" y="63"/>
                  </a:cubicBezTo>
                  <a:cubicBezTo>
                    <a:pt x="17" y="63"/>
                    <a:pt x="17" y="62"/>
                    <a:pt x="16" y="62"/>
                  </a:cubicBezTo>
                  <a:cubicBezTo>
                    <a:pt x="16" y="62"/>
                    <a:pt x="16" y="62"/>
                    <a:pt x="16" y="61"/>
                  </a:cubicBezTo>
                  <a:cubicBezTo>
                    <a:pt x="14" y="61"/>
                    <a:pt x="13" y="60"/>
                    <a:pt x="11" y="60"/>
                  </a:cubicBezTo>
                  <a:cubicBezTo>
                    <a:pt x="11" y="59"/>
                    <a:pt x="11" y="58"/>
                    <a:pt x="11" y="57"/>
                  </a:cubicBezTo>
                  <a:cubicBezTo>
                    <a:pt x="10" y="56"/>
                    <a:pt x="10" y="56"/>
                    <a:pt x="9" y="55"/>
                  </a:cubicBezTo>
                  <a:cubicBezTo>
                    <a:pt x="9" y="55"/>
                    <a:pt x="9" y="54"/>
                    <a:pt x="9" y="54"/>
                  </a:cubicBezTo>
                  <a:cubicBezTo>
                    <a:pt x="9" y="56"/>
                    <a:pt x="9" y="55"/>
                    <a:pt x="9" y="56"/>
                  </a:cubicBezTo>
                  <a:cubicBezTo>
                    <a:pt x="9" y="56"/>
                    <a:pt x="9" y="56"/>
                    <a:pt x="8" y="56"/>
                  </a:cubicBezTo>
                  <a:cubicBezTo>
                    <a:pt x="8" y="55"/>
                    <a:pt x="8" y="54"/>
                    <a:pt x="7" y="54"/>
                  </a:cubicBezTo>
                  <a:cubicBezTo>
                    <a:pt x="7" y="54"/>
                    <a:pt x="7" y="53"/>
                    <a:pt x="7" y="53"/>
                  </a:cubicBezTo>
                  <a:cubicBezTo>
                    <a:pt x="7" y="53"/>
                    <a:pt x="7" y="51"/>
                    <a:pt x="6" y="50"/>
                  </a:cubicBezTo>
                  <a:cubicBezTo>
                    <a:pt x="6" y="50"/>
                    <a:pt x="6" y="50"/>
                    <a:pt x="6" y="50"/>
                  </a:cubicBezTo>
                  <a:cubicBezTo>
                    <a:pt x="7" y="41"/>
                    <a:pt x="11" y="32"/>
                    <a:pt x="17" y="25"/>
                  </a:cubicBezTo>
                  <a:close/>
                  <a:moveTo>
                    <a:pt x="24" y="18"/>
                  </a:moveTo>
                  <a:cubicBezTo>
                    <a:pt x="27" y="16"/>
                    <a:pt x="30" y="14"/>
                    <a:pt x="34" y="12"/>
                  </a:cubicBezTo>
                  <a:cubicBezTo>
                    <a:pt x="34" y="12"/>
                    <a:pt x="34" y="12"/>
                    <a:pt x="34" y="12"/>
                  </a:cubicBezTo>
                  <a:cubicBezTo>
                    <a:pt x="34" y="13"/>
                    <a:pt x="33" y="13"/>
                    <a:pt x="32" y="13"/>
                  </a:cubicBezTo>
                  <a:cubicBezTo>
                    <a:pt x="32" y="13"/>
                    <a:pt x="32" y="14"/>
                    <a:pt x="32" y="14"/>
                  </a:cubicBezTo>
                  <a:cubicBezTo>
                    <a:pt x="31" y="14"/>
                    <a:pt x="31" y="15"/>
                    <a:pt x="31" y="15"/>
                  </a:cubicBezTo>
                  <a:cubicBezTo>
                    <a:pt x="30" y="15"/>
                    <a:pt x="30" y="16"/>
                    <a:pt x="29" y="16"/>
                  </a:cubicBezTo>
                  <a:cubicBezTo>
                    <a:pt x="29" y="17"/>
                    <a:pt x="28" y="17"/>
                    <a:pt x="28" y="18"/>
                  </a:cubicBezTo>
                  <a:cubicBezTo>
                    <a:pt x="27" y="18"/>
                    <a:pt x="27" y="18"/>
                    <a:pt x="26" y="18"/>
                  </a:cubicBezTo>
                  <a:cubicBezTo>
                    <a:pt x="26" y="19"/>
                    <a:pt x="27" y="18"/>
                    <a:pt x="27" y="19"/>
                  </a:cubicBezTo>
                  <a:cubicBezTo>
                    <a:pt x="27" y="19"/>
                    <a:pt x="27" y="19"/>
                    <a:pt x="26" y="19"/>
                  </a:cubicBezTo>
                  <a:cubicBezTo>
                    <a:pt x="26" y="21"/>
                    <a:pt x="24" y="20"/>
                    <a:pt x="23" y="20"/>
                  </a:cubicBezTo>
                  <a:cubicBezTo>
                    <a:pt x="23" y="20"/>
                    <a:pt x="23" y="20"/>
                    <a:pt x="23" y="20"/>
                  </a:cubicBezTo>
                  <a:cubicBezTo>
                    <a:pt x="23" y="19"/>
                    <a:pt x="23" y="19"/>
                    <a:pt x="23" y="19"/>
                  </a:cubicBezTo>
                  <a:cubicBezTo>
                    <a:pt x="24" y="19"/>
                    <a:pt x="24" y="19"/>
                    <a:pt x="25" y="19"/>
                  </a:cubicBezTo>
                  <a:cubicBezTo>
                    <a:pt x="25" y="19"/>
                    <a:pt x="24" y="18"/>
                    <a:pt x="24" y="18"/>
                  </a:cubicBezTo>
                  <a:close/>
                  <a:moveTo>
                    <a:pt x="107" y="35"/>
                  </a:moveTo>
                  <a:cubicBezTo>
                    <a:pt x="107" y="35"/>
                    <a:pt x="106" y="35"/>
                    <a:pt x="106" y="36"/>
                  </a:cubicBezTo>
                  <a:cubicBezTo>
                    <a:pt x="106" y="37"/>
                    <a:pt x="107" y="36"/>
                    <a:pt x="107" y="36"/>
                  </a:cubicBezTo>
                  <a:cubicBezTo>
                    <a:pt x="108" y="36"/>
                    <a:pt x="108" y="37"/>
                    <a:pt x="108" y="38"/>
                  </a:cubicBezTo>
                  <a:cubicBezTo>
                    <a:pt x="108" y="39"/>
                    <a:pt x="109" y="40"/>
                    <a:pt x="108" y="41"/>
                  </a:cubicBezTo>
                  <a:cubicBezTo>
                    <a:pt x="108" y="42"/>
                    <a:pt x="107" y="43"/>
                    <a:pt x="107" y="44"/>
                  </a:cubicBezTo>
                  <a:cubicBezTo>
                    <a:pt x="106" y="44"/>
                    <a:pt x="106" y="44"/>
                    <a:pt x="106" y="45"/>
                  </a:cubicBezTo>
                  <a:cubicBezTo>
                    <a:pt x="105" y="46"/>
                    <a:pt x="106" y="49"/>
                    <a:pt x="105" y="50"/>
                  </a:cubicBezTo>
                  <a:cubicBezTo>
                    <a:pt x="104" y="49"/>
                    <a:pt x="104" y="49"/>
                    <a:pt x="104" y="48"/>
                  </a:cubicBezTo>
                  <a:cubicBezTo>
                    <a:pt x="104" y="47"/>
                    <a:pt x="103" y="47"/>
                    <a:pt x="103" y="46"/>
                  </a:cubicBezTo>
                  <a:cubicBezTo>
                    <a:pt x="102" y="46"/>
                    <a:pt x="103" y="47"/>
                    <a:pt x="103" y="48"/>
                  </a:cubicBezTo>
                  <a:cubicBezTo>
                    <a:pt x="103" y="48"/>
                    <a:pt x="102" y="48"/>
                    <a:pt x="102" y="48"/>
                  </a:cubicBezTo>
                  <a:cubicBezTo>
                    <a:pt x="102" y="49"/>
                    <a:pt x="102" y="49"/>
                    <a:pt x="102" y="49"/>
                  </a:cubicBezTo>
                  <a:cubicBezTo>
                    <a:pt x="102" y="50"/>
                    <a:pt x="102" y="50"/>
                    <a:pt x="103" y="50"/>
                  </a:cubicBezTo>
                  <a:cubicBezTo>
                    <a:pt x="103" y="51"/>
                    <a:pt x="103" y="51"/>
                    <a:pt x="103" y="51"/>
                  </a:cubicBezTo>
                  <a:cubicBezTo>
                    <a:pt x="103" y="52"/>
                    <a:pt x="103" y="54"/>
                    <a:pt x="103" y="54"/>
                  </a:cubicBezTo>
                  <a:cubicBezTo>
                    <a:pt x="102" y="54"/>
                    <a:pt x="102" y="55"/>
                    <a:pt x="102" y="55"/>
                  </a:cubicBezTo>
                  <a:cubicBezTo>
                    <a:pt x="102" y="56"/>
                    <a:pt x="101" y="57"/>
                    <a:pt x="100" y="58"/>
                  </a:cubicBezTo>
                  <a:cubicBezTo>
                    <a:pt x="100" y="58"/>
                    <a:pt x="99" y="58"/>
                    <a:pt x="98" y="59"/>
                  </a:cubicBezTo>
                  <a:cubicBezTo>
                    <a:pt x="99" y="59"/>
                    <a:pt x="99" y="59"/>
                    <a:pt x="99" y="59"/>
                  </a:cubicBezTo>
                  <a:cubicBezTo>
                    <a:pt x="99" y="59"/>
                    <a:pt x="99" y="60"/>
                    <a:pt x="98" y="60"/>
                  </a:cubicBezTo>
                  <a:cubicBezTo>
                    <a:pt x="99" y="63"/>
                    <a:pt x="98" y="65"/>
                    <a:pt x="97" y="65"/>
                  </a:cubicBezTo>
                  <a:cubicBezTo>
                    <a:pt x="97" y="64"/>
                    <a:pt x="96" y="64"/>
                    <a:pt x="96" y="64"/>
                  </a:cubicBezTo>
                  <a:cubicBezTo>
                    <a:pt x="96" y="64"/>
                    <a:pt x="95" y="63"/>
                    <a:pt x="95" y="62"/>
                  </a:cubicBezTo>
                  <a:cubicBezTo>
                    <a:pt x="94" y="63"/>
                    <a:pt x="95" y="64"/>
                    <a:pt x="95" y="64"/>
                  </a:cubicBezTo>
                  <a:cubicBezTo>
                    <a:pt x="95" y="65"/>
                    <a:pt x="95" y="65"/>
                    <a:pt x="96" y="66"/>
                  </a:cubicBezTo>
                  <a:cubicBezTo>
                    <a:pt x="96" y="67"/>
                    <a:pt x="97" y="67"/>
                    <a:pt x="97" y="69"/>
                  </a:cubicBezTo>
                  <a:cubicBezTo>
                    <a:pt x="96" y="68"/>
                    <a:pt x="95" y="67"/>
                    <a:pt x="94" y="66"/>
                  </a:cubicBezTo>
                  <a:cubicBezTo>
                    <a:pt x="94" y="65"/>
                    <a:pt x="94" y="65"/>
                    <a:pt x="94" y="65"/>
                  </a:cubicBezTo>
                  <a:cubicBezTo>
                    <a:pt x="93" y="64"/>
                    <a:pt x="94" y="64"/>
                    <a:pt x="94" y="64"/>
                  </a:cubicBezTo>
                  <a:cubicBezTo>
                    <a:pt x="94" y="63"/>
                    <a:pt x="94" y="62"/>
                    <a:pt x="93" y="62"/>
                  </a:cubicBezTo>
                  <a:cubicBezTo>
                    <a:pt x="93" y="62"/>
                    <a:pt x="93" y="61"/>
                    <a:pt x="93" y="61"/>
                  </a:cubicBezTo>
                  <a:cubicBezTo>
                    <a:pt x="93" y="60"/>
                    <a:pt x="92" y="61"/>
                    <a:pt x="91" y="60"/>
                  </a:cubicBezTo>
                  <a:cubicBezTo>
                    <a:pt x="91" y="60"/>
                    <a:pt x="92" y="60"/>
                    <a:pt x="92" y="59"/>
                  </a:cubicBezTo>
                  <a:cubicBezTo>
                    <a:pt x="91" y="59"/>
                    <a:pt x="91" y="58"/>
                    <a:pt x="91" y="57"/>
                  </a:cubicBezTo>
                  <a:cubicBezTo>
                    <a:pt x="90" y="58"/>
                    <a:pt x="89" y="58"/>
                    <a:pt x="89" y="58"/>
                  </a:cubicBezTo>
                  <a:cubicBezTo>
                    <a:pt x="89" y="59"/>
                    <a:pt x="88" y="59"/>
                    <a:pt x="88" y="60"/>
                  </a:cubicBezTo>
                  <a:cubicBezTo>
                    <a:pt x="87" y="60"/>
                    <a:pt x="88" y="61"/>
                    <a:pt x="87" y="60"/>
                  </a:cubicBezTo>
                  <a:cubicBezTo>
                    <a:pt x="87" y="61"/>
                    <a:pt x="87" y="61"/>
                    <a:pt x="87" y="61"/>
                  </a:cubicBezTo>
                  <a:cubicBezTo>
                    <a:pt x="87" y="61"/>
                    <a:pt x="87" y="61"/>
                    <a:pt x="86" y="61"/>
                  </a:cubicBezTo>
                  <a:cubicBezTo>
                    <a:pt x="87" y="63"/>
                    <a:pt x="86" y="64"/>
                    <a:pt x="86" y="65"/>
                  </a:cubicBezTo>
                  <a:cubicBezTo>
                    <a:pt x="85" y="65"/>
                    <a:pt x="85" y="65"/>
                    <a:pt x="84" y="65"/>
                  </a:cubicBezTo>
                  <a:cubicBezTo>
                    <a:pt x="84" y="65"/>
                    <a:pt x="84" y="64"/>
                    <a:pt x="84" y="64"/>
                  </a:cubicBezTo>
                  <a:cubicBezTo>
                    <a:pt x="84" y="63"/>
                    <a:pt x="84" y="63"/>
                    <a:pt x="84" y="62"/>
                  </a:cubicBezTo>
                  <a:cubicBezTo>
                    <a:pt x="83" y="61"/>
                    <a:pt x="83" y="60"/>
                    <a:pt x="82" y="59"/>
                  </a:cubicBezTo>
                  <a:cubicBezTo>
                    <a:pt x="83" y="59"/>
                    <a:pt x="82" y="59"/>
                    <a:pt x="82" y="58"/>
                  </a:cubicBezTo>
                  <a:cubicBezTo>
                    <a:pt x="82" y="58"/>
                    <a:pt x="81" y="58"/>
                    <a:pt x="81" y="57"/>
                  </a:cubicBezTo>
                  <a:cubicBezTo>
                    <a:pt x="81" y="57"/>
                    <a:pt x="81" y="57"/>
                    <a:pt x="82" y="57"/>
                  </a:cubicBezTo>
                  <a:cubicBezTo>
                    <a:pt x="81" y="57"/>
                    <a:pt x="80" y="56"/>
                    <a:pt x="79" y="56"/>
                  </a:cubicBezTo>
                  <a:cubicBezTo>
                    <a:pt x="79" y="56"/>
                    <a:pt x="79" y="56"/>
                    <a:pt x="79" y="55"/>
                  </a:cubicBezTo>
                  <a:cubicBezTo>
                    <a:pt x="78" y="55"/>
                    <a:pt x="78" y="56"/>
                    <a:pt x="77" y="56"/>
                  </a:cubicBezTo>
                  <a:cubicBezTo>
                    <a:pt x="77" y="55"/>
                    <a:pt x="77" y="55"/>
                    <a:pt x="76" y="55"/>
                  </a:cubicBezTo>
                  <a:cubicBezTo>
                    <a:pt x="75" y="55"/>
                    <a:pt x="75" y="53"/>
                    <a:pt x="74" y="52"/>
                  </a:cubicBezTo>
                  <a:cubicBezTo>
                    <a:pt x="74" y="52"/>
                    <a:pt x="73" y="53"/>
                    <a:pt x="73" y="53"/>
                  </a:cubicBezTo>
                  <a:cubicBezTo>
                    <a:pt x="74" y="53"/>
                    <a:pt x="74" y="54"/>
                    <a:pt x="74" y="54"/>
                  </a:cubicBezTo>
                  <a:cubicBezTo>
                    <a:pt x="74" y="55"/>
                    <a:pt x="75" y="55"/>
                    <a:pt x="75" y="56"/>
                  </a:cubicBezTo>
                  <a:cubicBezTo>
                    <a:pt x="75" y="55"/>
                    <a:pt x="76" y="55"/>
                    <a:pt x="76" y="55"/>
                  </a:cubicBezTo>
                  <a:cubicBezTo>
                    <a:pt x="76" y="57"/>
                    <a:pt x="77" y="57"/>
                    <a:pt x="77" y="57"/>
                  </a:cubicBezTo>
                  <a:cubicBezTo>
                    <a:pt x="77" y="58"/>
                    <a:pt x="77" y="58"/>
                    <a:pt x="77" y="59"/>
                  </a:cubicBezTo>
                  <a:cubicBezTo>
                    <a:pt x="76" y="59"/>
                    <a:pt x="76" y="60"/>
                    <a:pt x="75" y="60"/>
                  </a:cubicBezTo>
                  <a:cubicBezTo>
                    <a:pt x="75" y="60"/>
                    <a:pt x="75" y="61"/>
                    <a:pt x="75" y="61"/>
                  </a:cubicBezTo>
                  <a:cubicBezTo>
                    <a:pt x="73" y="61"/>
                    <a:pt x="72" y="62"/>
                    <a:pt x="71" y="63"/>
                  </a:cubicBezTo>
                  <a:cubicBezTo>
                    <a:pt x="70" y="62"/>
                    <a:pt x="70" y="61"/>
                    <a:pt x="70" y="60"/>
                  </a:cubicBezTo>
                  <a:cubicBezTo>
                    <a:pt x="69" y="59"/>
                    <a:pt x="69" y="58"/>
                    <a:pt x="68" y="57"/>
                  </a:cubicBezTo>
                  <a:cubicBezTo>
                    <a:pt x="68" y="56"/>
                    <a:pt x="67" y="55"/>
                    <a:pt x="67" y="55"/>
                  </a:cubicBezTo>
                  <a:cubicBezTo>
                    <a:pt x="67" y="55"/>
                    <a:pt x="67" y="56"/>
                    <a:pt x="67" y="57"/>
                  </a:cubicBezTo>
                  <a:cubicBezTo>
                    <a:pt x="67" y="57"/>
                    <a:pt x="68" y="57"/>
                    <a:pt x="68" y="58"/>
                  </a:cubicBezTo>
                  <a:cubicBezTo>
                    <a:pt x="68" y="59"/>
                    <a:pt x="69" y="59"/>
                    <a:pt x="69" y="61"/>
                  </a:cubicBezTo>
                  <a:cubicBezTo>
                    <a:pt x="70" y="61"/>
                    <a:pt x="70" y="62"/>
                    <a:pt x="71" y="63"/>
                  </a:cubicBezTo>
                  <a:cubicBezTo>
                    <a:pt x="71" y="63"/>
                    <a:pt x="72" y="63"/>
                    <a:pt x="72" y="63"/>
                  </a:cubicBezTo>
                  <a:cubicBezTo>
                    <a:pt x="73" y="63"/>
                    <a:pt x="73" y="63"/>
                    <a:pt x="74" y="63"/>
                  </a:cubicBezTo>
                  <a:cubicBezTo>
                    <a:pt x="74" y="63"/>
                    <a:pt x="74" y="64"/>
                    <a:pt x="74" y="65"/>
                  </a:cubicBezTo>
                  <a:cubicBezTo>
                    <a:pt x="73" y="66"/>
                    <a:pt x="72" y="68"/>
                    <a:pt x="71" y="69"/>
                  </a:cubicBezTo>
                  <a:cubicBezTo>
                    <a:pt x="71" y="70"/>
                    <a:pt x="70" y="70"/>
                    <a:pt x="70" y="70"/>
                  </a:cubicBezTo>
                  <a:cubicBezTo>
                    <a:pt x="70" y="72"/>
                    <a:pt x="69" y="72"/>
                    <a:pt x="69" y="73"/>
                  </a:cubicBezTo>
                  <a:cubicBezTo>
                    <a:pt x="69" y="75"/>
                    <a:pt x="69" y="77"/>
                    <a:pt x="69" y="79"/>
                  </a:cubicBezTo>
                  <a:cubicBezTo>
                    <a:pt x="68" y="80"/>
                    <a:pt x="67" y="82"/>
                    <a:pt x="67" y="84"/>
                  </a:cubicBezTo>
                  <a:cubicBezTo>
                    <a:pt x="66" y="84"/>
                    <a:pt x="66" y="84"/>
                    <a:pt x="66" y="84"/>
                  </a:cubicBezTo>
                  <a:cubicBezTo>
                    <a:pt x="66" y="85"/>
                    <a:pt x="66" y="86"/>
                    <a:pt x="66" y="86"/>
                  </a:cubicBezTo>
                  <a:cubicBezTo>
                    <a:pt x="65" y="87"/>
                    <a:pt x="64" y="88"/>
                    <a:pt x="64" y="89"/>
                  </a:cubicBezTo>
                  <a:cubicBezTo>
                    <a:pt x="62" y="89"/>
                    <a:pt x="62" y="90"/>
                    <a:pt x="60" y="91"/>
                  </a:cubicBezTo>
                  <a:cubicBezTo>
                    <a:pt x="59" y="89"/>
                    <a:pt x="59" y="87"/>
                    <a:pt x="58" y="86"/>
                  </a:cubicBezTo>
                  <a:cubicBezTo>
                    <a:pt x="58" y="86"/>
                    <a:pt x="58" y="85"/>
                    <a:pt x="58" y="84"/>
                  </a:cubicBezTo>
                  <a:cubicBezTo>
                    <a:pt x="58" y="83"/>
                    <a:pt x="57" y="82"/>
                    <a:pt x="57" y="81"/>
                  </a:cubicBezTo>
                  <a:cubicBezTo>
                    <a:pt x="57" y="80"/>
                    <a:pt x="57" y="78"/>
                    <a:pt x="57" y="77"/>
                  </a:cubicBezTo>
                  <a:cubicBezTo>
                    <a:pt x="57" y="76"/>
                    <a:pt x="57" y="75"/>
                    <a:pt x="57" y="74"/>
                  </a:cubicBezTo>
                  <a:cubicBezTo>
                    <a:pt x="57" y="73"/>
                    <a:pt x="56" y="72"/>
                    <a:pt x="55" y="71"/>
                  </a:cubicBezTo>
                  <a:cubicBezTo>
                    <a:pt x="55" y="70"/>
                    <a:pt x="56" y="69"/>
                    <a:pt x="56" y="67"/>
                  </a:cubicBezTo>
                  <a:cubicBezTo>
                    <a:pt x="55" y="67"/>
                    <a:pt x="55" y="68"/>
                    <a:pt x="55" y="68"/>
                  </a:cubicBezTo>
                  <a:cubicBezTo>
                    <a:pt x="54" y="68"/>
                    <a:pt x="54" y="67"/>
                    <a:pt x="53" y="67"/>
                  </a:cubicBezTo>
                  <a:cubicBezTo>
                    <a:pt x="53" y="67"/>
                    <a:pt x="53" y="66"/>
                    <a:pt x="53" y="66"/>
                  </a:cubicBezTo>
                  <a:cubicBezTo>
                    <a:pt x="52" y="66"/>
                    <a:pt x="52" y="67"/>
                    <a:pt x="52" y="68"/>
                  </a:cubicBezTo>
                  <a:cubicBezTo>
                    <a:pt x="51" y="67"/>
                    <a:pt x="50" y="68"/>
                    <a:pt x="49" y="68"/>
                  </a:cubicBezTo>
                  <a:cubicBezTo>
                    <a:pt x="48" y="68"/>
                    <a:pt x="47" y="67"/>
                    <a:pt x="46" y="66"/>
                  </a:cubicBezTo>
                  <a:cubicBezTo>
                    <a:pt x="46" y="65"/>
                    <a:pt x="46" y="64"/>
                    <a:pt x="45" y="63"/>
                  </a:cubicBezTo>
                  <a:cubicBezTo>
                    <a:pt x="45" y="61"/>
                    <a:pt x="45" y="59"/>
                    <a:pt x="45" y="58"/>
                  </a:cubicBezTo>
                  <a:cubicBezTo>
                    <a:pt x="45" y="57"/>
                    <a:pt x="46" y="56"/>
                    <a:pt x="46" y="55"/>
                  </a:cubicBezTo>
                  <a:cubicBezTo>
                    <a:pt x="46" y="54"/>
                    <a:pt x="47" y="54"/>
                    <a:pt x="48" y="53"/>
                  </a:cubicBezTo>
                  <a:cubicBezTo>
                    <a:pt x="48" y="52"/>
                    <a:pt x="48" y="51"/>
                    <a:pt x="48" y="50"/>
                  </a:cubicBezTo>
                  <a:cubicBezTo>
                    <a:pt x="49" y="50"/>
                    <a:pt x="49" y="49"/>
                    <a:pt x="50" y="49"/>
                  </a:cubicBezTo>
                  <a:cubicBezTo>
                    <a:pt x="50" y="49"/>
                    <a:pt x="50" y="49"/>
                    <a:pt x="51" y="49"/>
                  </a:cubicBezTo>
                  <a:cubicBezTo>
                    <a:pt x="51" y="49"/>
                    <a:pt x="53" y="48"/>
                    <a:pt x="54" y="49"/>
                  </a:cubicBezTo>
                  <a:cubicBezTo>
                    <a:pt x="55" y="48"/>
                    <a:pt x="56" y="48"/>
                    <a:pt x="57" y="48"/>
                  </a:cubicBezTo>
                  <a:cubicBezTo>
                    <a:pt x="57" y="48"/>
                    <a:pt x="57" y="49"/>
                    <a:pt x="57" y="49"/>
                  </a:cubicBezTo>
                  <a:cubicBezTo>
                    <a:pt x="57" y="49"/>
                    <a:pt x="57" y="49"/>
                    <a:pt x="57" y="50"/>
                  </a:cubicBezTo>
                  <a:cubicBezTo>
                    <a:pt x="58" y="51"/>
                    <a:pt x="59" y="51"/>
                    <a:pt x="60" y="52"/>
                  </a:cubicBezTo>
                  <a:cubicBezTo>
                    <a:pt x="61" y="52"/>
                    <a:pt x="61" y="51"/>
                    <a:pt x="61" y="51"/>
                  </a:cubicBezTo>
                  <a:cubicBezTo>
                    <a:pt x="63" y="51"/>
                    <a:pt x="64" y="51"/>
                    <a:pt x="66" y="52"/>
                  </a:cubicBezTo>
                  <a:cubicBezTo>
                    <a:pt x="67" y="52"/>
                    <a:pt x="66" y="50"/>
                    <a:pt x="67" y="50"/>
                  </a:cubicBezTo>
                  <a:cubicBezTo>
                    <a:pt x="67" y="49"/>
                    <a:pt x="67" y="49"/>
                    <a:pt x="67" y="49"/>
                  </a:cubicBezTo>
                  <a:cubicBezTo>
                    <a:pt x="66" y="48"/>
                    <a:pt x="67" y="50"/>
                    <a:pt x="66" y="50"/>
                  </a:cubicBezTo>
                  <a:cubicBezTo>
                    <a:pt x="65" y="50"/>
                    <a:pt x="66" y="49"/>
                    <a:pt x="65" y="49"/>
                  </a:cubicBezTo>
                  <a:cubicBezTo>
                    <a:pt x="65" y="49"/>
                    <a:pt x="64" y="49"/>
                    <a:pt x="63" y="49"/>
                  </a:cubicBezTo>
                  <a:cubicBezTo>
                    <a:pt x="63" y="48"/>
                    <a:pt x="63" y="48"/>
                    <a:pt x="63" y="48"/>
                  </a:cubicBezTo>
                  <a:cubicBezTo>
                    <a:pt x="63" y="47"/>
                    <a:pt x="63" y="47"/>
                    <a:pt x="63" y="46"/>
                  </a:cubicBezTo>
                  <a:cubicBezTo>
                    <a:pt x="63" y="46"/>
                    <a:pt x="62" y="46"/>
                    <a:pt x="62" y="46"/>
                  </a:cubicBezTo>
                  <a:cubicBezTo>
                    <a:pt x="62" y="47"/>
                    <a:pt x="62" y="48"/>
                    <a:pt x="62" y="49"/>
                  </a:cubicBezTo>
                  <a:cubicBezTo>
                    <a:pt x="63" y="48"/>
                    <a:pt x="63" y="49"/>
                    <a:pt x="63" y="49"/>
                  </a:cubicBezTo>
                  <a:cubicBezTo>
                    <a:pt x="62" y="49"/>
                    <a:pt x="62" y="49"/>
                    <a:pt x="62" y="49"/>
                  </a:cubicBezTo>
                  <a:cubicBezTo>
                    <a:pt x="62" y="49"/>
                    <a:pt x="62" y="49"/>
                    <a:pt x="62" y="49"/>
                  </a:cubicBezTo>
                  <a:cubicBezTo>
                    <a:pt x="62" y="49"/>
                    <a:pt x="61" y="49"/>
                    <a:pt x="61" y="48"/>
                  </a:cubicBezTo>
                  <a:cubicBezTo>
                    <a:pt x="61" y="48"/>
                    <a:pt x="61" y="47"/>
                    <a:pt x="61" y="47"/>
                  </a:cubicBezTo>
                  <a:cubicBezTo>
                    <a:pt x="61" y="47"/>
                    <a:pt x="61" y="46"/>
                    <a:pt x="60" y="46"/>
                  </a:cubicBezTo>
                  <a:cubicBezTo>
                    <a:pt x="60" y="46"/>
                    <a:pt x="60" y="45"/>
                    <a:pt x="60" y="45"/>
                  </a:cubicBezTo>
                  <a:cubicBezTo>
                    <a:pt x="59" y="44"/>
                    <a:pt x="58" y="44"/>
                    <a:pt x="58" y="43"/>
                  </a:cubicBezTo>
                  <a:cubicBezTo>
                    <a:pt x="57" y="45"/>
                    <a:pt x="60" y="45"/>
                    <a:pt x="60" y="46"/>
                  </a:cubicBezTo>
                  <a:cubicBezTo>
                    <a:pt x="60" y="47"/>
                    <a:pt x="59" y="45"/>
                    <a:pt x="59" y="46"/>
                  </a:cubicBezTo>
                  <a:cubicBezTo>
                    <a:pt x="59" y="46"/>
                    <a:pt x="60" y="46"/>
                    <a:pt x="59" y="47"/>
                  </a:cubicBezTo>
                  <a:cubicBezTo>
                    <a:pt x="59" y="47"/>
                    <a:pt x="58" y="47"/>
                    <a:pt x="59" y="48"/>
                  </a:cubicBezTo>
                  <a:cubicBezTo>
                    <a:pt x="58" y="48"/>
                    <a:pt x="58" y="48"/>
                    <a:pt x="58" y="47"/>
                  </a:cubicBezTo>
                  <a:cubicBezTo>
                    <a:pt x="58" y="47"/>
                    <a:pt x="59" y="47"/>
                    <a:pt x="59" y="47"/>
                  </a:cubicBezTo>
                  <a:cubicBezTo>
                    <a:pt x="58" y="46"/>
                    <a:pt x="58" y="45"/>
                    <a:pt x="57" y="45"/>
                  </a:cubicBezTo>
                  <a:cubicBezTo>
                    <a:pt x="57" y="45"/>
                    <a:pt x="57" y="45"/>
                    <a:pt x="56" y="44"/>
                  </a:cubicBezTo>
                  <a:cubicBezTo>
                    <a:pt x="56" y="46"/>
                    <a:pt x="57" y="47"/>
                    <a:pt x="56" y="47"/>
                  </a:cubicBezTo>
                  <a:cubicBezTo>
                    <a:pt x="56" y="46"/>
                    <a:pt x="55" y="44"/>
                    <a:pt x="56" y="44"/>
                  </a:cubicBezTo>
                  <a:cubicBezTo>
                    <a:pt x="55" y="44"/>
                    <a:pt x="55" y="44"/>
                    <a:pt x="54" y="44"/>
                  </a:cubicBezTo>
                  <a:cubicBezTo>
                    <a:pt x="53" y="44"/>
                    <a:pt x="53" y="45"/>
                    <a:pt x="52" y="46"/>
                  </a:cubicBezTo>
                  <a:cubicBezTo>
                    <a:pt x="53" y="47"/>
                    <a:pt x="52" y="48"/>
                    <a:pt x="52" y="49"/>
                  </a:cubicBezTo>
                  <a:cubicBezTo>
                    <a:pt x="51" y="48"/>
                    <a:pt x="51" y="48"/>
                    <a:pt x="50" y="49"/>
                  </a:cubicBezTo>
                  <a:cubicBezTo>
                    <a:pt x="50" y="48"/>
                    <a:pt x="49" y="48"/>
                    <a:pt x="48" y="48"/>
                  </a:cubicBezTo>
                  <a:cubicBezTo>
                    <a:pt x="49" y="47"/>
                    <a:pt x="48" y="47"/>
                    <a:pt x="48" y="46"/>
                  </a:cubicBezTo>
                  <a:cubicBezTo>
                    <a:pt x="49" y="46"/>
                    <a:pt x="48" y="45"/>
                    <a:pt x="48" y="44"/>
                  </a:cubicBezTo>
                  <a:cubicBezTo>
                    <a:pt x="50" y="44"/>
                    <a:pt x="50" y="43"/>
                    <a:pt x="51" y="44"/>
                  </a:cubicBezTo>
                  <a:cubicBezTo>
                    <a:pt x="52" y="44"/>
                    <a:pt x="52" y="43"/>
                    <a:pt x="52" y="43"/>
                  </a:cubicBezTo>
                  <a:cubicBezTo>
                    <a:pt x="52" y="42"/>
                    <a:pt x="51" y="42"/>
                    <a:pt x="51" y="41"/>
                  </a:cubicBezTo>
                  <a:cubicBezTo>
                    <a:pt x="51" y="41"/>
                    <a:pt x="50" y="41"/>
                    <a:pt x="50" y="41"/>
                  </a:cubicBezTo>
                  <a:cubicBezTo>
                    <a:pt x="50" y="40"/>
                    <a:pt x="50" y="40"/>
                    <a:pt x="51" y="40"/>
                  </a:cubicBezTo>
                  <a:cubicBezTo>
                    <a:pt x="51" y="40"/>
                    <a:pt x="51" y="39"/>
                    <a:pt x="52" y="39"/>
                  </a:cubicBezTo>
                  <a:cubicBezTo>
                    <a:pt x="52" y="39"/>
                    <a:pt x="52" y="39"/>
                    <a:pt x="52" y="39"/>
                  </a:cubicBezTo>
                  <a:cubicBezTo>
                    <a:pt x="51" y="39"/>
                    <a:pt x="50" y="39"/>
                    <a:pt x="49" y="39"/>
                  </a:cubicBezTo>
                  <a:cubicBezTo>
                    <a:pt x="49" y="39"/>
                    <a:pt x="50" y="39"/>
                    <a:pt x="50" y="39"/>
                  </a:cubicBezTo>
                  <a:cubicBezTo>
                    <a:pt x="50" y="38"/>
                    <a:pt x="50" y="38"/>
                    <a:pt x="50" y="37"/>
                  </a:cubicBezTo>
                  <a:cubicBezTo>
                    <a:pt x="50" y="37"/>
                    <a:pt x="51" y="37"/>
                    <a:pt x="51" y="36"/>
                  </a:cubicBezTo>
                  <a:cubicBezTo>
                    <a:pt x="51" y="36"/>
                    <a:pt x="50" y="36"/>
                    <a:pt x="50" y="35"/>
                  </a:cubicBezTo>
                  <a:cubicBezTo>
                    <a:pt x="50" y="34"/>
                    <a:pt x="50" y="34"/>
                    <a:pt x="50" y="33"/>
                  </a:cubicBezTo>
                  <a:cubicBezTo>
                    <a:pt x="51" y="32"/>
                    <a:pt x="51" y="32"/>
                    <a:pt x="52" y="32"/>
                  </a:cubicBezTo>
                  <a:cubicBezTo>
                    <a:pt x="52" y="33"/>
                    <a:pt x="51" y="33"/>
                    <a:pt x="51" y="33"/>
                  </a:cubicBezTo>
                  <a:cubicBezTo>
                    <a:pt x="51" y="33"/>
                    <a:pt x="51" y="33"/>
                    <a:pt x="52" y="34"/>
                  </a:cubicBezTo>
                  <a:cubicBezTo>
                    <a:pt x="51" y="35"/>
                    <a:pt x="52" y="35"/>
                    <a:pt x="52" y="36"/>
                  </a:cubicBezTo>
                  <a:cubicBezTo>
                    <a:pt x="52" y="37"/>
                    <a:pt x="53" y="37"/>
                    <a:pt x="53" y="37"/>
                  </a:cubicBezTo>
                  <a:cubicBezTo>
                    <a:pt x="52" y="38"/>
                    <a:pt x="52" y="38"/>
                    <a:pt x="52" y="39"/>
                  </a:cubicBezTo>
                  <a:cubicBezTo>
                    <a:pt x="53" y="39"/>
                    <a:pt x="52" y="38"/>
                    <a:pt x="54" y="38"/>
                  </a:cubicBezTo>
                  <a:cubicBezTo>
                    <a:pt x="53" y="37"/>
                    <a:pt x="54" y="37"/>
                    <a:pt x="54" y="37"/>
                  </a:cubicBezTo>
                  <a:cubicBezTo>
                    <a:pt x="54" y="37"/>
                    <a:pt x="55" y="36"/>
                    <a:pt x="55" y="36"/>
                  </a:cubicBezTo>
                  <a:cubicBezTo>
                    <a:pt x="55" y="36"/>
                    <a:pt x="56" y="36"/>
                    <a:pt x="55" y="36"/>
                  </a:cubicBezTo>
                  <a:cubicBezTo>
                    <a:pt x="55" y="35"/>
                    <a:pt x="55" y="35"/>
                    <a:pt x="56" y="34"/>
                  </a:cubicBezTo>
                  <a:cubicBezTo>
                    <a:pt x="56" y="34"/>
                    <a:pt x="55" y="34"/>
                    <a:pt x="54" y="33"/>
                  </a:cubicBezTo>
                  <a:cubicBezTo>
                    <a:pt x="54" y="33"/>
                    <a:pt x="54" y="32"/>
                    <a:pt x="54" y="31"/>
                  </a:cubicBezTo>
                  <a:cubicBezTo>
                    <a:pt x="54" y="30"/>
                    <a:pt x="55" y="29"/>
                    <a:pt x="56" y="29"/>
                  </a:cubicBezTo>
                  <a:cubicBezTo>
                    <a:pt x="56" y="29"/>
                    <a:pt x="56" y="28"/>
                    <a:pt x="56" y="28"/>
                  </a:cubicBezTo>
                  <a:cubicBezTo>
                    <a:pt x="56" y="28"/>
                    <a:pt x="56" y="28"/>
                    <a:pt x="56" y="28"/>
                  </a:cubicBezTo>
                  <a:cubicBezTo>
                    <a:pt x="57" y="28"/>
                    <a:pt x="57" y="27"/>
                    <a:pt x="57" y="26"/>
                  </a:cubicBezTo>
                  <a:cubicBezTo>
                    <a:pt x="58" y="25"/>
                    <a:pt x="59" y="25"/>
                    <a:pt x="59" y="24"/>
                  </a:cubicBezTo>
                  <a:cubicBezTo>
                    <a:pt x="60" y="24"/>
                    <a:pt x="60" y="23"/>
                    <a:pt x="60" y="24"/>
                  </a:cubicBezTo>
                  <a:cubicBezTo>
                    <a:pt x="61" y="23"/>
                    <a:pt x="61" y="23"/>
                    <a:pt x="61" y="23"/>
                  </a:cubicBezTo>
                  <a:cubicBezTo>
                    <a:pt x="62" y="23"/>
                    <a:pt x="63" y="23"/>
                    <a:pt x="63" y="23"/>
                  </a:cubicBezTo>
                  <a:cubicBezTo>
                    <a:pt x="63" y="23"/>
                    <a:pt x="64" y="23"/>
                    <a:pt x="64" y="24"/>
                  </a:cubicBezTo>
                  <a:cubicBezTo>
                    <a:pt x="65" y="24"/>
                    <a:pt x="65" y="24"/>
                    <a:pt x="65" y="25"/>
                  </a:cubicBezTo>
                  <a:cubicBezTo>
                    <a:pt x="67" y="25"/>
                    <a:pt x="68" y="25"/>
                    <a:pt x="68" y="27"/>
                  </a:cubicBezTo>
                  <a:cubicBezTo>
                    <a:pt x="69" y="27"/>
                    <a:pt x="69" y="26"/>
                    <a:pt x="69" y="25"/>
                  </a:cubicBezTo>
                  <a:cubicBezTo>
                    <a:pt x="69" y="25"/>
                    <a:pt x="69" y="25"/>
                    <a:pt x="70" y="25"/>
                  </a:cubicBezTo>
                  <a:cubicBezTo>
                    <a:pt x="70" y="25"/>
                    <a:pt x="70" y="26"/>
                    <a:pt x="70" y="26"/>
                  </a:cubicBezTo>
                  <a:cubicBezTo>
                    <a:pt x="71" y="26"/>
                    <a:pt x="71" y="25"/>
                    <a:pt x="72" y="25"/>
                  </a:cubicBezTo>
                  <a:cubicBezTo>
                    <a:pt x="73" y="25"/>
                    <a:pt x="74" y="24"/>
                    <a:pt x="75" y="25"/>
                  </a:cubicBezTo>
                  <a:cubicBezTo>
                    <a:pt x="75" y="24"/>
                    <a:pt x="74" y="24"/>
                    <a:pt x="74" y="23"/>
                  </a:cubicBezTo>
                  <a:cubicBezTo>
                    <a:pt x="75" y="23"/>
                    <a:pt x="75" y="24"/>
                    <a:pt x="76" y="24"/>
                  </a:cubicBezTo>
                  <a:cubicBezTo>
                    <a:pt x="77" y="23"/>
                    <a:pt x="78" y="22"/>
                    <a:pt x="78" y="21"/>
                  </a:cubicBezTo>
                  <a:cubicBezTo>
                    <a:pt x="79" y="21"/>
                    <a:pt x="79" y="22"/>
                    <a:pt x="79" y="22"/>
                  </a:cubicBezTo>
                  <a:cubicBezTo>
                    <a:pt x="80" y="23"/>
                    <a:pt x="80" y="21"/>
                    <a:pt x="80" y="22"/>
                  </a:cubicBezTo>
                  <a:cubicBezTo>
                    <a:pt x="80" y="22"/>
                    <a:pt x="80" y="23"/>
                    <a:pt x="80" y="23"/>
                  </a:cubicBezTo>
                  <a:cubicBezTo>
                    <a:pt x="81" y="23"/>
                    <a:pt x="81" y="22"/>
                    <a:pt x="81" y="22"/>
                  </a:cubicBezTo>
                  <a:cubicBezTo>
                    <a:pt x="82" y="22"/>
                    <a:pt x="82" y="22"/>
                    <a:pt x="83" y="23"/>
                  </a:cubicBezTo>
                  <a:cubicBezTo>
                    <a:pt x="83" y="22"/>
                    <a:pt x="82" y="22"/>
                    <a:pt x="82" y="21"/>
                  </a:cubicBezTo>
                  <a:cubicBezTo>
                    <a:pt x="82" y="20"/>
                    <a:pt x="82" y="21"/>
                    <a:pt x="83" y="21"/>
                  </a:cubicBezTo>
                  <a:cubicBezTo>
                    <a:pt x="83" y="21"/>
                    <a:pt x="83" y="20"/>
                    <a:pt x="83" y="20"/>
                  </a:cubicBezTo>
                  <a:cubicBezTo>
                    <a:pt x="84" y="20"/>
                    <a:pt x="84" y="19"/>
                    <a:pt x="84" y="19"/>
                  </a:cubicBezTo>
                  <a:cubicBezTo>
                    <a:pt x="85" y="19"/>
                    <a:pt x="86" y="19"/>
                    <a:pt x="87" y="18"/>
                  </a:cubicBezTo>
                  <a:cubicBezTo>
                    <a:pt x="87" y="18"/>
                    <a:pt x="87" y="19"/>
                    <a:pt x="87" y="19"/>
                  </a:cubicBezTo>
                  <a:cubicBezTo>
                    <a:pt x="88" y="19"/>
                    <a:pt x="88" y="18"/>
                    <a:pt x="89" y="18"/>
                  </a:cubicBezTo>
                  <a:cubicBezTo>
                    <a:pt x="89" y="18"/>
                    <a:pt x="89" y="17"/>
                    <a:pt x="89" y="17"/>
                  </a:cubicBezTo>
                  <a:cubicBezTo>
                    <a:pt x="90" y="17"/>
                    <a:pt x="90" y="17"/>
                    <a:pt x="90" y="18"/>
                  </a:cubicBezTo>
                  <a:cubicBezTo>
                    <a:pt x="91" y="18"/>
                    <a:pt x="92" y="18"/>
                    <a:pt x="92" y="17"/>
                  </a:cubicBezTo>
                  <a:cubicBezTo>
                    <a:pt x="93" y="18"/>
                    <a:pt x="93" y="18"/>
                    <a:pt x="93" y="19"/>
                  </a:cubicBezTo>
                  <a:cubicBezTo>
                    <a:pt x="93" y="20"/>
                    <a:pt x="93" y="20"/>
                    <a:pt x="93" y="20"/>
                  </a:cubicBezTo>
                  <a:cubicBezTo>
                    <a:pt x="94" y="20"/>
                    <a:pt x="94" y="21"/>
                    <a:pt x="95" y="21"/>
                  </a:cubicBezTo>
                  <a:cubicBezTo>
                    <a:pt x="95" y="21"/>
                    <a:pt x="95" y="21"/>
                    <a:pt x="95" y="21"/>
                  </a:cubicBezTo>
                  <a:cubicBezTo>
                    <a:pt x="96" y="21"/>
                    <a:pt x="96" y="21"/>
                    <a:pt x="97" y="21"/>
                  </a:cubicBezTo>
                  <a:cubicBezTo>
                    <a:pt x="101" y="25"/>
                    <a:pt x="104" y="30"/>
                    <a:pt x="107" y="35"/>
                  </a:cubicBezTo>
                  <a:close/>
                  <a:moveTo>
                    <a:pt x="111" y="44"/>
                  </a:moveTo>
                  <a:cubicBezTo>
                    <a:pt x="111" y="44"/>
                    <a:pt x="111" y="44"/>
                    <a:pt x="111" y="44"/>
                  </a:cubicBezTo>
                  <a:cubicBezTo>
                    <a:pt x="110" y="45"/>
                    <a:pt x="110" y="44"/>
                    <a:pt x="110" y="44"/>
                  </a:cubicBezTo>
                  <a:cubicBezTo>
                    <a:pt x="109" y="44"/>
                    <a:pt x="109" y="45"/>
                    <a:pt x="109" y="44"/>
                  </a:cubicBezTo>
                  <a:cubicBezTo>
                    <a:pt x="109" y="43"/>
                    <a:pt x="109" y="43"/>
                    <a:pt x="109" y="42"/>
                  </a:cubicBezTo>
                  <a:cubicBezTo>
                    <a:pt x="109" y="42"/>
                    <a:pt x="110" y="42"/>
                    <a:pt x="110" y="42"/>
                  </a:cubicBezTo>
                  <a:cubicBezTo>
                    <a:pt x="110" y="43"/>
                    <a:pt x="111" y="44"/>
                    <a:pt x="111" y="44"/>
                  </a:cubicBezTo>
                  <a:close/>
                  <a:moveTo>
                    <a:pt x="104" y="63"/>
                  </a:moveTo>
                  <a:cubicBezTo>
                    <a:pt x="105" y="63"/>
                    <a:pt x="105" y="62"/>
                    <a:pt x="105" y="63"/>
                  </a:cubicBezTo>
                  <a:cubicBezTo>
                    <a:pt x="105" y="62"/>
                    <a:pt x="105" y="61"/>
                    <a:pt x="106" y="61"/>
                  </a:cubicBezTo>
                  <a:cubicBezTo>
                    <a:pt x="106" y="61"/>
                    <a:pt x="106" y="62"/>
                    <a:pt x="106" y="62"/>
                  </a:cubicBezTo>
                  <a:cubicBezTo>
                    <a:pt x="107" y="63"/>
                    <a:pt x="107" y="63"/>
                    <a:pt x="107" y="64"/>
                  </a:cubicBezTo>
                  <a:cubicBezTo>
                    <a:pt x="106" y="63"/>
                    <a:pt x="106" y="64"/>
                    <a:pt x="106" y="64"/>
                  </a:cubicBezTo>
                  <a:cubicBezTo>
                    <a:pt x="105" y="64"/>
                    <a:pt x="105" y="64"/>
                    <a:pt x="105" y="63"/>
                  </a:cubicBezTo>
                  <a:cubicBezTo>
                    <a:pt x="105" y="63"/>
                    <a:pt x="105" y="64"/>
                    <a:pt x="104" y="63"/>
                  </a:cubicBezTo>
                  <a:close/>
                  <a:moveTo>
                    <a:pt x="105" y="72"/>
                  </a:moveTo>
                  <a:cubicBezTo>
                    <a:pt x="104" y="72"/>
                    <a:pt x="104" y="72"/>
                    <a:pt x="104" y="71"/>
                  </a:cubicBezTo>
                  <a:cubicBezTo>
                    <a:pt x="103" y="72"/>
                    <a:pt x="103" y="72"/>
                    <a:pt x="103" y="73"/>
                  </a:cubicBezTo>
                  <a:cubicBezTo>
                    <a:pt x="102" y="72"/>
                    <a:pt x="103" y="69"/>
                    <a:pt x="104" y="69"/>
                  </a:cubicBezTo>
                  <a:cubicBezTo>
                    <a:pt x="104" y="69"/>
                    <a:pt x="105" y="69"/>
                    <a:pt x="105" y="70"/>
                  </a:cubicBezTo>
                  <a:cubicBezTo>
                    <a:pt x="105" y="70"/>
                    <a:pt x="104" y="70"/>
                    <a:pt x="104" y="70"/>
                  </a:cubicBezTo>
                  <a:cubicBezTo>
                    <a:pt x="104" y="71"/>
                    <a:pt x="105" y="71"/>
                    <a:pt x="105" y="72"/>
                  </a:cubicBezTo>
                  <a:close/>
                  <a:moveTo>
                    <a:pt x="102" y="70"/>
                  </a:moveTo>
                  <a:cubicBezTo>
                    <a:pt x="102" y="70"/>
                    <a:pt x="102" y="71"/>
                    <a:pt x="102" y="72"/>
                  </a:cubicBezTo>
                  <a:cubicBezTo>
                    <a:pt x="102" y="72"/>
                    <a:pt x="102" y="72"/>
                    <a:pt x="102" y="72"/>
                  </a:cubicBezTo>
                  <a:cubicBezTo>
                    <a:pt x="102" y="72"/>
                    <a:pt x="101" y="72"/>
                    <a:pt x="101" y="72"/>
                  </a:cubicBezTo>
                  <a:cubicBezTo>
                    <a:pt x="100" y="73"/>
                    <a:pt x="100" y="71"/>
                    <a:pt x="99" y="72"/>
                  </a:cubicBezTo>
                  <a:cubicBezTo>
                    <a:pt x="99" y="71"/>
                    <a:pt x="98" y="70"/>
                    <a:pt x="98" y="70"/>
                  </a:cubicBezTo>
                  <a:cubicBezTo>
                    <a:pt x="99" y="68"/>
                    <a:pt x="101" y="68"/>
                    <a:pt x="101" y="66"/>
                  </a:cubicBezTo>
                  <a:cubicBezTo>
                    <a:pt x="102" y="66"/>
                    <a:pt x="102" y="66"/>
                    <a:pt x="103" y="67"/>
                  </a:cubicBezTo>
                  <a:cubicBezTo>
                    <a:pt x="103" y="67"/>
                    <a:pt x="103" y="68"/>
                    <a:pt x="102" y="68"/>
                  </a:cubicBezTo>
                  <a:cubicBezTo>
                    <a:pt x="103" y="68"/>
                    <a:pt x="102" y="69"/>
                    <a:pt x="102" y="70"/>
                  </a:cubicBezTo>
                  <a:close/>
                  <a:moveTo>
                    <a:pt x="101" y="75"/>
                  </a:moveTo>
                  <a:cubicBezTo>
                    <a:pt x="99" y="75"/>
                    <a:pt x="99" y="74"/>
                    <a:pt x="97" y="74"/>
                  </a:cubicBezTo>
                  <a:cubicBezTo>
                    <a:pt x="97" y="73"/>
                    <a:pt x="97" y="73"/>
                    <a:pt x="97" y="73"/>
                  </a:cubicBezTo>
                  <a:cubicBezTo>
                    <a:pt x="98" y="73"/>
                    <a:pt x="99" y="73"/>
                    <a:pt x="101" y="73"/>
                  </a:cubicBezTo>
                  <a:cubicBezTo>
                    <a:pt x="101" y="74"/>
                    <a:pt x="101" y="74"/>
                    <a:pt x="101" y="75"/>
                  </a:cubicBezTo>
                  <a:close/>
                  <a:moveTo>
                    <a:pt x="103" y="57"/>
                  </a:moveTo>
                  <a:cubicBezTo>
                    <a:pt x="103" y="57"/>
                    <a:pt x="102" y="56"/>
                    <a:pt x="102" y="56"/>
                  </a:cubicBezTo>
                  <a:cubicBezTo>
                    <a:pt x="102" y="55"/>
                    <a:pt x="103" y="55"/>
                    <a:pt x="103" y="55"/>
                  </a:cubicBezTo>
                  <a:cubicBezTo>
                    <a:pt x="103" y="56"/>
                    <a:pt x="103" y="57"/>
                    <a:pt x="103" y="57"/>
                  </a:cubicBezTo>
                  <a:close/>
                  <a:moveTo>
                    <a:pt x="105" y="59"/>
                  </a:moveTo>
                  <a:cubicBezTo>
                    <a:pt x="105" y="60"/>
                    <a:pt x="104" y="60"/>
                    <a:pt x="104" y="61"/>
                  </a:cubicBezTo>
                  <a:cubicBezTo>
                    <a:pt x="103" y="60"/>
                    <a:pt x="103" y="60"/>
                    <a:pt x="103" y="59"/>
                  </a:cubicBezTo>
                  <a:cubicBezTo>
                    <a:pt x="103" y="58"/>
                    <a:pt x="104" y="58"/>
                    <a:pt x="105" y="59"/>
                  </a:cubicBezTo>
                  <a:close/>
                  <a:moveTo>
                    <a:pt x="109" y="69"/>
                  </a:moveTo>
                  <a:cubicBezTo>
                    <a:pt x="109" y="70"/>
                    <a:pt x="108" y="70"/>
                    <a:pt x="107" y="70"/>
                  </a:cubicBezTo>
                  <a:cubicBezTo>
                    <a:pt x="107" y="69"/>
                    <a:pt x="108" y="69"/>
                    <a:pt x="109" y="69"/>
                  </a:cubicBezTo>
                  <a:close/>
                  <a:moveTo>
                    <a:pt x="108" y="50"/>
                  </a:moveTo>
                  <a:cubicBezTo>
                    <a:pt x="108" y="50"/>
                    <a:pt x="108" y="50"/>
                    <a:pt x="108" y="50"/>
                  </a:cubicBezTo>
                  <a:cubicBezTo>
                    <a:pt x="107" y="51"/>
                    <a:pt x="107" y="51"/>
                    <a:pt x="107" y="52"/>
                  </a:cubicBezTo>
                  <a:cubicBezTo>
                    <a:pt x="106" y="51"/>
                    <a:pt x="106" y="51"/>
                    <a:pt x="106" y="50"/>
                  </a:cubicBezTo>
                  <a:cubicBezTo>
                    <a:pt x="106" y="50"/>
                    <a:pt x="107" y="50"/>
                    <a:pt x="107" y="50"/>
                  </a:cubicBezTo>
                  <a:cubicBezTo>
                    <a:pt x="107" y="50"/>
                    <a:pt x="106" y="51"/>
                    <a:pt x="106" y="50"/>
                  </a:cubicBezTo>
                  <a:cubicBezTo>
                    <a:pt x="106" y="49"/>
                    <a:pt x="107" y="49"/>
                    <a:pt x="108" y="49"/>
                  </a:cubicBezTo>
                  <a:cubicBezTo>
                    <a:pt x="109" y="48"/>
                    <a:pt x="109" y="48"/>
                    <a:pt x="110" y="47"/>
                  </a:cubicBezTo>
                  <a:cubicBezTo>
                    <a:pt x="109" y="47"/>
                    <a:pt x="110" y="47"/>
                    <a:pt x="110" y="47"/>
                  </a:cubicBezTo>
                  <a:cubicBezTo>
                    <a:pt x="109" y="46"/>
                    <a:pt x="110" y="45"/>
                    <a:pt x="110" y="44"/>
                  </a:cubicBezTo>
                  <a:cubicBezTo>
                    <a:pt x="110" y="44"/>
                    <a:pt x="110" y="44"/>
                    <a:pt x="110" y="44"/>
                  </a:cubicBezTo>
                  <a:cubicBezTo>
                    <a:pt x="110" y="46"/>
                    <a:pt x="111" y="47"/>
                    <a:pt x="111" y="49"/>
                  </a:cubicBezTo>
                  <a:cubicBezTo>
                    <a:pt x="110" y="50"/>
                    <a:pt x="109" y="50"/>
                    <a:pt x="108" y="50"/>
                  </a:cubicBezTo>
                  <a:close/>
                  <a:moveTo>
                    <a:pt x="109" y="39"/>
                  </a:moveTo>
                  <a:cubicBezTo>
                    <a:pt x="109" y="40"/>
                    <a:pt x="110" y="41"/>
                    <a:pt x="110" y="41"/>
                  </a:cubicBezTo>
                  <a:cubicBezTo>
                    <a:pt x="109" y="41"/>
                    <a:pt x="109" y="40"/>
                    <a:pt x="109" y="39"/>
                  </a:cubicBezTo>
                  <a:close/>
                  <a:moveTo>
                    <a:pt x="93" y="66"/>
                  </a:moveTo>
                  <a:cubicBezTo>
                    <a:pt x="93" y="66"/>
                    <a:pt x="93" y="67"/>
                    <a:pt x="93" y="66"/>
                  </a:cubicBezTo>
                  <a:cubicBezTo>
                    <a:pt x="94" y="66"/>
                    <a:pt x="94" y="67"/>
                    <a:pt x="94" y="67"/>
                  </a:cubicBezTo>
                  <a:cubicBezTo>
                    <a:pt x="94" y="67"/>
                    <a:pt x="95" y="68"/>
                    <a:pt x="95" y="68"/>
                  </a:cubicBezTo>
                  <a:cubicBezTo>
                    <a:pt x="95" y="69"/>
                    <a:pt x="96" y="69"/>
                    <a:pt x="96" y="70"/>
                  </a:cubicBezTo>
                  <a:cubicBezTo>
                    <a:pt x="96" y="71"/>
                    <a:pt x="97" y="72"/>
                    <a:pt x="97" y="72"/>
                  </a:cubicBezTo>
                  <a:cubicBezTo>
                    <a:pt x="96" y="73"/>
                    <a:pt x="96" y="71"/>
                    <a:pt x="95" y="71"/>
                  </a:cubicBezTo>
                  <a:cubicBezTo>
                    <a:pt x="95" y="68"/>
                    <a:pt x="93" y="69"/>
                    <a:pt x="93" y="66"/>
                  </a:cubicBezTo>
                  <a:close/>
                  <a:moveTo>
                    <a:pt x="86" y="64"/>
                  </a:moveTo>
                  <a:cubicBezTo>
                    <a:pt x="87" y="64"/>
                    <a:pt x="87" y="65"/>
                    <a:pt x="87" y="65"/>
                  </a:cubicBezTo>
                  <a:cubicBezTo>
                    <a:pt x="87" y="65"/>
                    <a:pt x="87" y="66"/>
                    <a:pt x="86" y="66"/>
                  </a:cubicBezTo>
                  <a:cubicBezTo>
                    <a:pt x="86" y="65"/>
                    <a:pt x="87" y="65"/>
                    <a:pt x="86" y="64"/>
                  </a:cubicBezTo>
                  <a:close/>
                  <a:moveTo>
                    <a:pt x="73" y="81"/>
                  </a:moveTo>
                  <a:cubicBezTo>
                    <a:pt x="73" y="81"/>
                    <a:pt x="73" y="81"/>
                    <a:pt x="73" y="81"/>
                  </a:cubicBezTo>
                  <a:cubicBezTo>
                    <a:pt x="73" y="82"/>
                    <a:pt x="73" y="82"/>
                    <a:pt x="73" y="83"/>
                  </a:cubicBezTo>
                  <a:cubicBezTo>
                    <a:pt x="72" y="83"/>
                    <a:pt x="72" y="84"/>
                    <a:pt x="72" y="85"/>
                  </a:cubicBezTo>
                  <a:cubicBezTo>
                    <a:pt x="71" y="85"/>
                    <a:pt x="71" y="85"/>
                    <a:pt x="71" y="85"/>
                  </a:cubicBezTo>
                  <a:cubicBezTo>
                    <a:pt x="70" y="84"/>
                    <a:pt x="70" y="83"/>
                    <a:pt x="70" y="83"/>
                  </a:cubicBezTo>
                  <a:cubicBezTo>
                    <a:pt x="70" y="82"/>
                    <a:pt x="70" y="82"/>
                    <a:pt x="71" y="81"/>
                  </a:cubicBezTo>
                  <a:cubicBezTo>
                    <a:pt x="71" y="81"/>
                    <a:pt x="70" y="81"/>
                    <a:pt x="70" y="80"/>
                  </a:cubicBezTo>
                  <a:cubicBezTo>
                    <a:pt x="71" y="79"/>
                    <a:pt x="71" y="79"/>
                    <a:pt x="72" y="78"/>
                  </a:cubicBezTo>
                  <a:cubicBezTo>
                    <a:pt x="72" y="77"/>
                    <a:pt x="72" y="77"/>
                    <a:pt x="73" y="76"/>
                  </a:cubicBezTo>
                  <a:cubicBezTo>
                    <a:pt x="73" y="76"/>
                    <a:pt x="73" y="78"/>
                    <a:pt x="73" y="78"/>
                  </a:cubicBezTo>
                  <a:cubicBezTo>
                    <a:pt x="73" y="79"/>
                    <a:pt x="73" y="80"/>
                    <a:pt x="73" y="81"/>
                  </a:cubicBezTo>
                  <a:close/>
                  <a:moveTo>
                    <a:pt x="32" y="100"/>
                  </a:moveTo>
                  <a:cubicBezTo>
                    <a:pt x="32" y="100"/>
                    <a:pt x="33" y="99"/>
                    <a:pt x="33" y="100"/>
                  </a:cubicBezTo>
                  <a:cubicBezTo>
                    <a:pt x="33" y="100"/>
                    <a:pt x="33" y="100"/>
                    <a:pt x="32" y="100"/>
                  </a:cubicBezTo>
                  <a:close/>
                  <a:moveTo>
                    <a:pt x="39" y="31"/>
                  </a:moveTo>
                  <a:cubicBezTo>
                    <a:pt x="39" y="32"/>
                    <a:pt x="39" y="32"/>
                    <a:pt x="38" y="32"/>
                  </a:cubicBezTo>
                  <a:cubicBezTo>
                    <a:pt x="38" y="33"/>
                    <a:pt x="38" y="32"/>
                    <a:pt x="38" y="32"/>
                  </a:cubicBezTo>
                  <a:cubicBezTo>
                    <a:pt x="37" y="32"/>
                    <a:pt x="37" y="32"/>
                    <a:pt x="36" y="32"/>
                  </a:cubicBezTo>
                  <a:cubicBezTo>
                    <a:pt x="35" y="30"/>
                    <a:pt x="36" y="28"/>
                    <a:pt x="35" y="27"/>
                  </a:cubicBezTo>
                  <a:cubicBezTo>
                    <a:pt x="35" y="26"/>
                    <a:pt x="36" y="26"/>
                    <a:pt x="35" y="26"/>
                  </a:cubicBezTo>
                  <a:cubicBezTo>
                    <a:pt x="36" y="25"/>
                    <a:pt x="36" y="25"/>
                    <a:pt x="37" y="25"/>
                  </a:cubicBezTo>
                  <a:cubicBezTo>
                    <a:pt x="36" y="24"/>
                    <a:pt x="35" y="24"/>
                    <a:pt x="35" y="23"/>
                  </a:cubicBezTo>
                  <a:cubicBezTo>
                    <a:pt x="36" y="23"/>
                    <a:pt x="36" y="23"/>
                    <a:pt x="36" y="23"/>
                  </a:cubicBezTo>
                  <a:cubicBezTo>
                    <a:pt x="36" y="22"/>
                    <a:pt x="36" y="23"/>
                    <a:pt x="35" y="23"/>
                  </a:cubicBezTo>
                  <a:cubicBezTo>
                    <a:pt x="35" y="22"/>
                    <a:pt x="35" y="22"/>
                    <a:pt x="35" y="21"/>
                  </a:cubicBezTo>
                  <a:cubicBezTo>
                    <a:pt x="35" y="21"/>
                    <a:pt x="34" y="20"/>
                    <a:pt x="35" y="19"/>
                  </a:cubicBezTo>
                  <a:cubicBezTo>
                    <a:pt x="34" y="20"/>
                    <a:pt x="33" y="19"/>
                    <a:pt x="32" y="19"/>
                  </a:cubicBezTo>
                  <a:cubicBezTo>
                    <a:pt x="32" y="19"/>
                    <a:pt x="32" y="19"/>
                    <a:pt x="32" y="19"/>
                  </a:cubicBezTo>
                  <a:cubicBezTo>
                    <a:pt x="31" y="19"/>
                    <a:pt x="30" y="19"/>
                    <a:pt x="30" y="18"/>
                  </a:cubicBezTo>
                  <a:cubicBezTo>
                    <a:pt x="31" y="17"/>
                    <a:pt x="32" y="18"/>
                    <a:pt x="32" y="18"/>
                  </a:cubicBezTo>
                  <a:cubicBezTo>
                    <a:pt x="32" y="17"/>
                    <a:pt x="32" y="17"/>
                    <a:pt x="31" y="17"/>
                  </a:cubicBezTo>
                  <a:cubicBezTo>
                    <a:pt x="31" y="17"/>
                    <a:pt x="30" y="17"/>
                    <a:pt x="30" y="17"/>
                  </a:cubicBezTo>
                  <a:cubicBezTo>
                    <a:pt x="30" y="17"/>
                    <a:pt x="30" y="17"/>
                    <a:pt x="29" y="17"/>
                  </a:cubicBezTo>
                  <a:cubicBezTo>
                    <a:pt x="30" y="16"/>
                    <a:pt x="30" y="16"/>
                    <a:pt x="31" y="16"/>
                  </a:cubicBezTo>
                  <a:cubicBezTo>
                    <a:pt x="31" y="16"/>
                    <a:pt x="32" y="16"/>
                    <a:pt x="33" y="15"/>
                  </a:cubicBezTo>
                  <a:cubicBezTo>
                    <a:pt x="33" y="15"/>
                    <a:pt x="32" y="15"/>
                    <a:pt x="32" y="14"/>
                  </a:cubicBezTo>
                  <a:cubicBezTo>
                    <a:pt x="34" y="14"/>
                    <a:pt x="35" y="13"/>
                    <a:pt x="36" y="13"/>
                  </a:cubicBezTo>
                  <a:cubicBezTo>
                    <a:pt x="38" y="13"/>
                    <a:pt x="38" y="13"/>
                    <a:pt x="40" y="13"/>
                  </a:cubicBezTo>
                  <a:cubicBezTo>
                    <a:pt x="40" y="13"/>
                    <a:pt x="39" y="12"/>
                    <a:pt x="39" y="11"/>
                  </a:cubicBezTo>
                  <a:cubicBezTo>
                    <a:pt x="40" y="11"/>
                    <a:pt x="41" y="11"/>
                    <a:pt x="42" y="11"/>
                  </a:cubicBezTo>
                  <a:cubicBezTo>
                    <a:pt x="42" y="10"/>
                    <a:pt x="44" y="11"/>
                    <a:pt x="45" y="10"/>
                  </a:cubicBezTo>
                  <a:cubicBezTo>
                    <a:pt x="45" y="11"/>
                    <a:pt x="46" y="11"/>
                    <a:pt x="46" y="11"/>
                  </a:cubicBezTo>
                  <a:cubicBezTo>
                    <a:pt x="46" y="10"/>
                    <a:pt x="47" y="11"/>
                    <a:pt x="47" y="11"/>
                  </a:cubicBezTo>
                  <a:cubicBezTo>
                    <a:pt x="48" y="11"/>
                    <a:pt x="49" y="11"/>
                    <a:pt x="50" y="12"/>
                  </a:cubicBezTo>
                  <a:cubicBezTo>
                    <a:pt x="49" y="12"/>
                    <a:pt x="48" y="12"/>
                    <a:pt x="48" y="13"/>
                  </a:cubicBezTo>
                  <a:cubicBezTo>
                    <a:pt x="48" y="13"/>
                    <a:pt x="49" y="12"/>
                    <a:pt x="50" y="13"/>
                  </a:cubicBezTo>
                  <a:cubicBezTo>
                    <a:pt x="50" y="12"/>
                    <a:pt x="50" y="13"/>
                    <a:pt x="51" y="13"/>
                  </a:cubicBezTo>
                  <a:cubicBezTo>
                    <a:pt x="51" y="14"/>
                    <a:pt x="52" y="13"/>
                    <a:pt x="52" y="14"/>
                  </a:cubicBezTo>
                  <a:cubicBezTo>
                    <a:pt x="52" y="15"/>
                    <a:pt x="51" y="14"/>
                    <a:pt x="50" y="14"/>
                  </a:cubicBezTo>
                  <a:cubicBezTo>
                    <a:pt x="50" y="14"/>
                    <a:pt x="50" y="15"/>
                    <a:pt x="49" y="15"/>
                  </a:cubicBezTo>
                  <a:cubicBezTo>
                    <a:pt x="49" y="16"/>
                    <a:pt x="49" y="16"/>
                    <a:pt x="49" y="16"/>
                  </a:cubicBezTo>
                  <a:cubicBezTo>
                    <a:pt x="49" y="16"/>
                    <a:pt x="49" y="17"/>
                    <a:pt x="48" y="17"/>
                  </a:cubicBezTo>
                  <a:cubicBezTo>
                    <a:pt x="49" y="17"/>
                    <a:pt x="50" y="17"/>
                    <a:pt x="50" y="18"/>
                  </a:cubicBezTo>
                  <a:cubicBezTo>
                    <a:pt x="49" y="18"/>
                    <a:pt x="48" y="18"/>
                    <a:pt x="48" y="18"/>
                  </a:cubicBezTo>
                  <a:cubicBezTo>
                    <a:pt x="48" y="19"/>
                    <a:pt x="49" y="21"/>
                    <a:pt x="47" y="21"/>
                  </a:cubicBezTo>
                  <a:cubicBezTo>
                    <a:pt x="47" y="22"/>
                    <a:pt x="48" y="22"/>
                    <a:pt x="48" y="23"/>
                  </a:cubicBezTo>
                  <a:cubicBezTo>
                    <a:pt x="47" y="23"/>
                    <a:pt x="47" y="22"/>
                    <a:pt x="47" y="22"/>
                  </a:cubicBezTo>
                  <a:cubicBezTo>
                    <a:pt x="46" y="23"/>
                    <a:pt x="48" y="23"/>
                    <a:pt x="47" y="24"/>
                  </a:cubicBezTo>
                  <a:cubicBezTo>
                    <a:pt x="46" y="24"/>
                    <a:pt x="46" y="23"/>
                    <a:pt x="45" y="23"/>
                  </a:cubicBezTo>
                  <a:cubicBezTo>
                    <a:pt x="45" y="23"/>
                    <a:pt x="45" y="23"/>
                    <a:pt x="45" y="23"/>
                  </a:cubicBezTo>
                  <a:cubicBezTo>
                    <a:pt x="45" y="23"/>
                    <a:pt x="46" y="24"/>
                    <a:pt x="46" y="24"/>
                  </a:cubicBezTo>
                  <a:cubicBezTo>
                    <a:pt x="47" y="24"/>
                    <a:pt x="45" y="25"/>
                    <a:pt x="45" y="25"/>
                  </a:cubicBezTo>
                  <a:cubicBezTo>
                    <a:pt x="44" y="25"/>
                    <a:pt x="44" y="26"/>
                    <a:pt x="43" y="27"/>
                  </a:cubicBezTo>
                  <a:cubicBezTo>
                    <a:pt x="43" y="27"/>
                    <a:pt x="42" y="27"/>
                    <a:pt x="42" y="27"/>
                  </a:cubicBezTo>
                  <a:cubicBezTo>
                    <a:pt x="41" y="27"/>
                    <a:pt x="41" y="28"/>
                    <a:pt x="41" y="27"/>
                  </a:cubicBezTo>
                  <a:cubicBezTo>
                    <a:pt x="40" y="27"/>
                    <a:pt x="40" y="28"/>
                    <a:pt x="40" y="28"/>
                  </a:cubicBezTo>
                  <a:cubicBezTo>
                    <a:pt x="40" y="30"/>
                    <a:pt x="39" y="30"/>
                    <a:pt x="39" y="31"/>
                  </a:cubicBezTo>
                  <a:close/>
                  <a:moveTo>
                    <a:pt x="59" y="15"/>
                  </a:moveTo>
                  <a:cubicBezTo>
                    <a:pt x="59" y="15"/>
                    <a:pt x="60" y="16"/>
                    <a:pt x="60" y="15"/>
                  </a:cubicBezTo>
                  <a:cubicBezTo>
                    <a:pt x="60" y="16"/>
                    <a:pt x="61" y="16"/>
                    <a:pt x="61" y="18"/>
                  </a:cubicBezTo>
                  <a:cubicBezTo>
                    <a:pt x="60" y="18"/>
                    <a:pt x="60" y="17"/>
                    <a:pt x="59" y="17"/>
                  </a:cubicBezTo>
                  <a:cubicBezTo>
                    <a:pt x="59" y="18"/>
                    <a:pt x="59" y="18"/>
                    <a:pt x="59" y="19"/>
                  </a:cubicBezTo>
                  <a:cubicBezTo>
                    <a:pt x="58" y="19"/>
                    <a:pt x="58" y="19"/>
                    <a:pt x="58" y="19"/>
                  </a:cubicBezTo>
                  <a:cubicBezTo>
                    <a:pt x="57" y="19"/>
                    <a:pt x="57" y="18"/>
                    <a:pt x="57" y="18"/>
                  </a:cubicBezTo>
                  <a:cubicBezTo>
                    <a:pt x="57" y="17"/>
                    <a:pt x="57" y="17"/>
                    <a:pt x="57" y="16"/>
                  </a:cubicBezTo>
                  <a:cubicBezTo>
                    <a:pt x="57" y="16"/>
                    <a:pt x="57" y="17"/>
                    <a:pt x="56" y="17"/>
                  </a:cubicBezTo>
                  <a:cubicBezTo>
                    <a:pt x="56" y="17"/>
                    <a:pt x="56" y="16"/>
                    <a:pt x="56" y="16"/>
                  </a:cubicBezTo>
                  <a:cubicBezTo>
                    <a:pt x="56" y="15"/>
                    <a:pt x="55" y="16"/>
                    <a:pt x="55" y="15"/>
                  </a:cubicBezTo>
                  <a:cubicBezTo>
                    <a:pt x="55" y="13"/>
                    <a:pt x="57" y="14"/>
                    <a:pt x="57" y="15"/>
                  </a:cubicBezTo>
                  <a:cubicBezTo>
                    <a:pt x="58" y="15"/>
                    <a:pt x="57" y="14"/>
                    <a:pt x="57" y="14"/>
                  </a:cubicBezTo>
                  <a:cubicBezTo>
                    <a:pt x="58" y="13"/>
                    <a:pt x="59" y="14"/>
                    <a:pt x="58" y="15"/>
                  </a:cubicBezTo>
                  <a:cubicBezTo>
                    <a:pt x="58" y="15"/>
                    <a:pt x="59" y="15"/>
                    <a:pt x="59" y="15"/>
                  </a:cubicBezTo>
                  <a:close/>
                  <a:moveTo>
                    <a:pt x="59" y="13"/>
                  </a:moveTo>
                  <a:cubicBezTo>
                    <a:pt x="60" y="13"/>
                    <a:pt x="62" y="13"/>
                    <a:pt x="64" y="14"/>
                  </a:cubicBezTo>
                  <a:cubicBezTo>
                    <a:pt x="64" y="15"/>
                    <a:pt x="63" y="14"/>
                    <a:pt x="63" y="15"/>
                  </a:cubicBezTo>
                  <a:cubicBezTo>
                    <a:pt x="61" y="15"/>
                    <a:pt x="60" y="15"/>
                    <a:pt x="59" y="14"/>
                  </a:cubicBezTo>
                  <a:cubicBezTo>
                    <a:pt x="59" y="14"/>
                    <a:pt x="59" y="14"/>
                    <a:pt x="59" y="13"/>
                  </a:cubicBezTo>
                  <a:close/>
                  <a:moveTo>
                    <a:pt x="50" y="37"/>
                  </a:moveTo>
                  <a:cubicBezTo>
                    <a:pt x="49" y="38"/>
                    <a:pt x="48" y="38"/>
                    <a:pt x="48" y="38"/>
                  </a:cubicBezTo>
                  <a:cubicBezTo>
                    <a:pt x="48" y="37"/>
                    <a:pt x="48" y="37"/>
                    <a:pt x="48" y="36"/>
                  </a:cubicBezTo>
                  <a:cubicBezTo>
                    <a:pt x="48" y="36"/>
                    <a:pt x="49" y="36"/>
                    <a:pt x="49" y="35"/>
                  </a:cubicBezTo>
                  <a:cubicBezTo>
                    <a:pt x="49" y="35"/>
                    <a:pt x="49" y="35"/>
                    <a:pt x="50" y="35"/>
                  </a:cubicBezTo>
                  <a:cubicBezTo>
                    <a:pt x="49" y="36"/>
                    <a:pt x="49" y="36"/>
                    <a:pt x="50" y="37"/>
                  </a:cubicBezTo>
                  <a:close/>
                  <a:moveTo>
                    <a:pt x="48" y="29"/>
                  </a:moveTo>
                  <a:cubicBezTo>
                    <a:pt x="48" y="29"/>
                    <a:pt x="48" y="28"/>
                    <a:pt x="47" y="28"/>
                  </a:cubicBezTo>
                  <a:cubicBezTo>
                    <a:pt x="47" y="28"/>
                    <a:pt x="47" y="28"/>
                    <a:pt x="47" y="27"/>
                  </a:cubicBezTo>
                  <a:cubicBezTo>
                    <a:pt x="47" y="27"/>
                    <a:pt x="47" y="28"/>
                    <a:pt x="47" y="27"/>
                  </a:cubicBezTo>
                  <a:cubicBezTo>
                    <a:pt x="47" y="27"/>
                    <a:pt x="47" y="27"/>
                    <a:pt x="47" y="26"/>
                  </a:cubicBezTo>
                  <a:cubicBezTo>
                    <a:pt x="48" y="26"/>
                    <a:pt x="48" y="27"/>
                    <a:pt x="48" y="27"/>
                  </a:cubicBezTo>
                  <a:cubicBezTo>
                    <a:pt x="49" y="26"/>
                    <a:pt x="49" y="27"/>
                    <a:pt x="50" y="27"/>
                  </a:cubicBezTo>
                  <a:cubicBezTo>
                    <a:pt x="50" y="27"/>
                    <a:pt x="51" y="28"/>
                    <a:pt x="51" y="29"/>
                  </a:cubicBezTo>
                  <a:cubicBezTo>
                    <a:pt x="50" y="29"/>
                    <a:pt x="50" y="29"/>
                    <a:pt x="50" y="29"/>
                  </a:cubicBezTo>
                  <a:cubicBezTo>
                    <a:pt x="49" y="29"/>
                    <a:pt x="48" y="29"/>
                    <a:pt x="48" y="29"/>
                  </a:cubicBezTo>
                  <a:close/>
                  <a:moveTo>
                    <a:pt x="72" y="19"/>
                  </a:moveTo>
                  <a:cubicBezTo>
                    <a:pt x="74" y="19"/>
                    <a:pt x="75" y="18"/>
                    <a:pt x="76" y="18"/>
                  </a:cubicBezTo>
                  <a:cubicBezTo>
                    <a:pt x="76" y="18"/>
                    <a:pt x="76" y="18"/>
                    <a:pt x="76" y="18"/>
                  </a:cubicBezTo>
                  <a:cubicBezTo>
                    <a:pt x="76" y="18"/>
                    <a:pt x="77" y="18"/>
                    <a:pt x="77" y="18"/>
                  </a:cubicBezTo>
                  <a:cubicBezTo>
                    <a:pt x="77" y="19"/>
                    <a:pt x="76" y="19"/>
                    <a:pt x="75" y="19"/>
                  </a:cubicBezTo>
                  <a:cubicBezTo>
                    <a:pt x="74" y="20"/>
                    <a:pt x="74" y="21"/>
                    <a:pt x="72" y="21"/>
                  </a:cubicBezTo>
                  <a:cubicBezTo>
                    <a:pt x="72" y="22"/>
                    <a:pt x="73" y="23"/>
                    <a:pt x="73" y="24"/>
                  </a:cubicBezTo>
                  <a:cubicBezTo>
                    <a:pt x="73" y="24"/>
                    <a:pt x="73" y="24"/>
                    <a:pt x="73" y="24"/>
                  </a:cubicBezTo>
                  <a:cubicBezTo>
                    <a:pt x="72" y="24"/>
                    <a:pt x="72" y="23"/>
                    <a:pt x="71" y="23"/>
                  </a:cubicBezTo>
                  <a:cubicBezTo>
                    <a:pt x="71" y="22"/>
                    <a:pt x="72" y="22"/>
                    <a:pt x="72" y="21"/>
                  </a:cubicBezTo>
                  <a:cubicBezTo>
                    <a:pt x="72" y="20"/>
                    <a:pt x="73" y="20"/>
                    <a:pt x="72" y="19"/>
                  </a:cubicBezTo>
                  <a:close/>
                  <a:moveTo>
                    <a:pt x="72" y="15"/>
                  </a:moveTo>
                  <a:cubicBezTo>
                    <a:pt x="72" y="14"/>
                    <a:pt x="74" y="13"/>
                    <a:pt x="74" y="14"/>
                  </a:cubicBezTo>
                  <a:cubicBezTo>
                    <a:pt x="73" y="14"/>
                    <a:pt x="73" y="15"/>
                    <a:pt x="72" y="15"/>
                  </a:cubicBezTo>
                  <a:close/>
                  <a:moveTo>
                    <a:pt x="84" y="14"/>
                  </a:moveTo>
                  <a:cubicBezTo>
                    <a:pt x="85" y="14"/>
                    <a:pt x="87" y="14"/>
                    <a:pt x="87" y="15"/>
                  </a:cubicBezTo>
                  <a:cubicBezTo>
                    <a:pt x="87" y="16"/>
                    <a:pt x="86" y="15"/>
                    <a:pt x="84" y="16"/>
                  </a:cubicBezTo>
                  <a:cubicBezTo>
                    <a:pt x="84" y="15"/>
                    <a:pt x="84" y="15"/>
                    <a:pt x="84" y="14"/>
                  </a:cubicBezTo>
                  <a:close/>
                  <a:moveTo>
                    <a:pt x="25" y="29"/>
                  </a:moveTo>
                  <a:cubicBezTo>
                    <a:pt x="25" y="31"/>
                    <a:pt x="23" y="28"/>
                    <a:pt x="23" y="30"/>
                  </a:cubicBezTo>
                  <a:cubicBezTo>
                    <a:pt x="23" y="30"/>
                    <a:pt x="22" y="30"/>
                    <a:pt x="22" y="29"/>
                  </a:cubicBezTo>
                  <a:cubicBezTo>
                    <a:pt x="23" y="29"/>
                    <a:pt x="23" y="28"/>
                    <a:pt x="23" y="28"/>
                  </a:cubicBezTo>
                  <a:cubicBezTo>
                    <a:pt x="24" y="28"/>
                    <a:pt x="24" y="28"/>
                    <a:pt x="24" y="28"/>
                  </a:cubicBezTo>
                  <a:cubicBezTo>
                    <a:pt x="25" y="29"/>
                    <a:pt x="24" y="29"/>
                    <a:pt x="25" y="29"/>
                  </a:cubicBezTo>
                  <a:close/>
                  <a:moveTo>
                    <a:pt x="28" y="59"/>
                  </a:moveTo>
                  <a:cubicBezTo>
                    <a:pt x="28" y="60"/>
                    <a:pt x="27" y="60"/>
                    <a:pt x="27" y="60"/>
                  </a:cubicBezTo>
                  <a:cubicBezTo>
                    <a:pt x="27" y="60"/>
                    <a:pt x="27" y="59"/>
                    <a:pt x="27" y="59"/>
                  </a:cubicBezTo>
                  <a:cubicBezTo>
                    <a:pt x="27" y="59"/>
                    <a:pt x="28" y="59"/>
                    <a:pt x="28" y="59"/>
                  </a:cubicBezTo>
                  <a:close/>
                  <a:moveTo>
                    <a:pt x="23" y="58"/>
                  </a:moveTo>
                  <a:cubicBezTo>
                    <a:pt x="22" y="58"/>
                    <a:pt x="22" y="57"/>
                    <a:pt x="21" y="57"/>
                  </a:cubicBezTo>
                  <a:cubicBezTo>
                    <a:pt x="20" y="57"/>
                    <a:pt x="20" y="58"/>
                    <a:pt x="20" y="58"/>
                  </a:cubicBezTo>
                  <a:cubicBezTo>
                    <a:pt x="20" y="57"/>
                    <a:pt x="20" y="57"/>
                    <a:pt x="20" y="57"/>
                  </a:cubicBezTo>
                  <a:cubicBezTo>
                    <a:pt x="21" y="57"/>
                    <a:pt x="22" y="57"/>
                    <a:pt x="23" y="57"/>
                  </a:cubicBezTo>
                  <a:cubicBezTo>
                    <a:pt x="23" y="57"/>
                    <a:pt x="23" y="57"/>
                    <a:pt x="24" y="57"/>
                  </a:cubicBezTo>
                  <a:cubicBezTo>
                    <a:pt x="24" y="58"/>
                    <a:pt x="24" y="58"/>
                    <a:pt x="24" y="58"/>
                  </a:cubicBezTo>
                  <a:cubicBezTo>
                    <a:pt x="25" y="58"/>
                    <a:pt x="26" y="58"/>
                    <a:pt x="26" y="59"/>
                  </a:cubicBezTo>
                  <a:cubicBezTo>
                    <a:pt x="26" y="60"/>
                    <a:pt x="25" y="59"/>
                    <a:pt x="25" y="60"/>
                  </a:cubicBezTo>
                  <a:cubicBezTo>
                    <a:pt x="25" y="60"/>
                    <a:pt x="25" y="59"/>
                    <a:pt x="24" y="59"/>
                  </a:cubicBezTo>
                  <a:cubicBezTo>
                    <a:pt x="24" y="59"/>
                    <a:pt x="24" y="59"/>
                    <a:pt x="24" y="59"/>
                  </a:cubicBezTo>
                  <a:cubicBezTo>
                    <a:pt x="24" y="58"/>
                    <a:pt x="23" y="59"/>
                    <a:pt x="23" y="58"/>
                  </a:cubicBezTo>
                  <a:close/>
                  <a:moveTo>
                    <a:pt x="23" y="60"/>
                  </a:moveTo>
                  <a:cubicBezTo>
                    <a:pt x="23" y="60"/>
                    <a:pt x="23" y="60"/>
                    <a:pt x="22" y="60"/>
                  </a:cubicBezTo>
                  <a:cubicBezTo>
                    <a:pt x="22" y="60"/>
                    <a:pt x="22" y="59"/>
                    <a:pt x="22" y="59"/>
                  </a:cubicBezTo>
                  <a:cubicBezTo>
                    <a:pt x="23" y="59"/>
                    <a:pt x="23" y="59"/>
                    <a:pt x="23" y="60"/>
                  </a:cubicBezTo>
                  <a:close/>
                  <a:moveTo>
                    <a:pt x="22" y="56"/>
                  </a:moveTo>
                  <a:cubicBezTo>
                    <a:pt x="22" y="56"/>
                    <a:pt x="22" y="56"/>
                    <a:pt x="22" y="55"/>
                  </a:cubicBezTo>
                  <a:cubicBezTo>
                    <a:pt x="23" y="55"/>
                    <a:pt x="23" y="56"/>
                    <a:pt x="23" y="56"/>
                  </a:cubicBezTo>
                  <a:cubicBezTo>
                    <a:pt x="23" y="56"/>
                    <a:pt x="22" y="56"/>
                    <a:pt x="22" y="56"/>
                  </a:cubicBezTo>
                  <a:close/>
                  <a:moveTo>
                    <a:pt x="23" y="55"/>
                  </a:moveTo>
                  <a:cubicBezTo>
                    <a:pt x="24" y="55"/>
                    <a:pt x="24" y="55"/>
                    <a:pt x="24" y="55"/>
                  </a:cubicBezTo>
                  <a:cubicBezTo>
                    <a:pt x="24" y="56"/>
                    <a:pt x="24" y="56"/>
                    <a:pt x="24" y="56"/>
                  </a:cubicBezTo>
                  <a:cubicBezTo>
                    <a:pt x="23" y="56"/>
                    <a:pt x="23" y="56"/>
                    <a:pt x="23" y="55"/>
                  </a:cubicBezTo>
                  <a:close/>
                  <a:moveTo>
                    <a:pt x="24" y="57"/>
                  </a:moveTo>
                  <a:cubicBezTo>
                    <a:pt x="24" y="57"/>
                    <a:pt x="24" y="56"/>
                    <a:pt x="24" y="56"/>
                  </a:cubicBezTo>
                  <a:cubicBezTo>
                    <a:pt x="25" y="56"/>
                    <a:pt x="25" y="56"/>
                    <a:pt x="25" y="57"/>
                  </a:cubicBezTo>
                  <a:cubicBezTo>
                    <a:pt x="25" y="57"/>
                    <a:pt x="26" y="57"/>
                    <a:pt x="26" y="57"/>
                  </a:cubicBezTo>
                  <a:cubicBezTo>
                    <a:pt x="26" y="58"/>
                    <a:pt x="25" y="58"/>
                    <a:pt x="25" y="57"/>
                  </a:cubicBezTo>
                  <a:cubicBezTo>
                    <a:pt x="25" y="57"/>
                    <a:pt x="25" y="57"/>
                    <a:pt x="24" y="57"/>
                  </a:cubicBezTo>
                  <a:close/>
                  <a:moveTo>
                    <a:pt x="111" y="74"/>
                  </a:moveTo>
                  <a:cubicBezTo>
                    <a:pt x="111" y="74"/>
                    <a:pt x="111" y="73"/>
                    <a:pt x="111" y="73"/>
                  </a:cubicBezTo>
                  <a:cubicBezTo>
                    <a:pt x="110" y="72"/>
                    <a:pt x="109" y="72"/>
                    <a:pt x="108" y="71"/>
                  </a:cubicBezTo>
                  <a:cubicBezTo>
                    <a:pt x="108" y="71"/>
                    <a:pt x="108" y="71"/>
                    <a:pt x="108" y="71"/>
                  </a:cubicBezTo>
                  <a:cubicBezTo>
                    <a:pt x="107" y="70"/>
                    <a:pt x="108" y="71"/>
                    <a:pt x="108" y="70"/>
                  </a:cubicBezTo>
                  <a:cubicBezTo>
                    <a:pt x="109" y="70"/>
                    <a:pt x="108" y="71"/>
                    <a:pt x="109" y="70"/>
                  </a:cubicBezTo>
                  <a:cubicBezTo>
                    <a:pt x="109" y="71"/>
                    <a:pt x="110" y="70"/>
                    <a:pt x="110" y="70"/>
                  </a:cubicBezTo>
                  <a:cubicBezTo>
                    <a:pt x="110" y="70"/>
                    <a:pt x="111" y="70"/>
                    <a:pt x="111" y="70"/>
                  </a:cubicBezTo>
                  <a:cubicBezTo>
                    <a:pt x="111" y="70"/>
                    <a:pt x="112" y="70"/>
                    <a:pt x="112" y="70"/>
                  </a:cubicBezTo>
                  <a:cubicBezTo>
                    <a:pt x="112" y="72"/>
                    <a:pt x="111" y="73"/>
                    <a:pt x="111" y="7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8" name="Freeform 258"/>
            <p:cNvSpPr/>
            <p:nvPr/>
          </p:nvSpPr>
          <p:spPr bwMode="auto">
            <a:xfrm>
              <a:off x="6143171" y="31584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9" name="Freeform 259"/>
            <p:cNvSpPr/>
            <p:nvPr/>
          </p:nvSpPr>
          <p:spPr bwMode="auto">
            <a:xfrm>
              <a:off x="6335089" y="3227813"/>
              <a:ext cx="3253" cy="5422"/>
            </a:xfrm>
            <a:custGeom>
              <a:avLst/>
              <a:gdLst>
                <a:gd name="T0" fmla="*/ 1 w 1"/>
                <a:gd name="T1" fmla="*/ 1 h 2"/>
                <a:gd name="T2" fmla="*/ 1 w 1"/>
                <a:gd name="T3" fmla="*/ 0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0"/>
                  </a:cubicBezTo>
                  <a:cubicBezTo>
                    <a:pt x="0" y="0"/>
                    <a:pt x="0" y="1"/>
                    <a:pt x="0" y="1"/>
                  </a:cubicBezTo>
                  <a:cubicBezTo>
                    <a:pt x="0" y="1"/>
                    <a:pt x="1" y="2"/>
                    <a:pt x="1"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0" name="Freeform 260"/>
            <p:cNvSpPr/>
            <p:nvPr/>
          </p:nvSpPr>
          <p:spPr bwMode="auto">
            <a:xfrm>
              <a:off x="6310151" y="3163840"/>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1" name="Freeform 261"/>
            <p:cNvSpPr/>
            <p:nvPr/>
          </p:nvSpPr>
          <p:spPr bwMode="auto">
            <a:xfrm>
              <a:off x="6312320" y="31638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2" name="Freeform 262"/>
            <p:cNvSpPr/>
            <p:nvPr/>
          </p:nvSpPr>
          <p:spPr bwMode="auto">
            <a:xfrm>
              <a:off x="6278707" y="3171431"/>
              <a:ext cx="3253" cy="325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1"/>
                    <a:pt x="1" y="1"/>
                  </a:cubicBezTo>
                  <a:cubicBezTo>
                    <a:pt x="1" y="0"/>
                    <a:pt x="1" y="1"/>
                    <a:pt x="1"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3" name="Freeform 263"/>
            <p:cNvSpPr/>
            <p:nvPr/>
          </p:nvSpPr>
          <p:spPr bwMode="auto">
            <a:xfrm>
              <a:off x="6099800"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4" name="Freeform 264"/>
            <p:cNvSpPr/>
            <p:nvPr/>
          </p:nvSpPr>
          <p:spPr bwMode="auto">
            <a:xfrm>
              <a:off x="6220155" y="32223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5" name="Freeform 265"/>
            <p:cNvSpPr/>
            <p:nvPr/>
          </p:nvSpPr>
          <p:spPr bwMode="auto">
            <a:xfrm>
              <a:off x="6220155" y="3179020"/>
              <a:ext cx="15180" cy="23854"/>
            </a:xfrm>
            <a:custGeom>
              <a:avLst/>
              <a:gdLst>
                <a:gd name="T0" fmla="*/ 5 w 6"/>
                <a:gd name="T1" fmla="*/ 0 h 9"/>
                <a:gd name="T2" fmla="*/ 3 w 6"/>
                <a:gd name="T3" fmla="*/ 4 h 9"/>
                <a:gd name="T4" fmla="*/ 3 w 6"/>
                <a:gd name="T5" fmla="*/ 6 h 9"/>
                <a:gd name="T6" fmla="*/ 2 w 6"/>
                <a:gd name="T7" fmla="*/ 8 h 9"/>
                <a:gd name="T8" fmla="*/ 0 w 6"/>
                <a:gd name="T9" fmla="*/ 6 h 9"/>
                <a:gd name="T10" fmla="*/ 1 w 6"/>
                <a:gd name="T11" fmla="*/ 8 h 9"/>
                <a:gd name="T12" fmla="*/ 1 w 6"/>
                <a:gd name="T13" fmla="*/ 9 h 9"/>
                <a:gd name="T14" fmla="*/ 1 w 6"/>
                <a:gd name="T15" fmla="*/ 9 h 9"/>
                <a:gd name="T16" fmla="*/ 3 w 6"/>
                <a:gd name="T17" fmla="*/ 9 h 9"/>
                <a:gd name="T18" fmla="*/ 4 w 6"/>
                <a:gd name="T19" fmla="*/ 9 h 9"/>
                <a:gd name="T20" fmla="*/ 5 w 6"/>
                <a:gd name="T21" fmla="*/ 6 h 9"/>
                <a:gd name="T22" fmla="*/ 5 w 6"/>
                <a:gd name="T23" fmla="*/ 7 h 9"/>
                <a:gd name="T24" fmla="*/ 5 w 6"/>
                <a:gd name="T25" fmla="*/ 5 h 9"/>
                <a:gd name="T26" fmla="*/ 4 w 6"/>
                <a:gd name="T27" fmla="*/ 4 h 9"/>
                <a:gd name="T28" fmla="*/ 5 w 6"/>
                <a:gd name="T29" fmla="*/ 1 h 9"/>
                <a:gd name="T30" fmla="*/ 5 w 6"/>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9">
                  <a:moveTo>
                    <a:pt x="5" y="0"/>
                  </a:moveTo>
                  <a:cubicBezTo>
                    <a:pt x="5" y="2"/>
                    <a:pt x="3" y="2"/>
                    <a:pt x="3" y="4"/>
                  </a:cubicBezTo>
                  <a:cubicBezTo>
                    <a:pt x="3" y="5"/>
                    <a:pt x="3" y="5"/>
                    <a:pt x="3" y="6"/>
                  </a:cubicBezTo>
                  <a:cubicBezTo>
                    <a:pt x="3" y="7"/>
                    <a:pt x="3" y="8"/>
                    <a:pt x="2" y="8"/>
                  </a:cubicBezTo>
                  <a:cubicBezTo>
                    <a:pt x="1" y="9"/>
                    <a:pt x="1" y="6"/>
                    <a:pt x="0" y="6"/>
                  </a:cubicBezTo>
                  <a:cubicBezTo>
                    <a:pt x="0" y="7"/>
                    <a:pt x="1" y="8"/>
                    <a:pt x="1" y="8"/>
                  </a:cubicBezTo>
                  <a:cubicBezTo>
                    <a:pt x="1" y="8"/>
                    <a:pt x="1" y="9"/>
                    <a:pt x="1" y="9"/>
                  </a:cubicBezTo>
                  <a:cubicBezTo>
                    <a:pt x="1" y="9"/>
                    <a:pt x="2" y="9"/>
                    <a:pt x="1" y="9"/>
                  </a:cubicBezTo>
                  <a:cubicBezTo>
                    <a:pt x="2" y="9"/>
                    <a:pt x="2" y="9"/>
                    <a:pt x="3" y="9"/>
                  </a:cubicBezTo>
                  <a:cubicBezTo>
                    <a:pt x="3" y="9"/>
                    <a:pt x="3" y="9"/>
                    <a:pt x="4" y="9"/>
                  </a:cubicBezTo>
                  <a:cubicBezTo>
                    <a:pt x="5" y="8"/>
                    <a:pt x="4" y="7"/>
                    <a:pt x="5" y="6"/>
                  </a:cubicBezTo>
                  <a:cubicBezTo>
                    <a:pt x="6" y="5"/>
                    <a:pt x="5" y="7"/>
                    <a:pt x="5" y="7"/>
                  </a:cubicBezTo>
                  <a:cubicBezTo>
                    <a:pt x="5" y="6"/>
                    <a:pt x="5" y="5"/>
                    <a:pt x="5" y="5"/>
                  </a:cubicBezTo>
                  <a:cubicBezTo>
                    <a:pt x="5" y="4"/>
                    <a:pt x="4" y="4"/>
                    <a:pt x="4" y="4"/>
                  </a:cubicBezTo>
                  <a:cubicBezTo>
                    <a:pt x="4" y="2"/>
                    <a:pt x="5" y="2"/>
                    <a:pt x="5" y="1"/>
                  </a:cubicBezTo>
                  <a:cubicBezTo>
                    <a:pt x="5" y="0"/>
                    <a:pt x="5" y="0"/>
                    <a:pt x="5"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6" name="Freeform 266"/>
            <p:cNvSpPr/>
            <p:nvPr/>
          </p:nvSpPr>
          <p:spPr bwMode="auto">
            <a:xfrm>
              <a:off x="6158351" y="320504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7" name="Freeform 267"/>
            <p:cNvSpPr/>
            <p:nvPr/>
          </p:nvSpPr>
          <p:spPr bwMode="auto">
            <a:xfrm>
              <a:off x="6325331" y="3259257"/>
              <a:ext cx="2169" cy="4337"/>
            </a:xfrm>
            <a:custGeom>
              <a:avLst/>
              <a:gdLst>
                <a:gd name="T0" fmla="*/ 0 w 1"/>
                <a:gd name="T1" fmla="*/ 0 h 2"/>
                <a:gd name="T2" fmla="*/ 1 w 1"/>
                <a:gd name="T3" fmla="*/ 2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1" y="1"/>
                    <a:pt x="1" y="2"/>
                  </a:cubicBezTo>
                  <a:cubicBezTo>
                    <a:pt x="1" y="2"/>
                    <a:pt x="1" y="2"/>
                    <a:pt x="1" y="2"/>
                  </a:cubicBez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8" name="Freeform 268"/>
            <p:cNvSpPr/>
            <p:nvPr/>
          </p:nvSpPr>
          <p:spPr bwMode="auto">
            <a:xfrm>
              <a:off x="6242926" y="3176852"/>
              <a:ext cx="7590" cy="7590"/>
            </a:xfrm>
            <a:custGeom>
              <a:avLst/>
              <a:gdLst>
                <a:gd name="T0" fmla="*/ 0 w 3"/>
                <a:gd name="T1" fmla="*/ 1 h 3"/>
                <a:gd name="T2" fmla="*/ 1 w 3"/>
                <a:gd name="T3" fmla="*/ 2 h 3"/>
                <a:gd name="T4" fmla="*/ 2 w 3"/>
                <a:gd name="T5" fmla="*/ 2 h 3"/>
                <a:gd name="T6" fmla="*/ 3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3"/>
                    <a:pt x="1" y="2"/>
                  </a:cubicBezTo>
                  <a:cubicBezTo>
                    <a:pt x="2" y="2"/>
                    <a:pt x="1" y="2"/>
                    <a:pt x="2" y="2"/>
                  </a:cubicBezTo>
                  <a:cubicBezTo>
                    <a:pt x="2" y="1"/>
                    <a:pt x="3" y="2"/>
                    <a:pt x="3" y="1"/>
                  </a:cubicBezTo>
                  <a:cubicBezTo>
                    <a:pt x="2" y="0"/>
                    <a:pt x="1"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9" name="Freeform 269"/>
            <p:cNvSpPr/>
            <p:nvPr/>
          </p:nvSpPr>
          <p:spPr bwMode="auto">
            <a:xfrm>
              <a:off x="6238588" y="3171431"/>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0" name="Freeform 270"/>
            <p:cNvSpPr/>
            <p:nvPr/>
          </p:nvSpPr>
          <p:spPr bwMode="auto">
            <a:xfrm>
              <a:off x="6248347"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1" name="Freeform 271"/>
            <p:cNvSpPr/>
            <p:nvPr/>
          </p:nvSpPr>
          <p:spPr bwMode="auto">
            <a:xfrm>
              <a:off x="6248347" y="31822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2" name="Freeform 272"/>
            <p:cNvSpPr/>
            <p:nvPr/>
          </p:nvSpPr>
          <p:spPr bwMode="auto">
            <a:xfrm>
              <a:off x="6278707" y="3169262"/>
              <a:ext cx="3253"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3" name="Freeform 273"/>
            <p:cNvSpPr/>
            <p:nvPr/>
          </p:nvSpPr>
          <p:spPr bwMode="auto">
            <a:xfrm>
              <a:off x="6235335" y="3192032"/>
              <a:ext cx="325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4" name="Freeform 274"/>
            <p:cNvSpPr/>
            <p:nvPr/>
          </p:nvSpPr>
          <p:spPr bwMode="auto">
            <a:xfrm>
              <a:off x="6312320" y="3161672"/>
              <a:ext cx="3253"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5" name="Freeform 275"/>
            <p:cNvSpPr/>
            <p:nvPr/>
          </p:nvSpPr>
          <p:spPr bwMode="auto">
            <a:xfrm>
              <a:off x="6191964" y="3141071"/>
              <a:ext cx="7590" cy="2169"/>
            </a:xfrm>
            <a:custGeom>
              <a:avLst/>
              <a:gdLst>
                <a:gd name="T0" fmla="*/ 2 w 3"/>
                <a:gd name="T1" fmla="*/ 1 h 1"/>
                <a:gd name="T2" fmla="*/ 3 w 3"/>
                <a:gd name="T3" fmla="*/ 0 h 1"/>
                <a:gd name="T4" fmla="*/ 0 w 3"/>
                <a:gd name="T5" fmla="*/ 1 h 1"/>
                <a:gd name="T6" fmla="*/ 2 w 3"/>
                <a:gd name="T7" fmla="*/ 1 h 1"/>
              </a:gdLst>
              <a:ahLst/>
              <a:cxnLst>
                <a:cxn ang="0">
                  <a:pos x="T0" y="T1"/>
                </a:cxn>
                <a:cxn ang="0">
                  <a:pos x="T2" y="T3"/>
                </a:cxn>
                <a:cxn ang="0">
                  <a:pos x="T4" y="T5"/>
                </a:cxn>
                <a:cxn ang="0">
                  <a:pos x="T6" y="T7"/>
                </a:cxn>
              </a:cxnLst>
              <a:rect l="0" t="0" r="r" b="b"/>
              <a:pathLst>
                <a:path w="3" h="1">
                  <a:moveTo>
                    <a:pt x="2" y="1"/>
                  </a:moveTo>
                  <a:cubicBezTo>
                    <a:pt x="2" y="1"/>
                    <a:pt x="3" y="1"/>
                    <a:pt x="3" y="0"/>
                  </a:cubicBezTo>
                  <a:cubicBezTo>
                    <a:pt x="2" y="0"/>
                    <a:pt x="0" y="0"/>
                    <a:pt x="0" y="1"/>
                  </a:cubicBezTo>
                  <a:cubicBezTo>
                    <a:pt x="1" y="1"/>
                    <a:pt x="1" y="1"/>
                    <a:pt x="2"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6" name="Freeform 276"/>
            <p:cNvSpPr/>
            <p:nvPr/>
          </p:nvSpPr>
          <p:spPr bwMode="auto">
            <a:xfrm>
              <a:off x="6194132" y="3163840"/>
              <a:ext cx="3253"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7" name="Freeform 277"/>
            <p:cNvSpPr/>
            <p:nvPr/>
          </p:nvSpPr>
          <p:spPr bwMode="auto">
            <a:xfrm>
              <a:off x="6097631" y="3246246"/>
              <a:ext cx="2169" cy="2169"/>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8" name="Freeform 278"/>
            <p:cNvSpPr/>
            <p:nvPr/>
          </p:nvSpPr>
          <p:spPr bwMode="auto">
            <a:xfrm>
              <a:off x="6097631" y="3242993"/>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9" name="Freeform 279"/>
            <p:cNvSpPr/>
            <p:nvPr/>
          </p:nvSpPr>
          <p:spPr bwMode="auto">
            <a:xfrm>
              <a:off x="5958843" y="3210465"/>
              <a:ext cx="66142" cy="107344"/>
            </a:xfrm>
            <a:custGeom>
              <a:avLst/>
              <a:gdLst>
                <a:gd name="T0" fmla="*/ 0 w 61"/>
                <a:gd name="T1" fmla="*/ 49 h 99"/>
                <a:gd name="T2" fmla="*/ 61 w 61"/>
                <a:gd name="T3" fmla="*/ 99 h 99"/>
                <a:gd name="T4" fmla="*/ 61 w 61"/>
                <a:gd name="T5" fmla="*/ 0 h 99"/>
                <a:gd name="T6" fmla="*/ 0 w 61"/>
                <a:gd name="T7" fmla="*/ 49 h 99"/>
              </a:gdLst>
              <a:ahLst/>
              <a:cxnLst>
                <a:cxn ang="0">
                  <a:pos x="T0" y="T1"/>
                </a:cxn>
                <a:cxn ang="0">
                  <a:pos x="T2" y="T3"/>
                </a:cxn>
                <a:cxn ang="0">
                  <a:pos x="T4" y="T5"/>
                </a:cxn>
                <a:cxn ang="0">
                  <a:pos x="T6" y="T7"/>
                </a:cxn>
              </a:cxnLst>
              <a:rect l="0" t="0" r="r" b="b"/>
              <a:pathLst>
                <a:path w="61" h="99">
                  <a:moveTo>
                    <a:pt x="0" y="49"/>
                  </a:moveTo>
                  <a:lnTo>
                    <a:pt x="61" y="99"/>
                  </a:lnTo>
                  <a:lnTo>
                    <a:pt x="61" y="0"/>
                  </a:lnTo>
                  <a:lnTo>
                    <a:pt x="0" y="4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0" name="Freeform 280"/>
            <p:cNvSpPr/>
            <p:nvPr/>
          </p:nvSpPr>
          <p:spPr bwMode="auto">
            <a:xfrm>
              <a:off x="6020647" y="3240825"/>
              <a:ext cx="40119" cy="43371"/>
            </a:xfrm>
            <a:custGeom>
              <a:avLst/>
              <a:gdLst>
                <a:gd name="T0" fmla="*/ 37 w 37"/>
                <a:gd name="T1" fmla="*/ 40 h 40"/>
                <a:gd name="T2" fmla="*/ 0 w 37"/>
                <a:gd name="T3" fmla="*/ 40 h 40"/>
                <a:gd name="T4" fmla="*/ 0 w 37"/>
                <a:gd name="T5" fmla="*/ 0 h 40"/>
                <a:gd name="T6" fmla="*/ 37 w 37"/>
                <a:gd name="T7" fmla="*/ 0 h 40"/>
                <a:gd name="T8" fmla="*/ 37 w 37"/>
                <a:gd name="T9" fmla="*/ 40 h 40"/>
                <a:gd name="T10" fmla="*/ 37 w 37"/>
                <a:gd name="T11" fmla="*/ 40 h 40"/>
              </a:gdLst>
              <a:ahLst/>
              <a:cxnLst>
                <a:cxn ang="0">
                  <a:pos x="T0" y="T1"/>
                </a:cxn>
                <a:cxn ang="0">
                  <a:pos x="T2" y="T3"/>
                </a:cxn>
                <a:cxn ang="0">
                  <a:pos x="T4" y="T5"/>
                </a:cxn>
                <a:cxn ang="0">
                  <a:pos x="T6" y="T7"/>
                </a:cxn>
                <a:cxn ang="0">
                  <a:pos x="T8" y="T9"/>
                </a:cxn>
                <a:cxn ang="0">
                  <a:pos x="T10" y="T11"/>
                </a:cxn>
              </a:cxnLst>
              <a:rect l="0" t="0" r="r" b="b"/>
              <a:pathLst>
                <a:path w="37" h="40">
                  <a:moveTo>
                    <a:pt x="37" y="40"/>
                  </a:moveTo>
                  <a:lnTo>
                    <a:pt x="0" y="40"/>
                  </a:lnTo>
                  <a:lnTo>
                    <a:pt x="0" y="0"/>
                  </a:lnTo>
                  <a:lnTo>
                    <a:pt x="37" y="0"/>
                  </a:lnTo>
                  <a:lnTo>
                    <a:pt x="37" y="40"/>
                  </a:lnTo>
                  <a:lnTo>
                    <a:pt x="37" y="4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1" name="Freeform 281"/>
            <p:cNvSpPr/>
            <p:nvPr/>
          </p:nvSpPr>
          <p:spPr bwMode="auto">
            <a:xfrm>
              <a:off x="6428338" y="3210465"/>
              <a:ext cx="66142" cy="107344"/>
            </a:xfrm>
            <a:custGeom>
              <a:avLst/>
              <a:gdLst>
                <a:gd name="T0" fmla="*/ 61 w 61"/>
                <a:gd name="T1" fmla="*/ 49 h 99"/>
                <a:gd name="T2" fmla="*/ 0 w 61"/>
                <a:gd name="T3" fmla="*/ 99 h 99"/>
                <a:gd name="T4" fmla="*/ 0 w 61"/>
                <a:gd name="T5" fmla="*/ 0 h 99"/>
                <a:gd name="T6" fmla="*/ 61 w 61"/>
                <a:gd name="T7" fmla="*/ 49 h 99"/>
              </a:gdLst>
              <a:ahLst/>
              <a:cxnLst>
                <a:cxn ang="0">
                  <a:pos x="T0" y="T1"/>
                </a:cxn>
                <a:cxn ang="0">
                  <a:pos x="T2" y="T3"/>
                </a:cxn>
                <a:cxn ang="0">
                  <a:pos x="T4" y="T5"/>
                </a:cxn>
                <a:cxn ang="0">
                  <a:pos x="T6" y="T7"/>
                </a:cxn>
              </a:cxnLst>
              <a:rect l="0" t="0" r="r" b="b"/>
              <a:pathLst>
                <a:path w="61" h="99">
                  <a:moveTo>
                    <a:pt x="61" y="49"/>
                  </a:moveTo>
                  <a:lnTo>
                    <a:pt x="0" y="99"/>
                  </a:lnTo>
                  <a:lnTo>
                    <a:pt x="0" y="0"/>
                  </a:lnTo>
                  <a:lnTo>
                    <a:pt x="61" y="4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2" name="Freeform 282"/>
            <p:cNvSpPr/>
            <p:nvPr/>
          </p:nvSpPr>
          <p:spPr bwMode="auto">
            <a:xfrm>
              <a:off x="6394725" y="3240825"/>
              <a:ext cx="41203" cy="43371"/>
            </a:xfrm>
            <a:custGeom>
              <a:avLst/>
              <a:gdLst>
                <a:gd name="T0" fmla="*/ 38 w 38"/>
                <a:gd name="T1" fmla="*/ 40 h 40"/>
                <a:gd name="T2" fmla="*/ 0 w 38"/>
                <a:gd name="T3" fmla="*/ 40 h 40"/>
                <a:gd name="T4" fmla="*/ 0 w 38"/>
                <a:gd name="T5" fmla="*/ 0 h 40"/>
                <a:gd name="T6" fmla="*/ 38 w 38"/>
                <a:gd name="T7" fmla="*/ 0 h 40"/>
                <a:gd name="T8" fmla="*/ 38 w 38"/>
                <a:gd name="T9" fmla="*/ 40 h 40"/>
                <a:gd name="T10" fmla="*/ 38 w 38"/>
                <a:gd name="T11" fmla="*/ 40 h 40"/>
              </a:gdLst>
              <a:ahLst/>
              <a:cxnLst>
                <a:cxn ang="0">
                  <a:pos x="T0" y="T1"/>
                </a:cxn>
                <a:cxn ang="0">
                  <a:pos x="T2" y="T3"/>
                </a:cxn>
                <a:cxn ang="0">
                  <a:pos x="T4" y="T5"/>
                </a:cxn>
                <a:cxn ang="0">
                  <a:pos x="T6" y="T7"/>
                </a:cxn>
                <a:cxn ang="0">
                  <a:pos x="T8" y="T9"/>
                </a:cxn>
                <a:cxn ang="0">
                  <a:pos x="T10" y="T11"/>
                </a:cxn>
              </a:cxnLst>
              <a:rect l="0" t="0" r="r" b="b"/>
              <a:pathLst>
                <a:path w="38" h="40">
                  <a:moveTo>
                    <a:pt x="38" y="40"/>
                  </a:moveTo>
                  <a:lnTo>
                    <a:pt x="0" y="40"/>
                  </a:lnTo>
                  <a:lnTo>
                    <a:pt x="0" y="0"/>
                  </a:lnTo>
                  <a:lnTo>
                    <a:pt x="38" y="0"/>
                  </a:lnTo>
                  <a:lnTo>
                    <a:pt x="38" y="40"/>
                  </a:lnTo>
                  <a:lnTo>
                    <a:pt x="38" y="4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3" name="Freeform 283"/>
            <p:cNvSpPr/>
            <p:nvPr/>
          </p:nvSpPr>
          <p:spPr bwMode="auto">
            <a:xfrm>
              <a:off x="6173531" y="2994692"/>
              <a:ext cx="108428" cy="67226"/>
            </a:xfrm>
            <a:custGeom>
              <a:avLst/>
              <a:gdLst>
                <a:gd name="T0" fmla="*/ 50 w 100"/>
                <a:gd name="T1" fmla="*/ 0 h 62"/>
                <a:gd name="T2" fmla="*/ 0 w 100"/>
                <a:gd name="T3" fmla="*/ 62 h 62"/>
                <a:gd name="T4" fmla="*/ 100 w 100"/>
                <a:gd name="T5" fmla="*/ 62 h 62"/>
                <a:gd name="T6" fmla="*/ 50 w 100"/>
                <a:gd name="T7" fmla="*/ 0 h 62"/>
              </a:gdLst>
              <a:ahLst/>
              <a:cxnLst>
                <a:cxn ang="0">
                  <a:pos x="T0" y="T1"/>
                </a:cxn>
                <a:cxn ang="0">
                  <a:pos x="T2" y="T3"/>
                </a:cxn>
                <a:cxn ang="0">
                  <a:pos x="T4" y="T5"/>
                </a:cxn>
                <a:cxn ang="0">
                  <a:pos x="T6" y="T7"/>
                </a:cxn>
              </a:cxnLst>
              <a:rect l="0" t="0" r="r" b="b"/>
              <a:pathLst>
                <a:path w="100" h="62">
                  <a:moveTo>
                    <a:pt x="50" y="0"/>
                  </a:moveTo>
                  <a:lnTo>
                    <a:pt x="0" y="62"/>
                  </a:lnTo>
                  <a:lnTo>
                    <a:pt x="100" y="62"/>
                  </a:lnTo>
                  <a:lnTo>
                    <a:pt x="5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4" name="Freeform 284"/>
            <p:cNvSpPr/>
            <p:nvPr/>
          </p:nvSpPr>
          <p:spPr bwMode="auto">
            <a:xfrm>
              <a:off x="6204975" y="3056497"/>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5" name="Freeform 285"/>
            <p:cNvSpPr/>
            <p:nvPr/>
          </p:nvSpPr>
          <p:spPr bwMode="auto">
            <a:xfrm>
              <a:off x="6173531" y="3464187"/>
              <a:ext cx="108428" cy="66142"/>
            </a:xfrm>
            <a:custGeom>
              <a:avLst/>
              <a:gdLst>
                <a:gd name="T0" fmla="*/ 50 w 100"/>
                <a:gd name="T1" fmla="*/ 61 h 61"/>
                <a:gd name="T2" fmla="*/ 0 w 100"/>
                <a:gd name="T3" fmla="*/ 0 h 61"/>
                <a:gd name="T4" fmla="*/ 100 w 100"/>
                <a:gd name="T5" fmla="*/ 0 h 61"/>
                <a:gd name="T6" fmla="*/ 50 w 100"/>
                <a:gd name="T7" fmla="*/ 61 h 61"/>
              </a:gdLst>
              <a:ahLst/>
              <a:cxnLst>
                <a:cxn ang="0">
                  <a:pos x="T0" y="T1"/>
                </a:cxn>
                <a:cxn ang="0">
                  <a:pos x="T2" y="T3"/>
                </a:cxn>
                <a:cxn ang="0">
                  <a:pos x="T4" y="T5"/>
                </a:cxn>
                <a:cxn ang="0">
                  <a:pos x="T6" y="T7"/>
                </a:cxn>
              </a:cxnLst>
              <a:rect l="0" t="0" r="r" b="b"/>
              <a:pathLst>
                <a:path w="100" h="61">
                  <a:moveTo>
                    <a:pt x="50" y="61"/>
                  </a:moveTo>
                  <a:lnTo>
                    <a:pt x="0" y="0"/>
                  </a:lnTo>
                  <a:lnTo>
                    <a:pt x="100" y="0"/>
                  </a:lnTo>
                  <a:lnTo>
                    <a:pt x="50" y="6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6" name="Freeform 286"/>
            <p:cNvSpPr/>
            <p:nvPr/>
          </p:nvSpPr>
          <p:spPr bwMode="auto">
            <a:xfrm>
              <a:off x="6204975" y="3430575"/>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7" name="Freeform 287"/>
            <p:cNvSpPr/>
            <p:nvPr/>
          </p:nvSpPr>
          <p:spPr bwMode="auto">
            <a:xfrm>
              <a:off x="6037996" y="3073845"/>
              <a:ext cx="84574" cy="84574"/>
            </a:xfrm>
            <a:custGeom>
              <a:avLst/>
              <a:gdLst>
                <a:gd name="T0" fmla="*/ 0 w 78"/>
                <a:gd name="T1" fmla="*/ 0 h 78"/>
                <a:gd name="T2" fmla="*/ 7 w 78"/>
                <a:gd name="T3" fmla="*/ 78 h 78"/>
                <a:gd name="T4" fmla="*/ 78 w 78"/>
                <a:gd name="T5" fmla="*/ 7 h 78"/>
                <a:gd name="T6" fmla="*/ 0 w 78"/>
                <a:gd name="T7" fmla="*/ 0 h 78"/>
              </a:gdLst>
              <a:ahLst/>
              <a:cxnLst>
                <a:cxn ang="0">
                  <a:pos x="T0" y="T1"/>
                </a:cxn>
                <a:cxn ang="0">
                  <a:pos x="T2" y="T3"/>
                </a:cxn>
                <a:cxn ang="0">
                  <a:pos x="T4" y="T5"/>
                </a:cxn>
                <a:cxn ang="0">
                  <a:pos x="T6" y="T7"/>
                </a:cxn>
              </a:cxnLst>
              <a:rect l="0" t="0" r="r" b="b"/>
              <a:pathLst>
                <a:path w="78" h="78">
                  <a:moveTo>
                    <a:pt x="0" y="0"/>
                  </a:moveTo>
                  <a:lnTo>
                    <a:pt x="7" y="78"/>
                  </a:lnTo>
                  <a:lnTo>
                    <a:pt x="78" y="7"/>
                  </a:ln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8" name="Freeform 288"/>
            <p:cNvSpPr/>
            <p:nvPr/>
          </p:nvSpPr>
          <p:spPr bwMode="auto">
            <a:xfrm>
              <a:off x="6064018" y="3099868"/>
              <a:ext cx="61805" cy="61805"/>
            </a:xfrm>
            <a:custGeom>
              <a:avLst/>
              <a:gdLst>
                <a:gd name="T0" fmla="*/ 28 w 57"/>
                <a:gd name="T1" fmla="*/ 57 h 57"/>
                <a:gd name="T2" fmla="*/ 0 w 57"/>
                <a:gd name="T3" fmla="*/ 31 h 57"/>
                <a:gd name="T4" fmla="*/ 31 w 57"/>
                <a:gd name="T5" fmla="*/ 0 h 57"/>
                <a:gd name="T6" fmla="*/ 57 w 57"/>
                <a:gd name="T7" fmla="*/ 28 h 57"/>
                <a:gd name="T8" fmla="*/ 28 w 57"/>
                <a:gd name="T9" fmla="*/ 57 h 57"/>
                <a:gd name="T10" fmla="*/ 28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28" y="57"/>
                  </a:moveTo>
                  <a:lnTo>
                    <a:pt x="0" y="31"/>
                  </a:lnTo>
                  <a:lnTo>
                    <a:pt x="31" y="0"/>
                  </a:lnTo>
                  <a:lnTo>
                    <a:pt x="57" y="28"/>
                  </a:lnTo>
                  <a:lnTo>
                    <a:pt x="28" y="57"/>
                  </a:lnTo>
                  <a:lnTo>
                    <a:pt x="28" y="5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9" name="Freeform 289"/>
            <p:cNvSpPr/>
            <p:nvPr/>
          </p:nvSpPr>
          <p:spPr bwMode="auto">
            <a:xfrm>
              <a:off x="6330752" y="3366602"/>
              <a:ext cx="86743" cy="86743"/>
            </a:xfrm>
            <a:custGeom>
              <a:avLst/>
              <a:gdLst>
                <a:gd name="T0" fmla="*/ 80 w 80"/>
                <a:gd name="T1" fmla="*/ 80 h 80"/>
                <a:gd name="T2" fmla="*/ 0 w 80"/>
                <a:gd name="T3" fmla="*/ 71 h 80"/>
                <a:gd name="T4" fmla="*/ 71 w 80"/>
                <a:gd name="T5" fmla="*/ 0 h 80"/>
                <a:gd name="T6" fmla="*/ 80 w 80"/>
                <a:gd name="T7" fmla="*/ 80 h 80"/>
              </a:gdLst>
              <a:ahLst/>
              <a:cxnLst>
                <a:cxn ang="0">
                  <a:pos x="T0" y="T1"/>
                </a:cxn>
                <a:cxn ang="0">
                  <a:pos x="T2" y="T3"/>
                </a:cxn>
                <a:cxn ang="0">
                  <a:pos x="T4" y="T5"/>
                </a:cxn>
                <a:cxn ang="0">
                  <a:pos x="T6" y="T7"/>
                </a:cxn>
              </a:cxnLst>
              <a:rect l="0" t="0" r="r" b="b"/>
              <a:pathLst>
                <a:path w="80" h="80">
                  <a:moveTo>
                    <a:pt x="80" y="80"/>
                  </a:moveTo>
                  <a:lnTo>
                    <a:pt x="0" y="71"/>
                  </a:lnTo>
                  <a:lnTo>
                    <a:pt x="71" y="0"/>
                  </a:lnTo>
                  <a:lnTo>
                    <a:pt x="80" y="8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0" name="Freeform 290"/>
            <p:cNvSpPr/>
            <p:nvPr/>
          </p:nvSpPr>
          <p:spPr bwMode="auto">
            <a:xfrm>
              <a:off x="6327500" y="3364433"/>
              <a:ext cx="61805" cy="60720"/>
            </a:xfrm>
            <a:custGeom>
              <a:avLst/>
              <a:gdLst>
                <a:gd name="T0" fmla="*/ 29 w 57"/>
                <a:gd name="T1" fmla="*/ 56 h 56"/>
                <a:gd name="T2" fmla="*/ 0 w 57"/>
                <a:gd name="T3" fmla="*/ 30 h 56"/>
                <a:gd name="T4" fmla="*/ 31 w 57"/>
                <a:gd name="T5" fmla="*/ 0 h 56"/>
                <a:gd name="T6" fmla="*/ 57 w 57"/>
                <a:gd name="T7" fmla="*/ 28 h 56"/>
                <a:gd name="T8" fmla="*/ 29 w 57"/>
                <a:gd name="T9" fmla="*/ 56 h 56"/>
                <a:gd name="T10" fmla="*/ 29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29" y="56"/>
                  </a:moveTo>
                  <a:lnTo>
                    <a:pt x="0" y="30"/>
                  </a:lnTo>
                  <a:lnTo>
                    <a:pt x="31" y="0"/>
                  </a:lnTo>
                  <a:lnTo>
                    <a:pt x="57" y="28"/>
                  </a:lnTo>
                  <a:lnTo>
                    <a:pt x="29" y="56"/>
                  </a:lnTo>
                  <a:lnTo>
                    <a:pt x="29" y="5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1" name="Freeform 291"/>
            <p:cNvSpPr/>
            <p:nvPr/>
          </p:nvSpPr>
          <p:spPr bwMode="auto">
            <a:xfrm>
              <a:off x="6330752" y="3073845"/>
              <a:ext cx="86743" cy="84574"/>
            </a:xfrm>
            <a:custGeom>
              <a:avLst/>
              <a:gdLst>
                <a:gd name="T0" fmla="*/ 80 w 80"/>
                <a:gd name="T1" fmla="*/ 0 h 78"/>
                <a:gd name="T2" fmla="*/ 0 w 80"/>
                <a:gd name="T3" fmla="*/ 7 h 78"/>
                <a:gd name="T4" fmla="*/ 71 w 80"/>
                <a:gd name="T5" fmla="*/ 78 h 78"/>
                <a:gd name="T6" fmla="*/ 80 w 80"/>
                <a:gd name="T7" fmla="*/ 0 h 78"/>
              </a:gdLst>
              <a:ahLst/>
              <a:cxnLst>
                <a:cxn ang="0">
                  <a:pos x="T0" y="T1"/>
                </a:cxn>
                <a:cxn ang="0">
                  <a:pos x="T2" y="T3"/>
                </a:cxn>
                <a:cxn ang="0">
                  <a:pos x="T4" y="T5"/>
                </a:cxn>
                <a:cxn ang="0">
                  <a:pos x="T6" y="T7"/>
                </a:cxn>
              </a:cxnLst>
              <a:rect l="0" t="0" r="r" b="b"/>
              <a:pathLst>
                <a:path w="80" h="78">
                  <a:moveTo>
                    <a:pt x="80" y="0"/>
                  </a:moveTo>
                  <a:lnTo>
                    <a:pt x="0" y="7"/>
                  </a:lnTo>
                  <a:lnTo>
                    <a:pt x="71" y="78"/>
                  </a:lnTo>
                  <a:lnTo>
                    <a:pt x="8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2" name="Freeform 292"/>
            <p:cNvSpPr/>
            <p:nvPr/>
          </p:nvSpPr>
          <p:spPr bwMode="auto">
            <a:xfrm>
              <a:off x="6327500" y="3099868"/>
              <a:ext cx="61805" cy="61805"/>
            </a:xfrm>
            <a:custGeom>
              <a:avLst/>
              <a:gdLst>
                <a:gd name="T0" fmla="*/ 31 w 57"/>
                <a:gd name="T1" fmla="*/ 57 h 57"/>
                <a:gd name="T2" fmla="*/ 0 w 57"/>
                <a:gd name="T3" fmla="*/ 28 h 57"/>
                <a:gd name="T4" fmla="*/ 29 w 57"/>
                <a:gd name="T5" fmla="*/ 0 h 57"/>
                <a:gd name="T6" fmla="*/ 57 w 57"/>
                <a:gd name="T7" fmla="*/ 31 h 57"/>
                <a:gd name="T8" fmla="*/ 31 w 57"/>
                <a:gd name="T9" fmla="*/ 57 h 57"/>
                <a:gd name="T10" fmla="*/ 31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31" y="57"/>
                  </a:moveTo>
                  <a:lnTo>
                    <a:pt x="0" y="28"/>
                  </a:lnTo>
                  <a:lnTo>
                    <a:pt x="29" y="0"/>
                  </a:lnTo>
                  <a:lnTo>
                    <a:pt x="57" y="31"/>
                  </a:lnTo>
                  <a:lnTo>
                    <a:pt x="31" y="57"/>
                  </a:lnTo>
                  <a:lnTo>
                    <a:pt x="31" y="5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3" name="Freeform 293"/>
            <p:cNvSpPr/>
            <p:nvPr/>
          </p:nvSpPr>
          <p:spPr bwMode="auto">
            <a:xfrm>
              <a:off x="6037996" y="3366602"/>
              <a:ext cx="84574" cy="86743"/>
            </a:xfrm>
            <a:custGeom>
              <a:avLst/>
              <a:gdLst>
                <a:gd name="T0" fmla="*/ 0 w 78"/>
                <a:gd name="T1" fmla="*/ 80 h 80"/>
                <a:gd name="T2" fmla="*/ 7 w 78"/>
                <a:gd name="T3" fmla="*/ 0 h 80"/>
                <a:gd name="T4" fmla="*/ 78 w 78"/>
                <a:gd name="T5" fmla="*/ 71 h 80"/>
                <a:gd name="T6" fmla="*/ 0 w 78"/>
                <a:gd name="T7" fmla="*/ 80 h 80"/>
              </a:gdLst>
              <a:ahLst/>
              <a:cxnLst>
                <a:cxn ang="0">
                  <a:pos x="T0" y="T1"/>
                </a:cxn>
                <a:cxn ang="0">
                  <a:pos x="T2" y="T3"/>
                </a:cxn>
                <a:cxn ang="0">
                  <a:pos x="T4" y="T5"/>
                </a:cxn>
                <a:cxn ang="0">
                  <a:pos x="T6" y="T7"/>
                </a:cxn>
              </a:cxnLst>
              <a:rect l="0" t="0" r="r" b="b"/>
              <a:pathLst>
                <a:path w="78" h="80">
                  <a:moveTo>
                    <a:pt x="0" y="80"/>
                  </a:moveTo>
                  <a:lnTo>
                    <a:pt x="7" y="0"/>
                  </a:lnTo>
                  <a:lnTo>
                    <a:pt x="78" y="71"/>
                  </a:lnTo>
                  <a:lnTo>
                    <a:pt x="0" y="8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4" name="Freeform 294"/>
            <p:cNvSpPr/>
            <p:nvPr/>
          </p:nvSpPr>
          <p:spPr bwMode="auto">
            <a:xfrm>
              <a:off x="6064018" y="3364433"/>
              <a:ext cx="61805" cy="60720"/>
            </a:xfrm>
            <a:custGeom>
              <a:avLst/>
              <a:gdLst>
                <a:gd name="T0" fmla="*/ 31 w 57"/>
                <a:gd name="T1" fmla="*/ 56 h 56"/>
                <a:gd name="T2" fmla="*/ 0 w 57"/>
                <a:gd name="T3" fmla="*/ 28 h 56"/>
                <a:gd name="T4" fmla="*/ 28 w 57"/>
                <a:gd name="T5" fmla="*/ 0 h 56"/>
                <a:gd name="T6" fmla="*/ 57 w 57"/>
                <a:gd name="T7" fmla="*/ 30 h 56"/>
                <a:gd name="T8" fmla="*/ 31 w 57"/>
                <a:gd name="T9" fmla="*/ 56 h 56"/>
                <a:gd name="T10" fmla="*/ 31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31" y="56"/>
                  </a:moveTo>
                  <a:lnTo>
                    <a:pt x="0" y="28"/>
                  </a:lnTo>
                  <a:lnTo>
                    <a:pt x="28" y="0"/>
                  </a:lnTo>
                  <a:lnTo>
                    <a:pt x="57" y="30"/>
                  </a:lnTo>
                  <a:lnTo>
                    <a:pt x="31" y="56"/>
                  </a:lnTo>
                  <a:lnTo>
                    <a:pt x="31" y="5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nodeType="afterEffect" p14:presetBounceEnd="4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149"/>
                                </p:stCondLst>
                                <p:childTnLst>
                                  <p:par>
                                    <p:cTn id="16" presetID="16" presetClass="entr" presetSubtype="4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Horizontal)">
                                          <p:cBhvr>
                                            <p:cTn id="18" dur="500"/>
                                            <p:tgtEl>
                                              <p:spTgt spid="7"/>
                                            </p:tgtEl>
                                          </p:cBhvr>
                                        </p:animEffect>
                                      </p:childTnLst>
                                    </p:cTn>
                                  </p:par>
                                </p:childTnLst>
                              </p:cTn>
                            </p:par>
                            <p:par>
                              <p:cTn id="19" fill="hold">
                                <p:stCondLst>
                                  <p:cond delay="1649"/>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2149"/>
                                </p:stCondLst>
                                <p:childTnLst>
                                  <p:par>
                                    <p:cTn id="24" presetID="21" presetClass="entr" presetSubtype="1"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500"/>
                                            <p:tgtEl>
                                              <p:spTgt spid="9"/>
                                            </p:tgtEl>
                                          </p:cBhvr>
                                        </p:animEffect>
                                      </p:childTnLst>
                                    </p:cTn>
                                  </p:par>
                                  <p:par>
                                    <p:cTn id="27" presetID="53" presetClass="entr" presetSubtype="16"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childTnLst>
                              </p:cTn>
                            </p:par>
                            <p:par>
                              <p:cTn id="32" fill="hold">
                                <p:stCondLst>
                                  <p:cond delay="2649"/>
                                </p:stCondLst>
                                <p:childTnLst>
                                  <p:par>
                                    <p:cTn id="33" presetID="22" presetClass="entr" presetSubtype="2"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right)">
                                          <p:cBhvr>
                                            <p:cTn id="35" dur="500"/>
                                            <p:tgtEl>
                                              <p:spTgt spid="27"/>
                                            </p:tgtEl>
                                          </p:cBhvr>
                                        </p:animEffect>
                                      </p:childTnLst>
                                    </p:cTn>
                                  </p:par>
                                </p:childTnLst>
                              </p:cTn>
                            </p:par>
                            <p:par>
                              <p:cTn id="36" fill="hold">
                                <p:stCondLst>
                                  <p:cond delay="3149"/>
                                </p:stCondLst>
                                <p:childTnLst>
                                  <p:par>
                                    <p:cTn id="37" presetID="21" presetClass="entr" presetSubtype="1"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500"/>
                                            <p:tgtEl>
                                              <p:spTgt spid="12"/>
                                            </p:tgtEl>
                                          </p:cBhvr>
                                        </p:animEffect>
                                      </p:childTnLst>
                                    </p:cTn>
                                  </p:par>
                                  <p:par>
                                    <p:cTn id="40" presetID="53" presetClass="entr" presetSubtype="16"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500" fill="hold"/>
                                            <p:tgtEl>
                                              <p:spTgt spid="39"/>
                                            </p:tgtEl>
                                            <p:attrNameLst>
                                              <p:attrName>ppt_w</p:attrName>
                                            </p:attrNameLst>
                                          </p:cBhvr>
                                          <p:tavLst>
                                            <p:tav tm="0">
                                              <p:val>
                                                <p:fltVal val="0"/>
                                              </p:val>
                                            </p:tav>
                                            <p:tav tm="100000">
                                              <p:val>
                                                <p:strVal val="#ppt_w"/>
                                              </p:val>
                                            </p:tav>
                                          </p:tavLst>
                                        </p:anim>
                                        <p:anim calcmode="lin" valueType="num">
                                          <p:cBhvr>
                                            <p:cTn id="43" dur="500" fill="hold"/>
                                            <p:tgtEl>
                                              <p:spTgt spid="39"/>
                                            </p:tgtEl>
                                            <p:attrNameLst>
                                              <p:attrName>ppt_h</p:attrName>
                                            </p:attrNameLst>
                                          </p:cBhvr>
                                          <p:tavLst>
                                            <p:tav tm="0">
                                              <p:val>
                                                <p:fltVal val="0"/>
                                              </p:val>
                                            </p:tav>
                                            <p:tav tm="100000">
                                              <p:val>
                                                <p:strVal val="#ppt_h"/>
                                              </p:val>
                                            </p:tav>
                                          </p:tavLst>
                                        </p:anim>
                                        <p:animEffect transition="in" filter="fade">
                                          <p:cBhvr>
                                            <p:cTn id="44" dur="500"/>
                                            <p:tgtEl>
                                              <p:spTgt spid="39"/>
                                            </p:tgtEl>
                                          </p:cBhvr>
                                        </p:animEffect>
                                      </p:childTnLst>
                                    </p:cTn>
                                  </p:par>
                                </p:childTnLst>
                              </p:cTn>
                            </p:par>
                            <p:par>
                              <p:cTn id="45" fill="hold">
                                <p:stCondLst>
                                  <p:cond delay="3649"/>
                                </p:stCondLst>
                                <p:childTnLst>
                                  <p:par>
                                    <p:cTn id="46" presetID="22" presetClass="entr" presetSubtype="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childTnLst>
                              </p:cTn>
                            </p:par>
                            <p:par>
                              <p:cTn id="49" fill="hold">
                                <p:stCondLst>
                                  <p:cond delay="4149"/>
                                </p:stCondLst>
                                <p:childTnLst>
                                  <p:par>
                                    <p:cTn id="50" presetID="21" presetClass="entr" presetSubtype="1"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heel(1)">
                                          <p:cBhvr>
                                            <p:cTn id="52" dur="500"/>
                                            <p:tgtEl>
                                              <p:spTgt spid="15"/>
                                            </p:tgtEl>
                                          </p:cBhvr>
                                        </p:animEffect>
                                      </p:childTnLst>
                                    </p:cTn>
                                  </p:par>
                                  <p:par>
                                    <p:cTn id="53" presetID="53" presetClass="entr" presetSubtype="16"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4649"/>
                                </p:stCondLst>
                                <p:childTnLst>
                                  <p:par>
                                    <p:cTn id="59" presetID="22" presetClass="entr" presetSubtype="2"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right)">
                                          <p:cBhvr>
                                            <p:cTn id="61" dur="500"/>
                                            <p:tgtEl>
                                              <p:spTgt spid="30"/>
                                            </p:tgtEl>
                                          </p:cBhvr>
                                        </p:animEffect>
                                      </p:childTnLst>
                                    </p:cTn>
                                  </p:par>
                                </p:childTnLst>
                              </p:cTn>
                            </p:par>
                            <p:par>
                              <p:cTn id="62" fill="hold">
                                <p:stCondLst>
                                  <p:cond delay="5149"/>
                                </p:stCondLst>
                                <p:childTnLst>
                                  <p:par>
                                    <p:cTn id="63" presetID="21" presetClass="entr" presetSubtype="1"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heel(1)">
                                          <p:cBhvr>
                                            <p:cTn id="65" dur="500"/>
                                            <p:tgtEl>
                                              <p:spTgt spid="18"/>
                                            </p:tgtEl>
                                          </p:cBhvr>
                                        </p:animEffect>
                                      </p:childTnLst>
                                    </p:cTn>
                                  </p:par>
                                  <p:par>
                                    <p:cTn id="66" presetID="53" presetClass="entr" presetSubtype="16" fill="hold" nodeType="with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5649"/>
                                </p:stCondLst>
                                <p:childTnLst>
                                  <p:par>
                                    <p:cTn id="72" presetID="22" presetClass="entr" presetSubtype="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wipe(left)">
                                          <p:cBhvr>
                                            <p:cTn id="7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149"/>
                                </p:stCondLst>
                                <p:childTnLst>
                                  <p:par>
                                    <p:cTn id="16" presetID="16" presetClass="entr" presetSubtype="4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Horizontal)">
                                          <p:cBhvr>
                                            <p:cTn id="18" dur="500"/>
                                            <p:tgtEl>
                                              <p:spTgt spid="7"/>
                                            </p:tgtEl>
                                          </p:cBhvr>
                                        </p:animEffect>
                                      </p:childTnLst>
                                    </p:cTn>
                                  </p:par>
                                </p:childTnLst>
                              </p:cTn>
                            </p:par>
                            <p:par>
                              <p:cTn id="19" fill="hold">
                                <p:stCondLst>
                                  <p:cond delay="1649"/>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2149"/>
                                </p:stCondLst>
                                <p:childTnLst>
                                  <p:par>
                                    <p:cTn id="24" presetID="21" presetClass="entr" presetSubtype="1"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500"/>
                                            <p:tgtEl>
                                              <p:spTgt spid="9"/>
                                            </p:tgtEl>
                                          </p:cBhvr>
                                        </p:animEffect>
                                      </p:childTnLst>
                                    </p:cTn>
                                  </p:par>
                                  <p:par>
                                    <p:cTn id="27" presetID="53" presetClass="entr" presetSubtype="16"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childTnLst>
                              </p:cTn>
                            </p:par>
                            <p:par>
                              <p:cTn id="32" fill="hold">
                                <p:stCondLst>
                                  <p:cond delay="2649"/>
                                </p:stCondLst>
                                <p:childTnLst>
                                  <p:par>
                                    <p:cTn id="33" presetID="22" presetClass="entr" presetSubtype="2"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right)">
                                          <p:cBhvr>
                                            <p:cTn id="35" dur="500"/>
                                            <p:tgtEl>
                                              <p:spTgt spid="27"/>
                                            </p:tgtEl>
                                          </p:cBhvr>
                                        </p:animEffect>
                                      </p:childTnLst>
                                    </p:cTn>
                                  </p:par>
                                </p:childTnLst>
                              </p:cTn>
                            </p:par>
                            <p:par>
                              <p:cTn id="36" fill="hold">
                                <p:stCondLst>
                                  <p:cond delay="3149"/>
                                </p:stCondLst>
                                <p:childTnLst>
                                  <p:par>
                                    <p:cTn id="37" presetID="21" presetClass="entr" presetSubtype="1"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500"/>
                                            <p:tgtEl>
                                              <p:spTgt spid="12"/>
                                            </p:tgtEl>
                                          </p:cBhvr>
                                        </p:animEffect>
                                      </p:childTnLst>
                                    </p:cTn>
                                  </p:par>
                                  <p:par>
                                    <p:cTn id="40" presetID="53" presetClass="entr" presetSubtype="16"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500" fill="hold"/>
                                            <p:tgtEl>
                                              <p:spTgt spid="39"/>
                                            </p:tgtEl>
                                            <p:attrNameLst>
                                              <p:attrName>ppt_w</p:attrName>
                                            </p:attrNameLst>
                                          </p:cBhvr>
                                          <p:tavLst>
                                            <p:tav tm="0">
                                              <p:val>
                                                <p:fltVal val="0"/>
                                              </p:val>
                                            </p:tav>
                                            <p:tav tm="100000">
                                              <p:val>
                                                <p:strVal val="#ppt_w"/>
                                              </p:val>
                                            </p:tav>
                                          </p:tavLst>
                                        </p:anim>
                                        <p:anim calcmode="lin" valueType="num">
                                          <p:cBhvr>
                                            <p:cTn id="43" dur="500" fill="hold"/>
                                            <p:tgtEl>
                                              <p:spTgt spid="39"/>
                                            </p:tgtEl>
                                            <p:attrNameLst>
                                              <p:attrName>ppt_h</p:attrName>
                                            </p:attrNameLst>
                                          </p:cBhvr>
                                          <p:tavLst>
                                            <p:tav tm="0">
                                              <p:val>
                                                <p:fltVal val="0"/>
                                              </p:val>
                                            </p:tav>
                                            <p:tav tm="100000">
                                              <p:val>
                                                <p:strVal val="#ppt_h"/>
                                              </p:val>
                                            </p:tav>
                                          </p:tavLst>
                                        </p:anim>
                                        <p:animEffect transition="in" filter="fade">
                                          <p:cBhvr>
                                            <p:cTn id="44" dur="500"/>
                                            <p:tgtEl>
                                              <p:spTgt spid="39"/>
                                            </p:tgtEl>
                                          </p:cBhvr>
                                        </p:animEffect>
                                      </p:childTnLst>
                                    </p:cTn>
                                  </p:par>
                                </p:childTnLst>
                              </p:cTn>
                            </p:par>
                            <p:par>
                              <p:cTn id="45" fill="hold">
                                <p:stCondLst>
                                  <p:cond delay="3649"/>
                                </p:stCondLst>
                                <p:childTnLst>
                                  <p:par>
                                    <p:cTn id="46" presetID="22" presetClass="entr" presetSubtype="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childTnLst>
                              </p:cTn>
                            </p:par>
                            <p:par>
                              <p:cTn id="49" fill="hold">
                                <p:stCondLst>
                                  <p:cond delay="4149"/>
                                </p:stCondLst>
                                <p:childTnLst>
                                  <p:par>
                                    <p:cTn id="50" presetID="21" presetClass="entr" presetSubtype="1"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heel(1)">
                                          <p:cBhvr>
                                            <p:cTn id="52" dur="500"/>
                                            <p:tgtEl>
                                              <p:spTgt spid="15"/>
                                            </p:tgtEl>
                                          </p:cBhvr>
                                        </p:animEffect>
                                      </p:childTnLst>
                                    </p:cTn>
                                  </p:par>
                                  <p:par>
                                    <p:cTn id="53" presetID="53" presetClass="entr" presetSubtype="16"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4649"/>
                                </p:stCondLst>
                                <p:childTnLst>
                                  <p:par>
                                    <p:cTn id="59" presetID="22" presetClass="entr" presetSubtype="2"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right)">
                                          <p:cBhvr>
                                            <p:cTn id="61" dur="500"/>
                                            <p:tgtEl>
                                              <p:spTgt spid="30"/>
                                            </p:tgtEl>
                                          </p:cBhvr>
                                        </p:animEffect>
                                      </p:childTnLst>
                                    </p:cTn>
                                  </p:par>
                                </p:childTnLst>
                              </p:cTn>
                            </p:par>
                            <p:par>
                              <p:cTn id="62" fill="hold">
                                <p:stCondLst>
                                  <p:cond delay="5149"/>
                                </p:stCondLst>
                                <p:childTnLst>
                                  <p:par>
                                    <p:cTn id="63" presetID="21" presetClass="entr" presetSubtype="1"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heel(1)">
                                          <p:cBhvr>
                                            <p:cTn id="65" dur="500"/>
                                            <p:tgtEl>
                                              <p:spTgt spid="18"/>
                                            </p:tgtEl>
                                          </p:cBhvr>
                                        </p:animEffect>
                                      </p:childTnLst>
                                    </p:cTn>
                                  </p:par>
                                  <p:par>
                                    <p:cTn id="66" presetID="53" presetClass="entr" presetSubtype="16" fill="hold" nodeType="with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5649"/>
                                </p:stCondLst>
                                <p:childTnLst>
                                  <p:par>
                                    <p:cTn id="72" presetID="22" presetClass="entr" presetSubtype="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wipe(left)">
                                          <p:cBhvr>
                                            <p:cTn id="7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文本占位符 116"/>
          <p:cNvSpPr>
            <a:spLocks noGrp="1"/>
          </p:cNvSpPr>
          <p:nvPr>
            <p:ph type="body" sz="quarter" idx="10"/>
          </p:nvPr>
        </p:nvSpPr>
        <p:spPr/>
        <p:txBody>
          <a:bodyPr/>
          <a:lstStyle/>
          <a:p>
            <a:r>
              <a:rPr lang="zh-CN" altLang="en-US" dirty="0"/>
              <a:t>点击输入标题</a:t>
            </a:r>
          </a:p>
        </p:txBody>
      </p:sp>
      <p:grpSp>
        <p:nvGrpSpPr>
          <p:cNvPr id="3" name="_2"/>
          <p:cNvGrpSpPr/>
          <p:nvPr/>
        </p:nvGrpSpPr>
        <p:grpSpPr>
          <a:xfrm>
            <a:off x="1678363" y="2016213"/>
            <a:ext cx="2536077" cy="1709511"/>
            <a:chOff x="3237545" y="4561747"/>
            <a:chExt cx="1146960" cy="1146960"/>
          </a:xfrm>
        </p:grpSpPr>
        <p:sp>
          <p:nvSpPr>
            <p:cNvPr id="4" name="圆角矩形 3"/>
            <p:cNvSpPr/>
            <p:nvPr/>
          </p:nvSpPr>
          <p:spPr>
            <a:xfrm>
              <a:off x="3237545" y="4561747"/>
              <a:ext cx="1146960" cy="1146960"/>
            </a:xfrm>
            <a:prstGeom prst="roundRect">
              <a:avLst>
                <a:gd name="adj" fmla="val 9039"/>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 name="圆角矩形 4"/>
            <p:cNvSpPr/>
            <p:nvPr/>
          </p:nvSpPr>
          <p:spPr>
            <a:xfrm>
              <a:off x="3352273" y="4715880"/>
              <a:ext cx="895470" cy="845370"/>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6" name="_3"/>
          <p:cNvGrpSpPr/>
          <p:nvPr/>
        </p:nvGrpSpPr>
        <p:grpSpPr>
          <a:xfrm>
            <a:off x="4827963" y="2016213"/>
            <a:ext cx="2536077" cy="1709511"/>
            <a:chOff x="3237545" y="4561747"/>
            <a:chExt cx="1146960" cy="1146960"/>
          </a:xfrm>
        </p:grpSpPr>
        <p:sp>
          <p:nvSpPr>
            <p:cNvPr id="7" name="圆角矩形 6"/>
            <p:cNvSpPr/>
            <p:nvPr/>
          </p:nvSpPr>
          <p:spPr>
            <a:xfrm>
              <a:off x="3237545" y="4561747"/>
              <a:ext cx="1146960" cy="1146960"/>
            </a:xfrm>
            <a:prstGeom prst="roundRect">
              <a:avLst>
                <a:gd name="adj" fmla="val 9039"/>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 name="圆角矩形 7"/>
            <p:cNvSpPr/>
            <p:nvPr/>
          </p:nvSpPr>
          <p:spPr>
            <a:xfrm>
              <a:off x="3371420" y="4710201"/>
              <a:ext cx="895470" cy="845370"/>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FFFFFF"/>
                  </a:solidFill>
                  <a:latin typeface="Impact" panose="020B0806030902050204" pitchFamily="34" charset="0"/>
                  <a:ea typeface="微软雅黑" panose="020B0503020204020204" pitchFamily="34" charset="-122"/>
                  <a:sym typeface="Impact" panose="020B0806030902050204" pitchFamily="34" charset="0"/>
                </a:rPr>
                <a:t>0</a:t>
              </a:r>
              <a:endParaRPr lang="zh-CN" altLang="en-US" sz="2400" dirty="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9" name="_4"/>
          <p:cNvGrpSpPr/>
          <p:nvPr/>
        </p:nvGrpSpPr>
        <p:grpSpPr>
          <a:xfrm>
            <a:off x="7977564" y="2016213"/>
            <a:ext cx="2536077" cy="1709511"/>
            <a:chOff x="3237545" y="4561747"/>
            <a:chExt cx="1146960" cy="1146960"/>
          </a:xfrm>
        </p:grpSpPr>
        <p:sp>
          <p:nvSpPr>
            <p:cNvPr id="10" name="圆角矩形 9"/>
            <p:cNvSpPr/>
            <p:nvPr/>
          </p:nvSpPr>
          <p:spPr>
            <a:xfrm>
              <a:off x="3237545" y="4561747"/>
              <a:ext cx="1146960" cy="1146960"/>
            </a:xfrm>
            <a:prstGeom prst="roundRect">
              <a:avLst>
                <a:gd name="adj" fmla="val 9039"/>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 name="圆角矩形 10"/>
            <p:cNvSpPr/>
            <p:nvPr/>
          </p:nvSpPr>
          <p:spPr>
            <a:xfrm>
              <a:off x="3371420" y="4715881"/>
              <a:ext cx="895470" cy="845370"/>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12" name="_5"/>
          <p:cNvGrpSpPr/>
          <p:nvPr/>
        </p:nvGrpSpPr>
        <p:grpSpPr>
          <a:xfrm>
            <a:off x="1678363" y="4086313"/>
            <a:ext cx="2536077" cy="1709511"/>
            <a:chOff x="3237545" y="4561747"/>
            <a:chExt cx="1146960" cy="1146960"/>
          </a:xfrm>
        </p:grpSpPr>
        <p:sp>
          <p:nvSpPr>
            <p:cNvPr id="13" name="圆角矩形 12"/>
            <p:cNvSpPr/>
            <p:nvPr/>
          </p:nvSpPr>
          <p:spPr>
            <a:xfrm>
              <a:off x="3237545" y="4561747"/>
              <a:ext cx="1146960" cy="1146960"/>
            </a:xfrm>
            <a:prstGeom prst="roundRect">
              <a:avLst>
                <a:gd name="adj" fmla="val 9039"/>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4" name="圆角矩形 13"/>
            <p:cNvSpPr/>
            <p:nvPr/>
          </p:nvSpPr>
          <p:spPr>
            <a:xfrm>
              <a:off x="3363760" y="4736709"/>
              <a:ext cx="895470" cy="845370"/>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15" name="_6"/>
          <p:cNvGrpSpPr/>
          <p:nvPr/>
        </p:nvGrpSpPr>
        <p:grpSpPr>
          <a:xfrm>
            <a:off x="4827963" y="4086313"/>
            <a:ext cx="2536077" cy="1709511"/>
            <a:chOff x="3237545" y="4561747"/>
            <a:chExt cx="1146960" cy="1146960"/>
          </a:xfrm>
        </p:grpSpPr>
        <p:sp>
          <p:nvSpPr>
            <p:cNvPr id="16" name="圆角矩形 15"/>
            <p:cNvSpPr/>
            <p:nvPr/>
          </p:nvSpPr>
          <p:spPr>
            <a:xfrm>
              <a:off x="3237545" y="4561747"/>
              <a:ext cx="1146960" cy="1146960"/>
            </a:xfrm>
            <a:prstGeom prst="roundRect">
              <a:avLst>
                <a:gd name="adj" fmla="val 9039"/>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 name="圆角矩形 16"/>
            <p:cNvSpPr/>
            <p:nvPr/>
          </p:nvSpPr>
          <p:spPr>
            <a:xfrm>
              <a:off x="3375249" y="4710200"/>
              <a:ext cx="895470" cy="845370"/>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18" name="_7"/>
          <p:cNvGrpSpPr/>
          <p:nvPr/>
        </p:nvGrpSpPr>
        <p:grpSpPr>
          <a:xfrm>
            <a:off x="7977564" y="4086313"/>
            <a:ext cx="2536077" cy="1709511"/>
            <a:chOff x="3237545" y="4561747"/>
            <a:chExt cx="1146960" cy="1146960"/>
          </a:xfrm>
        </p:grpSpPr>
        <p:sp>
          <p:nvSpPr>
            <p:cNvPr id="19" name="圆角矩形 18"/>
            <p:cNvSpPr/>
            <p:nvPr/>
          </p:nvSpPr>
          <p:spPr>
            <a:xfrm>
              <a:off x="3237545" y="4561747"/>
              <a:ext cx="1146960" cy="1146960"/>
            </a:xfrm>
            <a:prstGeom prst="roundRect">
              <a:avLst>
                <a:gd name="adj" fmla="val 9039"/>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0" name="圆角矩形 19"/>
            <p:cNvSpPr/>
            <p:nvPr/>
          </p:nvSpPr>
          <p:spPr>
            <a:xfrm>
              <a:off x="3376683" y="4712327"/>
              <a:ext cx="895470" cy="845370"/>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21" name="_8"/>
          <p:cNvGrpSpPr/>
          <p:nvPr/>
        </p:nvGrpSpPr>
        <p:grpSpPr>
          <a:xfrm>
            <a:off x="2794653" y="2324092"/>
            <a:ext cx="362025" cy="321701"/>
            <a:chOff x="3843406" y="5497220"/>
            <a:chExt cx="438051" cy="389258"/>
          </a:xfrm>
          <a:solidFill>
            <a:srgbClr val="1D93CF"/>
          </a:solidFill>
        </p:grpSpPr>
        <p:sp>
          <p:nvSpPr>
            <p:cNvPr id="22" name="Freeform 63"/>
            <p:cNvSpPr>
              <a:spLocks noEditPoints="1"/>
            </p:cNvSpPr>
            <p:nvPr/>
          </p:nvSpPr>
          <p:spPr bwMode="auto">
            <a:xfrm>
              <a:off x="3843406" y="5497220"/>
              <a:ext cx="438051" cy="389258"/>
            </a:xfrm>
            <a:custGeom>
              <a:avLst/>
              <a:gdLst>
                <a:gd name="T0" fmla="*/ 165 w 171"/>
                <a:gd name="T1" fmla="*/ 0 h 152"/>
                <a:gd name="T2" fmla="*/ 5 w 171"/>
                <a:gd name="T3" fmla="*/ 0 h 152"/>
                <a:gd name="T4" fmla="*/ 0 w 171"/>
                <a:gd name="T5" fmla="*/ 5 h 152"/>
                <a:gd name="T6" fmla="*/ 0 w 171"/>
                <a:gd name="T7" fmla="*/ 146 h 152"/>
                <a:gd name="T8" fmla="*/ 5 w 171"/>
                <a:gd name="T9" fmla="*/ 152 h 152"/>
                <a:gd name="T10" fmla="*/ 165 w 171"/>
                <a:gd name="T11" fmla="*/ 152 h 152"/>
                <a:gd name="T12" fmla="*/ 171 w 171"/>
                <a:gd name="T13" fmla="*/ 146 h 152"/>
                <a:gd name="T14" fmla="*/ 171 w 171"/>
                <a:gd name="T15" fmla="*/ 5 h 152"/>
                <a:gd name="T16" fmla="*/ 165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5" y="0"/>
                  </a:moveTo>
                  <a:cubicBezTo>
                    <a:pt x="5" y="0"/>
                    <a:pt x="5" y="0"/>
                    <a:pt x="5" y="0"/>
                  </a:cubicBezTo>
                  <a:cubicBezTo>
                    <a:pt x="2" y="0"/>
                    <a:pt x="0" y="2"/>
                    <a:pt x="0" y="5"/>
                  </a:cubicBezTo>
                  <a:cubicBezTo>
                    <a:pt x="0" y="146"/>
                    <a:pt x="0" y="146"/>
                    <a:pt x="0" y="146"/>
                  </a:cubicBezTo>
                  <a:cubicBezTo>
                    <a:pt x="0" y="149"/>
                    <a:pt x="2" y="152"/>
                    <a:pt x="5" y="152"/>
                  </a:cubicBezTo>
                  <a:cubicBezTo>
                    <a:pt x="165" y="152"/>
                    <a:pt x="165" y="152"/>
                    <a:pt x="165" y="152"/>
                  </a:cubicBezTo>
                  <a:cubicBezTo>
                    <a:pt x="168" y="152"/>
                    <a:pt x="171" y="149"/>
                    <a:pt x="171" y="146"/>
                  </a:cubicBezTo>
                  <a:cubicBezTo>
                    <a:pt x="171" y="5"/>
                    <a:pt x="171" y="5"/>
                    <a:pt x="171" y="5"/>
                  </a:cubicBezTo>
                  <a:cubicBezTo>
                    <a:pt x="171" y="2"/>
                    <a:pt x="168" y="0"/>
                    <a:pt x="165"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3" name="Freeform 64"/>
            <p:cNvSpPr>
              <a:spLocks noEditPoints="1"/>
            </p:cNvSpPr>
            <p:nvPr/>
          </p:nvSpPr>
          <p:spPr bwMode="auto">
            <a:xfrm>
              <a:off x="3864007" y="5619744"/>
              <a:ext cx="394679" cy="249385"/>
            </a:xfrm>
            <a:custGeom>
              <a:avLst/>
              <a:gdLst>
                <a:gd name="T0" fmla="*/ 0 w 154"/>
                <a:gd name="T1" fmla="*/ 76 h 97"/>
                <a:gd name="T2" fmla="*/ 12 w 154"/>
                <a:gd name="T3" fmla="*/ 97 h 97"/>
                <a:gd name="T4" fmla="*/ 9 w 154"/>
                <a:gd name="T5" fmla="*/ 66 h 97"/>
                <a:gd name="T6" fmla="*/ 8 w 154"/>
                <a:gd name="T7" fmla="*/ 64 h 97"/>
                <a:gd name="T8" fmla="*/ 24 w 154"/>
                <a:gd name="T9" fmla="*/ 32 h 97"/>
                <a:gd name="T10" fmla="*/ 27 w 154"/>
                <a:gd name="T11" fmla="*/ 30 h 97"/>
                <a:gd name="T12" fmla="*/ 27 w 154"/>
                <a:gd name="T13" fmla="*/ 28 h 97"/>
                <a:gd name="T14" fmla="*/ 30 w 154"/>
                <a:gd name="T15" fmla="*/ 26 h 97"/>
                <a:gd name="T16" fmla="*/ 31 w 154"/>
                <a:gd name="T17" fmla="*/ 25 h 97"/>
                <a:gd name="T18" fmla="*/ 30 w 154"/>
                <a:gd name="T19" fmla="*/ 25 h 97"/>
                <a:gd name="T20" fmla="*/ 31 w 154"/>
                <a:gd name="T21" fmla="*/ 23 h 97"/>
                <a:gd name="T22" fmla="*/ 33 w 154"/>
                <a:gd name="T23" fmla="*/ 24 h 97"/>
                <a:gd name="T24" fmla="*/ 44 w 154"/>
                <a:gd name="T25" fmla="*/ 14 h 97"/>
                <a:gd name="T26" fmla="*/ 42 w 154"/>
                <a:gd name="T27" fmla="*/ 16 h 97"/>
                <a:gd name="T28" fmla="*/ 77 w 154"/>
                <a:gd name="T29" fmla="*/ 8 h 97"/>
                <a:gd name="T30" fmla="*/ 114 w 154"/>
                <a:gd name="T31" fmla="*/ 19 h 97"/>
                <a:gd name="T32" fmla="*/ 118 w 154"/>
                <a:gd name="T33" fmla="*/ 22 h 97"/>
                <a:gd name="T34" fmla="*/ 122 w 154"/>
                <a:gd name="T35" fmla="*/ 23 h 97"/>
                <a:gd name="T36" fmla="*/ 123 w 154"/>
                <a:gd name="T37" fmla="*/ 25 h 97"/>
                <a:gd name="T38" fmla="*/ 124 w 154"/>
                <a:gd name="T39" fmla="*/ 26 h 97"/>
                <a:gd name="T40" fmla="*/ 139 w 154"/>
                <a:gd name="T41" fmla="*/ 44 h 97"/>
                <a:gd name="T42" fmla="*/ 140 w 154"/>
                <a:gd name="T43" fmla="*/ 45 h 97"/>
                <a:gd name="T44" fmla="*/ 141 w 154"/>
                <a:gd name="T45" fmla="*/ 52 h 97"/>
                <a:gd name="T46" fmla="*/ 142 w 154"/>
                <a:gd name="T47" fmla="*/ 55 h 97"/>
                <a:gd name="T48" fmla="*/ 143 w 154"/>
                <a:gd name="T49" fmla="*/ 54 h 97"/>
                <a:gd name="T50" fmla="*/ 144 w 154"/>
                <a:gd name="T51" fmla="*/ 57 h 97"/>
                <a:gd name="T52" fmla="*/ 142 w 154"/>
                <a:gd name="T53" fmla="*/ 56 h 97"/>
                <a:gd name="T54" fmla="*/ 143 w 154"/>
                <a:gd name="T55" fmla="*/ 57 h 97"/>
                <a:gd name="T56" fmla="*/ 144 w 154"/>
                <a:gd name="T57" fmla="*/ 62 h 97"/>
                <a:gd name="T58" fmla="*/ 145 w 154"/>
                <a:gd name="T59" fmla="*/ 76 h 97"/>
                <a:gd name="T60" fmla="*/ 144 w 154"/>
                <a:gd name="T61" fmla="*/ 89 h 97"/>
                <a:gd name="T62" fmla="*/ 144 w 154"/>
                <a:gd name="T63" fmla="*/ 95 h 97"/>
                <a:gd name="T64" fmla="*/ 143 w 154"/>
                <a:gd name="T65" fmla="*/ 93 h 97"/>
                <a:gd name="T66" fmla="*/ 151 w 154"/>
                <a:gd name="T67" fmla="*/ 97 h 97"/>
                <a:gd name="T68" fmla="*/ 77 w 154"/>
                <a:gd name="T69" fmla="*/ 0 h 97"/>
                <a:gd name="T70" fmla="*/ 142 w 154"/>
                <a:gd name="T71"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 h="97">
                  <a:moveTo>
                    <a:pt x="77" y="0"/>
                  </a:moveTo>
                  <a:cubicBezTo>
                    <a:pt x="35" y="0"/>
                    <a:pt x="0" y="34"/>
                    <a:pt x="0" y="76"/>
                  </a:cubicBezTo>
                  <a:cubicBezTo>
                    <a:pt x="0" y="83"/>
                    <a:pt x="1" y="90"/>
                    <a:pt x="3" y="97"/>
                  </a:cubicBezTo>
                  <a:cubicBezTo>
                    <a:pt x="12" y="97"/>
                    <a:pt x="12" y="97"/>
                    <a:pt x="12" y="97"/>
                  </a:cubicBezTo>
                  <a:cubicBezTo>
                    <a:pt x="10" y="91"/>
                    <a:pt x="8" y="84"/>
                    <a:pt x="8" y="76"/>
                  </a:cubicBezTo>
                  <a:cubicBezTo>
                    <a:pt x="8" y="73"/>
                    <a:pt x="9" y="70"/>
                    <a:pt x="9" y="66"/>
                  </a:cubicBezTo>
                  <a:cubicBezTo>
                    <a:pt x="9" y="66"/>
                    <a:pt x="9" y="65"/>
                    <a:pt x="9" y="64"/>
                  </a:cubicBezTo>
                  <a:cubicBezTo>
                    <a:pt x="8" y="64"/>
                    <a:pt x="8" y="64"/>
                    <a:pt x="8" y="64"/>
                  </a:cubicBezTo>
                  <a:cubicBezTo>
                    <a:pt x="10" y="52"/>
                    <a:pt x="15" y="41"/>
                    <a:pt x="23" y="32"/>
                  </a:cubicBezTo>
                  <a:cubicBezTo>
                    <a:pt x="23" y="32"/>
                    <a:pt x="24" y="32"/>
                    <a:pt x="24" y="32"/>
                  </a:cubicBezTo>
                  <a:cubicBezTo>
                    <a:pt x="25" y="32"/>
                    <a:pt x="25" y="31"/>
                    <a:pt x="26" y="31"/>
                  </a:cubicBezTo>
                  <a:cubicBezTo>
                    <a:pt x="26" y="31"/>
                    <a:pt x="26" y="30"/>
                    <a:pt x="27" y="30"/>
                  </a:cubicBezTo>
                  <a:cubicBezTo>
                    <a:pt x="27" y="30"/>
                    <a:pt x="27" y="29"/>
                    <a:pt x="26" y="29"/>
                  </a:cubicBezTo>
                  <a:cubicBezTo>
                    <a:pt x="26" y="28"/>
                    <a:pt x="27" y="29"/>
                    <a:pt x="27" y="28"/>
                  </a:cubicBezTo>
                  <a:cubicBezTo>
                    <a:pt x="27" y="28"/>
                    <a:pt x="28" y="28"/>
                    <a:pt x="28" y="28"/>
                  </a:cubicBezTo>
                  <a:cubicBezTo>
                    <a:pt x="29" y="28"/>
                    <a:pt x="30" y="27"/>
                    <a:pt x="30" y="26"/>
                  </a:cubicBezTo>
                  <a:cubicBezTo>
                    <a:pt x="31" y="26"/>
                    <a:pt x="31" y="25"/>
                    <a:pt x="31" y="25"/>
                  </a:cubicBezTo>
                  <a:cubicBezTo>
                    <a:pt x="31" y="25"/>
                    <a:pt x="31" y="25"/>
                    <a:pt x="31" y="25"/>
                  </a:cubicBezTo>
                  <a:cubicBezTo>
                    <a:pt x="32" y="25"/>
                    <a:pt x="32" y="25"/>
                    <a:pt x="32" y="25"/>
                  </a:cubicBezTo>
                  <a:cubicBezTo>
                    <a:pt x="31" y="25"/>
                    <a:pt x="31" y="25"/>
                    <a:pt x="30" y="25"/>
                  </a:cubicBezTo>
                  <a:cubicBezTo>
                    <a:pt x="30" y="25"/>
                    <a:pt x="30" y="24"/>
                    <a:pt x="30" y="24"/>
                  </a:cubicBezTo>
                  <a:cubicBezTo>
                    <a:pt x="30" y="24"/>
                    <a:pt x="31" y="24"/>
                    <a:pt x="31" y="23"/>
                  </a:cubicBezTo>
                  <a:cubicBezTo>
                    <a:pt x="31" y="24"/>
                    <a:pt x="32" y="24"/>
                    <a:pt x="33" y="24"/>
                  </a:cubicBezTo>
                  <a:cubicBezTo>
                    <a:pt x="33" y="24"/>
                    <a:pt x="33" y="24"/>
                    <a:pt x="33" y="24"/>
                  </a:cubicBezTo>
                  <a:cubicBezTo>
                    <a:pt x="33" y="23"/>
                    <a:pt x="32" y="23"/>
                    <a:pt x="32" y="23"/>
                  </a:cubicBezTo>
                  <a:cubicBezTo>
                    <a:pt x="36" y="19"/>
                    <a:pt x="40" y="17"/>
                    <a:pt x="44" y="14"/>
                  </a:cubicBezTo>
                  <a:cubicBezTo>
                    <a:pt x="44" y="15"/>
                    <a:pt x="45" y="14"/>
                    <a:pt x="45" y="15"/>
                  </a:cubicBezTo>
                  <a:cubicBezTo>
                    <a:pt x="45" y="16"/>
                    <a:pt x="43" y="16"/>
                    <a:pt x="42" y="16"/>
                  </a:cubicBezTo>
                  <a:cubicBezTo>
                    <a:pt x="42" y="16"/>
                    <a:pt x="42" y="17"/>
                    <a:pt x="42" y="17"/>
                  </a:cubicBezTo>
                  <a:cubicBezTo>
                    <a:pt x="52" y="11"/>
                    <a:pt x="64" y="8"/>
                    <a:pt x="77" y="8"/>
                  </a:cubicBezTo>
                  <a:cubicBezTo>
                    <a:pt x="90" y="8"/>
                    <a:pt x="102" y="11"/>
                    <a:pt x="112" y="17"/>
                  </a:cubicBezTo>
                  <a:cubicBezTo>
                    <a:pt x="113" y="18"/>
                    <a:pt x="114" y="18"/>
                    <a:pt x="114" y="19"/>
                  </a:cubicBezTo>
                  <a:cubicBezTo>
                    <a:pt x="114" y="19"/>
                    <a:pt x="114" y="19"/>
                    <a:pt x="114" y="19"/>
                  </a:cubicBezTo>
                  <a:cubicBezTo>
                    <a:pt x="115" y="20"/>
                    <a:pt x="117" y="21"/>
                    <a:pt x="118" y="22"/>
                  </a:cubicBezTo>
                  <a:cubicBezTo>
                    <a:pt x="119" y="22"/>
                    <a:pt x="120" y="22"/>
                    <a:pt x="120" y="22"/>
                  </a:cubicBezTo>
                  <a:cubicBezTo>
                    <a:pt x="121" y="22"/>
                    <a:pt x="121" y="23"/>
                    <a:pt x="122" y="23"/>
                  </a:cubicBezTo>
                  <a:cubicBezTo>
                    <a:pt x="122" y="24"/>
                    <a:pt x="122" y="24"/>
                    <a:pt x="121" y="24"/>
                  </a:cubicBezTo>
                  <a:cubicBezTo>
                    <a:pt x="122" y="25"/>
                    <a:pt x="122" y="25"/>
                    <a:pt x="123" y="25"/>
                  </a:cubicBezTo>
                  <a:cubicBezTo>
                    <a:pt x="123" y="25"/>
                    <a:pt x="123" y="26"/>
                    <a:pt x="123" y="26"/>
                  </a:cubicBezTo>
                  <a:cubicBezTo>
                    <a:pt x="124" y="26"/>
                    <a:pt x="124" y="26"/>
                    <a:pt x="124" y="26"/>
                  </a:cubicBezTo>
                  <a:cubicBezTo>
                    <a:pt x="125" y="26"/>
                    <a:pt x="125" y="26"/>
                    <a:pt x="126" y="26"/>
                  </a:cubicBezTo>
                  <a:cubicBezTo>
                    <a:pt x="131" y="31"/>
                    <a:pt x="136" y="37"/>
                    <a:pt x="139" y="44"/>
                  </a:cubicBezTo>
                  <a:cubicBezTo>
                    <a:pt x="139" y="44"/>
                    <a:pt x="138" y="44"/>
                    <a:pt x="138" y="45"/>
                  </a:cubicBezTo>
                  <a:cubicBezTo>
                    <a:pt x="138" y="46"/>
                    <a:pt x="139" y="46"/>
                    <a:pt x="140" y="45"/>
                  </a:cubicBezTo>
                  <a:cubicBezTo>
                    <a:pt x="140" y="46"/>
                    <a:pt x="141" y="47"/>
                    <a:pt x="141" y="48"/>
                  </a:cubicBezTo>
                  <a:cubicBezTo>
                    <a:pt x="141" y="49"/>
                    <a:pt x="141" y="51"/>
                    <a:pt x="141" y="52"/>
                  </a:cubicBezTo>
                  <a:cubicBezTo>
                    <a:pt x="141" y="52"/>
                    <a:pt x="141" y="52"/>
                    <a:pt x="141" y="52"/>
                  </a:cubicBezTo>
                  <a:cubicBezTo>
                    <a:pt x="141" y="53"/>
                    <a:pt x="142" y="54"/>
                    <a:pt x="142" y="55"/>
                  </a:cubicBezTo>
                  <a:cubicBezTo>
                    <a:pt x="142" y="54"/>
                    <a:pt x="142" y="54"/>
                    <a:pt x="142" y="53"/>
                  </a:cubicBezTo>
                  <a:cubicBezTo>
                    <a:pt x="143" y="53"/>
                    <a:pt x="143" y="53"/>
                    <a:pt x="143" y="54"/>
                  </a:cubicBezTo>
                  <a:cubicBezTo>
                    <a:pt x="144" y="55"/>
                    <a:pt x="144" y="55"/>
                    <a:pt x="144" y="56"/>
                  </a:cubicBezTo>
                  <a:cubicBezTo>
                    <a:pt x="144" y="56"/>
                    <a:pt x="144" y="57"/>
                    <a:pt x="144" y="57"/>
                  </a:cubicBezTo>
                  <a:cubicBezTo>
                    <a:pt x="143" y="57"/>
                    <a:pt x="144" y="56"/>
                    <a:pt x="143" y="56"/>
                  </a:cubicBezTo>
                  <a:cubicBezTo>
                    <a:pt x="143" y="56"/>
                    <a:pt x="143" y="56"/>
                    <a:pt x="142" y="56"/>
                  </a:cubicBezTo>
                  <a:cubicBezTo>
                    <a:pt x="143" y="56"/>
                    <a:pt x="143" y="57"/>
                    <a:pt x="143" y="57"/>
                  </a:cubicBezTo>
                  <a:cubicBezTo>
                    <a:pt x="143" y="57"/>
                    <a:pt x="143" y="57"/>
                    <a:pt x="143" y="57"/>
                  </a:cubicBezTo>
                  <a:cubicBezTo>
                    <a:pt x="143" y="57"/>
                    <a:pt x="143" y="57"/>
                    <a:pt x="143" y="57"/>
                  </a:cubicBezTo>
                  <a:cubicBezTo>
                    <a:pt x="143" y="59"/>
                    <a:pt x="144" y="60"/>
                    <a:pt x="144" y="62"/>
                  </a:cubicBezTo>
                  <a:cubicBezTo>
                    <a:pt x="144" y="62"/>
                    <a:pt x="144" y="62"/>
                    <a:pt x="144" y="62"/>
                  </a:cubicBezTo>
                  <a:cubicBezTo>
                    <a:pt x="145" y="67"/>
                    <a:pt x="145" y="71"/>
                    <a:pt x="145" y="76"/>
                  </a:cubicBezTo>
                  <a:cubicBezTo>
                    <a:pt x="145" y="81"/>
                    <a:pt x="145" y="85"/>
                    <a:pt x="144" y="89"/>
                  </a:cubicBezTo>
                  <a:cubicBezTo>
                    <a:pt x="144" y="89"/>
                    <a:pt x="144" y="89"/>
                    <a:pt x="144" y="89"/>
                  </a:cubicBezTo>
                  <a:cubicBezTo>
                    <a:pt x="145" y="90"/>
                    <a:pt x="145" y="90"/>
                    <a:pt x="146" y="90"/>
                  </a:cubicBezTo>
                  <a:cubicBezTo>
                    <a:pt x="145" y="92"/>
                    <a:pt x="145" y="94"/>
                    <a:pt x="144" y="95"/>
                  </a:cubicBezTo>
                  <a:cubicBezTo>
                    <a:pt x="144" y="95"/>
                    <a:pt x="144" y="94"/>
                    <a:pt x="144" y="94"/>
                  </a:cubicBezTo>
                  <a:cubicBezTo>
                    <a:pt x="144" y="93"/>
                    <a:pt x="144" y="93"/>
                    <a:pt x="143" y="93"/>
                  </a:cubicBezTo>
                  <a:cubicBezTo>
                    <a:pt x="143" y="94"/>
                    <a:pt x="143" y="96"/>
                    <a:pt x="142" y="97"/>
                  </a:cubicBezTo>
                  <a:cubicBezTo>
                    <a:pt x="151" y="97"/>
                    <a:pt x="151" y="97"/>
                    <a:pt x="151" y="97"/>
                  </a:cubicBezTo>
                  <a:cubicBezTo>
                    <a:pt x="153" y="90"/>
                    <a:pt x="154" y="83"/>
                    <a:pt x="154" y="76"/>
                  </a:cubicBezTo>
                  <a:cubicBezTo>
                    <a:pt x="154" y="34"/>
                    <a:pt x="119" y="0"/>
                    <a:pt x="77" y="0"/>
                  </a:cubicBezTo>
                  <a:close/>
                  <a:moveTo>
                    <a:pt x="143" y="53"/>
                  </a:moveTo>
                  <a:cubicBezTo>
                    <a:pt x="142" y="52"/>
                    <a:pt x="142" y="51"/>
                    <a:pt x="142" y="50"/>
                  </a:cubicBezTo>
                  <a:cubicBezTo>
                    <a:pt x="142" y="51"/>
                    <a:pt x="143" y="52"/>
                    <a:pt x="143" y="5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4" name="Freeform 65"/>
            <p:cNvSpPr/>
            <p:nvPr/>
          </p:nvSpPr>
          <p:spPr bwMode="auto">
            <a:xfrm>
              <a:off x="3961592" y="5668537"/>
              <a:ext cx="5422" cy="3253"/>
            </a:xfrm>
            <a:custGeom>
              <a:avLst/>
              <a:gdLst>
                <a:gd name="T0" fmla="*/ 0 w 2"/>
                <a:gd name="T1" fmla="*/ 1 h 1"/>
                <a:gd name="T2" fmla="*/ 2 w 2"/>
                <a:gd name="T3" fmla="*/ 0 h 1"/>
                <a:gd name="T4" fmla="*/ 0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0"/>
                    <a:pt x="2"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5" name="Freeform 66"/>
            <p:cNvSpPr/>
            <p:nvPr/>
          </p:nvSpPr>
          <p:spPr bwMode="auto">
            <a:xfrm>
              <a:off x="3969183" y="5666368"/>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 name="Freeform 67"/>
            <p:cNvSpPr>
              <a:spLocks noEditPoints="1"/>
            </p:cNvSpPr>
            <p:nvPr/>
          </p:nvSpPr>
          <p:spPr bwMode="auto">
            <a:xfrm>
              <a:off x="3884608" y="5683717"/>
              <a:ext cx="114934" cy="185413"/>
            </a:xfrm>
            <a:custGeom>
              <a:avLst/>
              <a:gdLst>
                <a:gd name="T0" fmla="*/ 23 w 45"/>
                <a:gd name="T1" fmla="*/ 6 h 72"/>
                <a:gd name="T2" fmla="*/ 20 w 45"/>
                <a:gd name="T3" fmla="*/ 3 h 72"/>
                <a:gd name="T4" fmla="*/ 18 w 45"/>
                <a:gd name="T5" fmla="*/ 4 h 72"/>
                <a:gd name="T6" fmla="*/ 18 w 45"/>
                <a:gd name="T7" fmla="*/ 6 h 72"/>
                <a:gd name="T8" fmla="*/ 15 w 45"/>
                <a:gd name="T9" fmla="*/ 7 h 72"/>
                <a:gd name="T10" fmla="*/ 1 w 45"/>
                <a:gd name="T11" fmla="*/ 41 h 72"/>
                <a:gd name="T12" fmla="*/ 3 w 45"/>
                <a:gd name="T13" fmla="*/ 47 h 72"/>
                <a:gd name="T14" fmla="*/ 4 w 45"/>
                <a:gd name="T15" fmla="*/ 44 h 72"/>
                <a:gd name="T16" fmla="*/ 7 w 45"/>
                <a:gd name="T17" fmla="*/ 47 h 72"/>
                <a:gd name="T18" fmla="*/ 14 w 45"/>
                <a:gd name="T19" fmla="*/ 55 h 72"/>
                <a:gd name="T20" fmla="*/ 17 w 45"/>
                <a:gd name="T21" fmla="*/ 57 h 72"/>
                <a:gd name="T22" fmla="*/ 21 w 45"/>
                <a:gd name="T23" fmla="*/ 61 h 72"/>
                <a:gd name="T24" fmla="*/ 20 w 45"/>
                <a:gd name="T25" fmla="*/ 68 h 72"/>
                <a:gd name="T26" fmla="*/ 21 w 45"/>
                <a:gd name="T27" fmla="*/ 72 h 72"/>
                <a:gd name="T28" fmla="*/ 45 w 45"/>
                <a:gd name="T29" fmla="*/ 70 h 72"/>
                <a:gd name="T30" fmla="*/ 42 w 45"/>
                <a:gd name="T31" fmla="*/ 66 h 72"/>
                <a:gd name="T32" fmla="*/ 36 w 45"/>
                <a:gd name="T33" fmla="*/ 64 h 72"/>
                <a:gd name="T34" fmla="*/ 29 w 45"/>
                <a:gd name="T35" fmla="*/ 56 h 72"/>
                <a:gd name="T36" fmla="*/ 26 w 45"/>
                <a:gd name="T37" fmla="*/ 55 h 72"/>
                <a:gd name="T38" fmla="*/ 21 w 45"/>
                <a:gd name="T39" fmla="*/ 58 h 72"/>
                <a:gd name="T40" fmla="*/ 19 w 45"/>
                <a:gd name="T41" fmla="*/ 53 h 72"/>
                <a:gd name="T42" fmla="*/ 14 w 45"/>
                <a:gd name="T43" fmla="*/ 48 h 72"/>
                <a:gd name="T44" fmla="*/ 14 w 45"/>
                <a:gd name="T45" fmla="*/ 43 h 72"/>
                <a:gd name="T46" fmla="*/ 20 w 45"/>
                <a:gd name="T47" fmla="*/ 43 h 72"/>
                <a:gd name="T48" fmla="*/ 20 w 45"/>
                <a:gd name="T49" fmla="*/ 42 h 72"/>
                <a:gd name="T50" fmla="*/ 25 w 45"/>
                <a:gd name="T51" fmla="*/ 37 h 72"/>
                <a:gd name="T52" fmla="*/ 27 w 45"/>
                <a:gd name="T53" fmla="*/ 31 h 72"/>
                <a:gd name="T54" fmla="*/ 32 w 45"/>
                <a:gd name="T55" fmla="*/ 29 h 72"/>
                <a:gd name="T56" fmla="*/ 32 w 45"/>
                <a:gd name="T57" fmla="*/ 25 h 72"/>
                <a:gd name="T58" fmla="*/ 35 w 45"/>
                <a:gd name="T59" fmla="*/ 27 h 72"/>
                <a:gd name="T60" fmla="*/ 37 w 45"/>
                <a:gd name="T61" fmla="*/ 27 h 72"/>
                <a:gd name="T62" fmla="*/ 34 w 45"/>
                <a:gd name="T63" fmla="*/ 21 h 72"/>
                <a:gd name="T64" fmla="*/ 31 w 45"/>
                <a:gd name="T65" fmla="*/ 15 h 72"/>
                <a:gd name="T66" fmla="*/ 30 w 45"/>
                <a:gd name="T67" fmla="*/ 14 h 72"/>
                <a:gd name="T68" fmla="*/ 25 w 45"/>
                <a:gd name="T69" fmla="*/ 13 h 72"/>
                <a:gd name="T70" fmla="*/ 24 w 45"/>
                <a:gd name="T71" fmla="*/ 20 h 72"/>
                <a:gd name="T72" fmla="*/ 21 w 45"/>
                <a:gd name="T73" fmla="*/ 20 h 72"/>
                <a:gd name="T74" fmla="*/ 17 w 45"/>
                <a:gd name="T75" fmla="*/ 16 h 72"/>
                <a:gd name="T76" fmla="*/ 22 w 45"/>
                <a:gd name="T77" fmla="*/ 11 h 72"/>
                <a:gd name="T78" fmla="*/ 25 w 45"/>
                <a:gd name="T79" fmla="*/ 6 h 72"/>
                <a:gd name="T80" fmla="*/ 28 w 45"/>
                <a:gd name="T81" fmla="*/ 6 h 72"/>
                <a:gd name="T82" fmla="*/ 28 w 45"/>
                <a:gd name="T83" fmla="*/ 11 h 72"/>
                <a:gd name="T84" fmla="*/ 32 w 45"/>
                <a:gd name="T85" fmla="*/ 9 h 72"/>
                <a:gd name="T86" fmla="*/ 35 w 45"/>
                <a:gd name="T87" fmla="*/ 8 h 72"/>
                <a:gd name="T88" fmla="*/ 32 w 45"/>
                <a:gd name="T89" fmla="*/ 5 h 72"/>
                <a:gd name="T90" fmla="*/ 29 w 45"/>
                <a:gd name="T91" fmla="*/ 2 h 72"/>
                <a:gd name="T92" fmla="*/ 23 w 45"/>
                <a:gd name="T93" fmla="*/ 0 h 72"/>
                <a:gd name="T94" fmla="*/ 34 w 45"/>
                <a:gd name="T95" fmla="*/ 22 h 72"/>
                <a:gd name="T96" fmla="*/ 3 w 45"/>
                <a:gd name="T97" fmla="*/ 42 h 72"/>
                <a:gd name="T98" fmla="*/ 3 w 45"/>
                <a:gd name="T99"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72">
                  <a:moveTo>
                    <a:pt x="22" y="1"/>
                  </a:moveTo>
                  <a:cubicBezTo>
                    <a:pt x="21" y="2"/>
                    <a:pt x="21" y="4"/>
                    <a:pt x="22" y="5"/>
                  </a:cubicBezTo>
                  <a:cubicBezTo>
                    <a:pt x="22" y="5"/>
                    <a:pt x="23" y="5"/>
                    <a:pt x="23" y="6"/>
                  </a:cubicBezTo>
                  <a:cubicBezTo>
                    <a:pt x="23" y="6"/>
                    <a:pt x="23" y="7"/>
                    <a:pt x="22" y="8"/>
                  </a:cubicBezTo>
                  <a:cubicBezTo>
                    <a:pt x="22" y="7"/>
                    <a:pt x="23" y="7"/>
                    <a:pt x="22" y="6"/>
                  </a:cubicBezTo>
                  <a:cubicBezTo>
                    <a:pt x="22" y="5"/>
                    <a:pt x="21" y="5"/>
                    <a:pt x="20" y="3"/>
                  </a:cubicBezTo>
                  <a:cubicBezTo>
                    <a:pt x="20" y="3"/>
                    <a:pt x="20" y="3"/>
                    <a:pt x="20" y="3"/>
                  </a:cubicBezTo>
                  <a:cubicBezTo>
                    <a:pt x="20" y="3"/>
                    <a:pt x="19" y="3"/>
                    <a:pt x="19" y="3"/>
                  </a:cubicBezTo>
                  <a:cubicBezTo>
                    <a:pt x="19" y="4"/>
                    <a:pt x="18" y="3"/>
                    <a:pt x="18" y="4"/>
                  </a:cubicBezTo>
                  <a:cubicBezTo>
                    <a:pt x="19" y="4"/>
                    <a:pt x="19" y="5"/>
                    <a:pt x="19" y="5"/>
                  </a:cubicBezTo>
                  <a:cubicBezTo>
                    <a:pt x="19" y="6"/>
                    <a:pt x="19" y="7"/>
                    <a:pt x="18" y="7"/>
                  </a:cubicBezTo>
                  <a:cubicBezTo>
                    <a:pt x="18" y="7"/>
                    <a:pt x="18" y="7"/>
                    <a:pt x="18" y="6"/>
                  </a:cubicBezTo>
                  <a:cubicBezTo>
                    <a:pt x="18" y="6"/>
                    <a:pt x="18" y="6"/>
                    <a:pt x="18" y="6"/>
                  </a:cubicBezTo>
                  <a:cubicBezTo>
                    <a:pt x="17" y="6"/>
                    <a:pt x="17" y="7"/>
                    <a:pt x="16" y="7"/>
                  </a:cubicBezTo>
                  <a:cubicBezTo>
                    <a:pt x="16" y="7"/>
                    <a:pt x="15" y="7"/>
                    <a:pt x="15" y="7"/>
                  </a:cubicBezTo>
                  <a:cubicBezTo>
                    <a:pt x="7" y="16"/>
                    <a:pt x="2" y="27"/>
                    <a:pt x="0" y="39"/>
                  </a:cubicBezTo>
                  <a:cubicBezTo>
                    <a:pt x="0" y="39"/>
                    <a:pt x="0" y="39"/>
                    <a:pt x="1" y="39"/>
                  </a:cubicBezTo>
                  <a:cubicBezTo>
                    <a:pt x="1" y="40"/>
                    <a:pt x="1" y="41"/>
                    <a:pt x="1" y="41"/>
                  </a:cubicBezTo>
                  <a:cubicBezTo>
                    <a:pt x="1" y="42"/>
                    <a:pt x="2" y="43"/>
                    <a:pt x="2" y="43"/>
                  </a:cubicBezTo>
                  <a:cubicBezTo>
                    <a:pt x="2" y="43"/>
                    <a:pt x="2" y="44"/>
                    <a:pt x="2" y="44"/>
                  </a:cubicBezTo>
                  <a:cubicBezTo>
                    <a:pt x="3" y="44"/>
                    <a:pt x="3" y="46"/>
                    <a:pt x="3" y="47"/>
                  </a:cubicBezTo>
                  <a:cubicBezTo>
                    <a:pt x="4" y="46"/>
                    <a:pt x="4" y="47"/>
                    <a:pt x="5" y="47"/>
                  </a:cubicBezTo>
                  <a:cubicBezTo>
                    <a:pt x="5" y="46"/>
                    <a:pt x="4" y="46"/>
                    <a:pt x="4" y="44"/>
                  </a:cubicBezTo>
                  <a:cubicBezTo>
                    <a:pt x="4" y="44"/>
                    <a:pt x="4" y="44"/>
                    <a:pt x="4" y="44"/>
                  </a:cubicBezTo>
                  <a:cubicBezTo>
                    <a:pt x="4" y="44"/>
                    <a:pt x="4" y="44"/>
                    <a:pt x="4" y="44"/>
                  </a:cubicBezTo>
                  <a:cubicBezTo>
                    <a:pt x="5" y="44"/>
                    <a:pt x="5" y="45"/>
                    <a:pt x="5" y="45"/>
                  </a:cubicBezTo>
                  <a:cubicBezTo>
                    <a:pt x="5" y="46"/>
                    <a:pt x="6" y="47"/>
                    <a:pt x="7" y="47"/>
                  </a:cubicBezTo>
                  <a:cubicBezTo>
                    <a:pt x="6" y="49"/>
                    <a:pt x="7" y="50"/>
                    <a:pt x="8" y="52"/>
                  </a:cubicBezTo>
                  <a:cubicBezTo>
                    <a:pt x="10" y="52"/>
                    <a:pt x="11" y="54"/>
                    <a:pt x="13" y="53"/>
                  </a:cubicBezTo>
                  <a:cubicBezTo>
                    <a:pt x="13" y="54"/>
                    <a:pt x="14" y="54"/>
                    <a:pt x="14" y="55"/>
                  </a:cubicBezTo>
                  <a:cubicBezTo>
                    <a:pt x="15" y="55"/>
                    <a:pt x="15" y="55"/>
                    <a:pt x="16" y="55"/>
                  </a:cubicBezTo>
                  <a:cubicBezTo>
                    <a:pt x="16" y="56"/>
                    <a:pt x="16" y="56"/>
                    <a:pt x="17" y="57"/>
                  </a:cubicBezTo>
                  <a:cubicBezTo>
                    <a:pt x="17" y="57"/>
                    <a:pt x="17" y="57"/>
                    <a:pt x="17" y="57"/>
                  </a:cubicBezTo>
                  <a:cubicBezTo>
                    <a:pt x="18" y="57"/>
                    <a:pt x="19" y="59"/>
                    <a:pt x="20" y="59"/>
                  </a:cubicBezTo>
                  <a:cubicBezTo>
                    <a:pt x="20" y="59"/>
                    <a:pt x="20" y="58"/>
                    <a:pt x="20" y="58"/>
                  </a:cubicBezTo>
                  <a:cubicBezTo>
                    <a:pt x="21" y="59"/>
                    <a:pt x="21" y="60"/>
                    <a:pt x="21" y="61"/>
                  </a:cubicBezTo>
                  <a:cubicBezTo>
                    <a:pt x="21" y="61"/>
                    <a:pt x="21" y="61"/>
                    <a:pt x="21" y="62"/>
                  </a:cubicBezTo>
                  <a:cubicBezTo>
                    <a:pt x="21" y="63"/>
                    <a:pt x="20" y="63"/>
                    <a:pt x="20" y="64"/>
                  </a:cubicBezTo>
                  <a:cubicBezTo>
                    <a:pt x="19" y="66"/>
                    <a:pt x="21" y="67"/>
                    <a:pt x="20" y="68"/>
                  </a:cubicBezTo>
                  <a:cubicBezTo>
                    <a:pt x="20" y="69"/>
                    <a:pt x="21" y="69"/>
                    <a:pt x="21" y="69"/>
                  </a:cubicBezTo>
                  <a:cubicBezTo>
                    <a:pt x="21" y="70"/>
                    <a:pt x="21" y="70"/>
                    <a:pt x="20" y="70"/>
                  </a:cubicBezTo>
                  <a:cubicBezTo>
                    <a:pt x="20" y="71"/>
                    <a:pt x="20" y="72"/>
                    <a:pt x="21" y="72"/>
                  </a:cubicBezTo>
                  <a:cubicBezTo>
                    <a:pt x="45" y="72"/>
                    <a:pt x="45" y="72"/>
                    <a:pt x="45" y="72"/>
                  </a:cubicBezTo>
                  <a:cubicBezTo>
                    <a:pt x="45" y="72"/>
                    <a:pt x="45" y="71"/>
                    <a:pt x="45" y="71"/>
                  </a:cubicBezTo>
                  <a:cubicBezTo>
                    <a:pt x="45" y="70"/>
                    <a:pt x="45" y="70"/>
                    <a:pt x="45" y="70"/>
                  </a:cubicBezTo>
                  <a:cubicBezTo>
                    <a:pt x="45" y="69"/>
                    <a:pt x="45" y="68"/>
                    <a:pt x="45" y="67"/>
                  </a:cubicBezTo>
                  <a:cubicBezTo>
                    <a:pt x="44" y="67"/>
                    <a:pt x="44" y="67"/>
                    <a:pt x="44" y="67"/>
                  </a:cubicBezTo>
                  <a:cubicBezTo>
                    <a:pt x="43" y="67"/>
                    <a:pt x="42" y="66"/>
                    <a:pt x="42" y="66"/>
                  </a:cubicBezTo>
                  <a:cubicBezTo>
                    <a:pt x="41" y="66"/>
                    <a:pt x="40" y="66"/>
                    <a:pt x="40" y="66"/>
                  </a:cubicBezTo>
                  <a:cubicBezTo>
                    <a:pt x="39" y="65"/>
                    <a:pt x="38" y="66"/>
                    <a:pt x="38" y="64"/>
                  </a:cubicBezTo>
                  <a:cubicBezTo>
                    <a:pt x="37" y="64"/>
                    <a:pt x="36" y="65"/>
                    <a:pt x="36" y="64"/>
                  </a:cubicBezTo>
                  <a:cubicBezTo>
                    <a:pt x="37" y="63"/>
                    <a:pt x="36" y="59"/>
                    <a:pt x="34" y="60"/>
                  </a:cubicBezTo>
                  <a:cubicBezTo>
                    <a:pt x="33" y="60"/>
                    <a:pt x="32" y="59"/>
                    <a:pt x="32" y="58"/>
                  </a:cubicBezTo>
                  <a:cubicBezTo>
                    <a:pt x="31" y="57"/>
                    <a:pt x="30" y="57"/>
                    <a:pt x="29" y="56"/>
                  </a:cubicBezTo>
                  <a:cubicBezTo>
                    <a:pt x="29" y="56"/>
                    <a:pt x="29" y="57"/>
                    <a:pt x="28" y="57"/>
                  </a:cubicBezTo>
                  <a:cubicBezTo>
                    <a:pt x="28" y="56"/>
                    <a:pt x="27" y="56"/>
                    <a:pt x="27" y="55"/>
                  </a:cubicBezTo>
                  <a:cubicBezTo>
                    <a:pt x="26" y="54"/>
                    <a:pt x="26" y="55"/>
                    <a:pt x="26" y="55"/>
                  </a:cubicBezTo>
                  <a:cubicBezTo>
                    <a:pt x="25" y="55"/>
                    <a:pt x="25" y="55"/>
                    <a:pt x="24" y="54"/>
                  </a:cubicBezTo>
                  <a:cubicBezTo>
                    <a:pt x="24" y="55"/>
                    <a:pt x="24" y="55"/>
                    <a:pt x="23" y="55"/>
                  </a:cubicBezTo>
                  <a:cubicBezTo>
                    <a:pt x="23" y="56"/>
                    <a:pt x="22" y="57"/>
                    <a:pt x="21" y="58"/>
                  </a:cubicBezTo>
                  <a:cubicBezTo>
                    <a:pt x="21" y="57"/>
                    <a:pt x="21" y="56"/>
                    <a:pt x="20" y="56"/>
                  </a:cubicBezTo>
                  <a:cubicBezTo>
                    <a:pt x="20" y="57"/>
                    <a:pt x="20" y="57"/>
                    <a:pt x="19" y="57"/>
                  </a:cubicBezTo>
                  <a:cubicBezTo>
                    <a:pt x="18" y="56"/>
                    <a:pt x="19" y="55"/>
                    <a:pt x="19" y="53"/>
                  </a:cubicBezTo>
                  <a:cubicBezTo>
                    <a:pt x="18" y="52"/>
                    <a:pt x="17" y="52"/>
                    <a:pt x="16" y="52"/>
                  </a:cubicBezTo>
                  <a:cubicBezTo>
                    <a:pt x="16" y="51"/>
                    <a:pt x="17" y="50"/>
                    <a:pt x="17" y="48"/>
                  </a:cubicBezTo>
                  <a:cubicBezTo>
                    <a:pt x="16" y="48"/>
                    <a:pt x="16" y="48"/>
                    <a:pt x="14" y="48"/>
                  </a:cubicBezTo>
                  <a:cubicBezTo>
                    <a:pt x="14" y="49"/>
                    <a:pt x="14" y="50"/>
                    <a:pt x="13" y="50"/>
                  </a:cubicBezTo>
                  <a:cubicBezTo>
                    <a:pt x="10" y="51"/>
                    <a:pt x="12" y="46"/>
                    <a:pt x="12" y="44"/>
                  </a:cubicBezTo>
                  <a:cubicBezTo>
                    <a:pt x="12" y="43"/>
                    <a:pt x="13" y="43"/>
                    <a:pt x="14" y="43"/>
                  </a:cubicBezTo>
                  <a:cubicBezTo>
                    <a:pt x="15" y="42"/>
                    <a:pt x="15" y="43"/>
                    <a:pt x="16" y="43"/>
                  </a:cubicBezTo>
                  <a:cubicBezTo>
                    <a:pt x="16" y="43"/>
                    <a:pt x="16" y="43"/>
                    <a:pt x="17" y="43"/>
                  </a:cubicBezTo>
                  <a:cubicBezTo>
                    <a:pt x="18" y="43"/>
                    <a:pt x="19" y="42"/>
                    <a:pt x="20" y="43"/>
                  </a:cubicBezTo>
                  <a:cubicBezTo>
                    <a:pt x="19" y="45"/>
                    <a:pt x="20" y="46"/>
                    <a:pt x="21" y="46"/>
                  </a:cubicBezTo>
                  <a:cubicBezTo>
                    <a:pt x="21" y="44"/>
                    <a:pt x="21" y="44"/>
                    <a:pt x="21" y="43"/>
                  </a:cubicBezTo>
                  <a:cubicBezTo>
                    <a:pt x="21" y="43"/>
                    <a:pt x="20" y="42"/>
                    <a:pt x="20" y="42"/>
                  </a:cubicBezTo>
                  <a:cubicBezTo>
                    <a:pt x="21" y="40"/>
                    <a:pt x="22" y="39"/>
                    <a:pt x="23" y="38"/>
                  </a:cubicBezTo>
                  <a:cubicBezTo>
                    <a:pt x="24" y="38"/>
                    <a:pt x="24" y="38"/>
                    <a:pt x="23" y="37"/>
                  </a:cubicBezTo>
                  <a:cubicBezTo>
                    <a:pt x="24" y="37"/>
                    <a:pt x="24" y="37"/>
                    <a:pt x="25" y="37"/>
                  </a:cubicBezTo>
                  <a:cubicBezTo>
                    <a:pt x="24" y="35"/>
                    <a:pt x="25" y="35"/>
                    <a:pt x="25" y="34"/>
                  </a:cubicBezTo>
                  <a:cubicBezTo>
                    <a:pt x="26" y="33"/>
                    <a:pt x="27" y="33"/>
                    <a:pt x="27" y="32"/>
                  </a:cubicBezTo>
                  <a:cubicBezTo>
                    <a:pt x="28" y="32"/>
                    <a:pt x="27" y="32"/>
                    <a:pt x="27" y="31"/>
                  </a:cubicBezTo>
                  <a:cubicBezTo>
                    <a:pt x="28" y="30"/>
                    <a:pt x="29" y="30"/>
                    <a:pt x="30" y="29"/>
                  </a:cubicBezTo>
                  <a:cubicBezTo>
                    <a:pt x="30" y="30"/>
                    <a:pt x="30" y="30"/>
                    <a:pt x="30" y="30"/>
                  </a:cubicBezTo>
                  <a:cubicBezTo>
                    <a:pt x="31" y="30"/>
                    <a:pt x="32" y="29"/>
                    <a:pt x="32" y="29"/>
                  </a:cubicBezTo>
                  <a:cubicBezTo>
                    <a:pt x="32" y="28"/>
                    <a:pt x="31" y="28"/>
                    <a:pt x="31" y="27"/>
                  </a:cubicBezTo>
                  <a:cubicBezTo>
                    <a:pt x="31" y="26"/>
                    <a:pt x="32" y="26"/>
                    <a:pt x="32" y="26"/>
                  </a:cubicBezTo>
                  <a:cubicBezTo>
                    <a:pt x="32" y="25"/>
                    <a:pt x="32" y="26"/>
                    <a:pt x="32" y="25"/>
                  </a:cubicBezTo>
                  <a:cubicBezTo>
                    <a:pt x="33" y="26"/>
                    <a:pt x="34" y="23"/>
                    <a:pt x="35" y="24"/>
                  </a:cubicBezTo>
                  <a:cubicBezTo>
                    <a:pt x="35" y="25"/>
                    <a:pt x="34" y="26"/>
                    <a:pt x="33" y="28"/>
                  </a:cubicBezTo>
                  <a:cubicBezTo>
                    <a:pt x="34" y="28"/>
                    <a:pt x="34" y="27"/>
                    <a:pt x="35" y="27"/>
                  </a:cubicBezTo>
                  <a:cubicBezTo>
                    <a:pt x="35" y="28"/>
                    <a:pt x="35" y="29"/>
                    <a:pt x="35" y="29"/>
                  </a:cubicBezTo>
                  <a:cubicBezTo>
                    <a:pt x="35" y="28"/>
                    <a:pt x="36" y="29"/>
                    <a:pt x="37" y="29"/>
                  </a:cubicBezTo>
                  <a:cubicBezTo>
                    <a:pt x="37" y="28"/>
                    <a:pt x="36" y="27"/>
                    <a:pt x="37" y="27"/>
                  </a:cubicBezTo>
                  <a:cubicBezTo>
                    <a:pt x="36" y="27"/>
                    <a:pt x="36" y="26"/>
                    <a:pt x="35" y="25"/>
                  </a:cubicBezTo>
                  <a:cubicBezTo>
                    <a:pt x="36" y="23"/>
                    <a:pt x="36" y="23"/>
                    <a:pt x="35" y="21"/>
                  </a:cubicBezTo>
                  <a:cubicBezTo>
                    <a:pt x="35" y="21"/>
                    <a:pt x="35" y="21"/>
                    <a:pt x="34" y="21"/>
                  </a:cubicBezTo>
                  <a:cubicBezTo>
                    <a:pt x="34" y="20"/>
                    <a:pt x="33" y="20"/>
                    <a:pt x="33" y="19"/>
                  </a:cubicBezTo>
                  <a:cubicBezTo>
                    <a:pt x="33" y="19"/>
                    <a:pt x="33" y="18"/>
                    <a:pt x="33" y="18"/>
                  </a:cubicBezTo>
                  <a:cubicBezTo>
                    <a:pt x="32" y="17"/>
                    <a:pt x="33" y="15"/>
                    <a:pt x="31" y="15"/>
                  </a:cubicBezTo>
                  <a:cubicBezTo>
                    <a:pt x="31" y="16"/>
                    <a:pt x="32" y="17"/>
                    <a:pt x="31" y="17"/>
                  </a:cubicBezTo>
                  <a:cubicBezTo>
                    <a:pt x="31" y="16"/>
                    <a:pt x="30" y="17"/>
                    <a:pt x="30" y="16"/>
                  </a:cubicBezTo>
                  <a:cubicBezTo>
                    <a:pt x="30" y="15"/>
                    <a:pt x="30" y="14"/>
                    <a:pt x="30" y="14"/>
                  </a:cubicBezTo>
                  <a:cubicBezTo>
                    <a:pt x="28" y="14"/>
                    <a:pt x="29" y="13"/>
                    <a:pt x="27" y="13"/>
                  </a:cubicBezTo>
                  <a:cubicBezTo>
                    <a:pt x="27" y="13"/>
                    <a:pt x="27" y="12"/>
                    <a:pt x="26" y="12"/>
                  </a:cubicBezTo>
                  <a:cubicBezTo>
                    <a:pt x="26" y="12"/>
                    <a:pt x="26" y="13"/>
                    <a:pt x="25" y="13"/>
                  </a:cubicBezTo>
                  <a:cubicBezTo>
                    <a:pt x="25" y="15"/>
                    <a:pt x="24" y="17"/>
                    <a:pt x="25" y="19"/>
                  </a:cubicBezTo>
                  <a:cubicBezTo>
                    <a:pt x="24" y="19"/>
                    <a:pt x="24" y="18"/>
                    <a:pt x="23" y="19"/>
                  </a:cubicBezTo>
                  <a:cubicBezTo>
                    <a:pt x="24" y="20"/>
                    <a:pt x="24" y="19"/>
                    <a:pt x="24" y="20"/>
                  </a:cubicBezTo>
                  <a:cubicBezTo>
                    <a:pt x="24" y="20"/>
                    <a:pt x="24" y="22"/>
                    <a:pt x="23" y="23"/>
                  </a:cubicBezTo>
                  <a:cubicBezTo>
                    <a:pt x="23" y="22"/>
                    <a:pt x="23" y="21"/>
                    <a:pt x="22" y="20"/>
                  </a:cubicBezTo>
                  <a:cubicBezTo>
                    <a:pt x="22" y="19"/>
                    <a:pt x="22" y="20"/>
                    <a:pt x="21" y="20"/>
                  </a:cubicBezTo>
                  <a:cubicBezTo>
                    <a:pt x="21" y="19"/>
                    <a:pt x="21" y="20"/>
                    <a:pt x="20" y="20"/>
                  </a:cubicBezTo>
                  <a:cubicBezTo>
                    <a:pt x="20" y="19"/>
                    <a:pt x="19" y="18"/>
                    <a:pt x="18" y="18"/>
                  </a:cubicBezTo>
                  <a:cubicBezTo>
                    <a:pt x="18" y="16"/>
                    <a:pt x="17" y="17"/>
                    <a:pt x="17" y="16"/>
                  </a:cubicBezTo>
                  <a:cubicBezTo>
                    <a:pt x="18" y="16"/>
                    <a:pt x="18" y="15"/>
                    <a:pt x="18" y="15"/>
                  </a:cubicBezTo>
                  <a:cubicBezTo>
                    <a:pt x="18" y="14"/>
                    <a:pt x="19" y="13"/>
                    <a:pt x="20" y="13"/>
                  </a:cubicBezTo>
                  <a:cubicBezTo>
                    <a:pt x="20" y="12"/>
                    <a:pt x="20" y="11"/>
                    <a:pt x="22" y="11"/>
                  </a:cubicBezTo>
                  <a:cubicBezTo>
                    <a:pt x="22" y="10"/>
                    <a:pt x="21" y="10"/>
                    <a:pt x="21" y="10"/>
                  </a:cubicBezTo>
                  <a:cubicBezTo>
                    <a:pt x="23" y="9"/>
                    <a:pt x="24" y="9"/>
                    <a:pt x="25" y="9"/>
                  </a:cubicBezTo>
                  <a:cubicBezTo>
                    <a:pt x="25" y="8"/>
                    <a:pt x="25" y="7"/>
                    <a:pt x="25" y="6"/>
                  </a:cubicBezTo>
                  <a:cubicBezTo>
                    <a:pt x="25" y="5"/>
                    <a:pt x="24" y="5"/>
                    <a:pt x="24" y="5"/>
                  </a:cubicBezTo>
                  <a:cubicBezTo>
                    <a:pt x="25" y="5"/>
                    <a:pt x="26" y="5"/>
                    <a:pt x="26" y="6"/>
                  </a:cubicBezTo>
                  <a:cubicBezTo>
                    <a:pt x="27" y="5"/>
                    <a:pt x="27" y="6"/>
                    <a:pt x="28" y="6"/>
                  </a:cubicBezTo>
                  <a:cubicBezTo>
                    <a:pt x="28" y="7"/>
                    <a:pt x="29" y="6"/>
                    <a:pt x="29" y="8"/>
                  </a:cubicBezTo>
                  <a:cubicBezTo>
                    <a:pt x="29" y="10"/>
                    <a:pt x="26" y="9"/>
                    <a:pt x="26" y="11"/>
                  </a:cubicBezTo>
                  <a:cubicBezTo>
                    <a:pt x="26" y="11"/>
                    <a:pt x="27" y="11"/>
                    <a:pt x="28" y="11"/>
                  </a:cubicBezTo>
                  <a:cubicBezTo>
                    <a:pt x="30" y="12"/>
                    <a:pt x="30" y="14"/>
                    <a:pt x="32" y="14"/>
                  </a:cubicBezTo>
                  <a:cubicBezTo>
                    <a:pt x="32" y="13"/>
                    <a:pt x="33" y="13"/>
                    <a:pt x="32" y="11"/>
                  </a:cubicBezTo>
                  <a:cubicBezTo>
                    <a:pt x="32" y="10"/>
                    <a:pt x="32" y="10"/>
                    <a:pt x="32" y="9"/>
                  </a:cubicBezTo>
                  <a:cubicBezTo>
                    <a:pt x="33" y="9"/>
                    <a:pt x="33" y="10"/>
                    <a:pt x="34" y="11"/>
                  </a:cubicBezTo>
                  <a:cubicBezTo>
                    <a:pt x="34" y="10"/>
                    <a:pt x="33" y="9"/>
                    <a:pt x="34" y="9"/>
                  </a:cubicBezTo>
                  <a:cubicBezTo>
                    <a:pt x="34" y="9"/>
                    <a:pt x="35" y="8"/>
                    <a:pt x="35" y="8"/>
                  </a:cubicBezTo>
                  <a:cubicBezTo>
                    <a:pt x="34" y="8"/>
                    <a:pt x="34" y="7"/>
                    <a:pt x="34" y="7"/>
                  </a:cubicBezTo>
                  <a:cubicBezTo>
                    <a:pt x="33" y="7"/>
                    <a:pt x="32" y="6"/>
                    <a:pt x="32" y="6"/>
                  </a:cubicBezTo>
                  <a:cubicBezTo>
                    <a:pt x="32" y="6"/>
                    <a:pt x="32" y="6"/>
                    <a:pt x="32" y="5"/>
                  </a:cubicBezTo>
                  <a:cubicBezTo>
                    <a:pt x="32" y="4"/>
                    <a:pt x="31" y="4"/>
                    <a:pt x="31" y="3"/>
                  </a:cubicBezTo>
                  <a:cubicBezTo>
                    <a:pt x="31" y="3"/>
                    <a:pt x="30" y="3"/>
                    <a:pt x="29" y="3"/>
                  </a:cubicBezTo>
                  <a:cubicBezTo>
                    <a:pt x="29" y="2"/>
                    <a:pt x="29" y="2"/>
                    <a:pt x="29" y="2"/>
                  </a:cubicBezTo>
                  <a:cubicBezTo>
                    <a:pt x="28" y="2"/>
                    <a:pt x="27" y="2"/>
                    <a:pt x="26" y="2"/>
                  </a:cubicBezTo>
                  <a:cubicBezTo>
                    <a:pt x="26" y="0"/>
                    <a:pt x="24" y="1"/>
                    <a:pt x="24" y="2"/>
                  </a:cubicBezTo>
                  <a:cubicBezTo>
                    <a:pt x="24" y="1"/>
                    <a:pt x="24" y="0"/>
                    <a:pt x="23" y="0"/>
                  </a:cubicBezTo>
                  <a:cubicBezTo>
                    <a:pt x="23" y="0"/>
                    <a:pt x="23" y="0"/>
                    <a:pt x="23" y="0"/>
                  </a:cubicBezTo>
                  <a:cubicBezTo>
                    <a:pt x="23" y="0"/>
                    <a:pt x="23" y="1"/>
                    <a:pt x="22" y="1"/>
                  </a:cubicBezTo>
                  <a:close/>
                  <a:moveTo>
                    <a:pt x="34" y="22"/>
                  </a:moveTo>
                  <a:cubicBezTo>
                    <a:pt x="34" y="22"/>
                    <a:pt x="34" y="22"/>
                    <a:pt x="34" y="22"/>
                  </a:cubicBezTo>
                  <a:cubicBezTo>
                    <a:pt x="34" y="22"/>
                    <a:pt x="34" y="22"/>
                    <a:pt x="34" y="22"/>
                  </a:cubicBezTo>
                  <a:close/>
                  <a:moveTo>
                    <a:pt x="3" y="42"/>
                  </a:moveTo>
                  <a:cubicBezTo>
                    <a:pt x="3" y="41"/>
                    <a:pt x="3" y="42"/>
                    <a:pt x="3" y="42"/>
                  </a:cubicBezTo>
                  <a:cubicBezTo>
                    <a:pt x="3" y="42"/>
                    <a:pt x="3" y="42"/>
                    <a:pt x="3" y="42"/>
                  </a:cubicBezTo>
                  <a:close/>
                  <a:moveTo>
                    <a:pt x="3" y="42"/>
                  </a:moveTo>
                  <a:cubicBezTo>
                    <a:pt x="4" y="42"/>
                    <a:pt x="4" y="43"/>
                    <a:pt x="4" y="43"/>
                  </a:cubicBezTo>
                  <a:cubicBezTo>
                    <a:pt x="4" y="44"/>
                    <a:pt x="3" y="43"/>
                    <a:pt x="3" y="4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7" name="Freeform 68"/>
            <p:cNvSpPr>
              <a:spLocks noEditPoints="1"/>
            </p:cNvSpPr>
            <p:nvPr/>
          </p:nvSpPr>
          <p:spPr bwMode="auto">
            <a:xfrm>
              <a:off x="3940991" y="5655525"/>
              <a:ext cx="37950" cy="31445"/>
            </a:xfrm>
            <a:custGeom>
              <a:avLst/>
              <a:gdLst>
                <a:gd name="T0" fmla="*/ 12 w 15"/>
                <a:gd name="T1" fmla="*/ 2 h 12"/>
                <a:gd name="T2" fmla="*/ 15 w 15"/>
                <a:gd name="T3" fmla="*/ 1 h 12"/>
                <a:gd name="T4" fmla="*/ 14 w 15"/>
                <a:gd name="T5" fmla="*/ 0 h 12"/>
                <a:gd name="T6" fmla="*/ 2 w 15"/>
                <a:gd name="T7" fmla="*/ 9 h 12"/>
                <a:gd name="T8" fmla="*/ 3 w 15"/>
                <a:gd name="T9" fmla="*/ 10 h 12"/>
                <a:gd name="T10" fmla="*/ 3 w 15"/>
                <a:gd name="T11" fmla="*/ 10 h 12"/>
                <a:gd name="T12" fmla="*/ 3 w 15"/>
                <a:gd name="T13" fmla="*/ 10 h 12"/>
                <a:gd name="T14" fmla="*/ 1 w 15"/>
                <a:gd name="T15" fmla="*/ 9 h 12"/>
                <a:gd name="T16" fmla="*/ 0 w 15"/>
                <a:gd name="T17" fmla="*/ 10 h 12"/>
                <a:gd name="T18" fmla="*/ 0 w 15"/>
                <a:gd name="T19" fmla="*/ 11 h 12"/>
                <a:gd name="T20" fmla="*/ 2 w 15"/>
                <a:gd name="T21" fmla="*/ 11 h 12"/>
                <a:gd name="T22" fmla="*/ 5 w 15"/>
                <a:gd name="T23" fmla="*/ 10 h 12"/>
                <a:gd name="T24" fmla="*/ 6 w 15"/>
                <a:gd name="T25" fmla="*/ 9 h 12"/>
                <a:gd name="T26" fmla="*/ 5 w 15"/>
                <a:gd name="T27" fmla="*/ 9 h 12"/>
                <a:gd name="T28" fmla="*/ 7 w 15"/>
                <a:gd name="T29" fmla="*/ 9 h 12"/>
                <a:gd name="T30" fmla="*/ 8 w 15"/>
                <a:gd name="T31" fmla="*/ 6 h 12"/>
                <a:gd name="T32" fmla="*/ 8 w 15"/>
                <a:gd name="T33" fmla="*/ 6 h 12"/>
                <a:gd name="T34" fmla="*/ 10 w 15"/>
                <a:gd name="T35" fmla="*/ 5 h 12"/>
                <a:gd name="T36" fmla="*/ 11 w 15"/>
                <a:gd name="T37" fmla="*/ 5 h 12"/>
                <a:gd name="T38" fmla="*/ 11 w 15"/>
                <a:gd name="T39" fmla="*/ 4 h 12"/>
                <a:gd name="T40" fmla="*/ 12 w 15"/>
                <a:gd name="T41" fmla="*/ 4 h 12"/>
                <a:gd name="T42" fmla="*/ 12 w 15"/>
                <a:gd name="T43" fmla="*/ 3 h 12"/>
                <a:gd name="T44" fmla="*/ 12 w 15"/>
                <a:gd name="T45" fmla="*/ 3 h 12"/>
                <a:gd name="T46" fmla="*/ 12 w 15"/>
                <a:gd name="T47" fmla="*/ 2 h 12"/>
                <a:gd name="T48" fmla="*/ 4 w 15"/>
                <a:gd name="T49" fmla="*/ 10 h 12"/>
                <a:gd name="T50" fmla="*/ 4 w 15"/>
                <a:gd name="T51" fmla="*/ 10 h 12"/>
                <a:gd name="T52" fmla="*/ 4 w 15"/>
                <a:gd name="T5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2">
                  <a:moveTo>
                    <a:pt x="12" y="2"/>
                  </a:moveTo>
                  <a:cubicBezTo>
                    <a:pt x="13" y="2"/>
                    <a:pt x="15" y="2"/>
                    <a:pt x="15" y="1"/>
                  </a:cubicBezTo>
                  <a:cubicBezTo>
                    <a:pt x="15" y="0"/>
                    <a:pt x="14" y="1"/>
                    <a:pt x="14" y="0"/>
                  </a:cubicBezTo>
                  <a:cubicBezTo>
                    <a:pt x="10" y="3"/>
                    <a:pt x="6" y="5"/>
                    <a:pt x="2" y="9"/>
                  </a:cubicBezTo>
                  <a:cubicBezTo>
                    <a:pt x="2" y="9"/>
                    <a:pt x="3" y="9"/>
                    <a:pt x="3" y="10"/>
                  </a:cubicBezTo>
                  <a:cubicBezTo>
                    <a:pt x="3" y="10"/>
                    <a:pt x="3" y="10"/>
                    <a:pt x="3" y="10"/>
                  </a:cubicBezTo>
                  <a:cubicBezTo>
                    <a:pt x="3" y="10"/>
                    <a:pt x="3" y="10"/>
                    <a:pt x="3" y="10"/>
                  </a:cubicBezTo>
                  <a:cubicBezTo>
                    <a:pt x="2" y="10"/>
                    <a:pt x="1" y="10"/>
                    <a:pt x="1" y="9"/>
                  </a:cubicBezTo>
                  <a:cubicBezTo>
                    <a:pt x="1" y="10"/>
                    <a:pt x="0" y="10"/>
                    <a:pt x="0" y="10"/>
                  </a:cubicBezTo>
                  <a:cubicBezTo>
                    <a:pt x="0" y="10"/>
                    <a:pt x="0" y="11"/>
                    <a:pt x="0" y="11"/>
                  </a:cubicBezTo>
                  <a:cubicBezTo>
                    <a:pt x="1" y="11"/>
                    <a:pt x="1" y="11"/>
                    <a:pt x="2" y="11"/>
                  </a:cubicBezTo>
                  <a:cubicBezTo>
                    <a:pt x="3" y="11"/>
                    <a:pt x="5" y="12"/>
                    <a:pt x="5" y="10"/>
                  </a:cubicBezTo>
                  <a:cubicBezTo>
                    <a:pt x="6" y="10"/>
                    <a:pt x="6" y="10"/>
                    <a:pt x="6" y="9"/>
                  </a:cubicBezTo>
                  <a:cubicBezTo>
                    <a:pt x="6" y="8"/>
                    <a:pt x="5" y="9"/>
                    <a:pt x="5" y="9"/>
                  </a:cubicBezTo>
                  <a:cubicBezTo>
                    <a:pt x="6" y="9"/>
                    <a:pt x="6" y="9"/>
                    <a:pt x="7" y="9"/>
                  </a:cubicBezTo>
                  <a:cubicBezTo>
                    <a:pt x="7" y="7"/>
                    <a:pt x="8" y="7"/>
                    <a:pt x="8" y="6"/>
                  </a:cubicBezTo>
                  <a:cubicBezTo>
                    <a:pt x="8" y="6"/>
                    <a:pt x="8" y="6"/>
                    <a:pt x="8" y="6"/>
                  </a:cubicBezTo>
                  <a:cubicBezTo>
                    <a:pt x="9" y="6"/>
                    <a:pt x="9" y="5"/>
                    <a:pt x="10" y="5"/>
                  </a:cubicBezTo>
                  <a:cubicBezTo>
                    <a:pt x="10" y="5"/>
                    <a:pt x="10" y="5"/>
                    <a:pt x="11" y="5"/>
                  </a:cubicBezTo>
                  <a:cubicBezTo>
                    <a:pt x="11" y="4"/>
                    <a:pt x="11" y="4"/>
                    <a:pt x="11" y="4"/>
                  </a:cubicBezTo>
                  <a:cubicBezTo>
                    <a:pt x="11" y="4"/>
                    <a:pt x="11" y="4"/>
                    <a:pt x="12" y="4"/>
                  </a:cubicBezTo>
                  <a:cubicBezTo>
                    <a:pt x="12" y="4"/>
                    <a:pt x="12" y="3"/>
                    <a:pt x="12" y="3"/>
                  </a:cubicBezTo>
                  <a:cubicBezTo>
                    <a:pt x="12" y="3"/>
                    <a:pt x="12" y="3"/>
                    <a:pt x="12" y="3"/>
                  </a:cubicBezTo>
                  <a:cubicBezTo>
                    <a:pt x="12" y="3"/>
                    <a:pt x="12" y="2"/>
                    <a:pt x="12" y="2"/>
                  </a:cubicBezTo>
                  <a:close/>
                  <a:moveTo>
                    <a:pt x="4" y="10"/>
                  </a:moveTo>
                  <a:cubicBezTo>
                    <a:pt x="4" y="10"/>
                    <a:pt x="4" y="10"/>
                    <a:pt x="4" y="10"/>
                  </a:cubicBezTo>
                  <a:cubicBezTo>
                    <a:pt x="4" y="10"/>
                    <a:pt x="4" y="10"/>
                    <a:pt x="4" y="1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8" name="Freeform 69"/>
            <p:cNvSpPr/>
            <p:nvPr/>
          </p:nvSpPr>
          <p:spPr bwMode="auto">
            <a:xfrm>
              <a:off x="4192545" y="5812747"/>
              <a:ext cx="2169" cy="4337"/>
            </a:xfrm>
            <a:custGeom>
              <a:avLst/>
              <a:gdLst>
                <a:gd name="T0" fmla="*/ 0 w 1"/>
                <a:gd name="T1" fmla="*/ 2 h 2"/>
                <a:gd name="T2" fmla="*/ 1 w 1"/>
                <a:gd name="T3" fmla="*/ 0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2"/>
                    <a:pt x="1" y="1"/>
                    <a:pt x="1" y="0"/>
                  </a:cubicBezTo>
                  <a:cubicBezTo>
                    <a:pt x="1" y="0"/>
                    <a:pt x="1" y="0"/>
                    <a:pt x="0" y="0"/>
                  </a:cubicBezTo>
                  <a:cubicBezTo>
                    <a:pt x="0" y="1"/>
                    <a:pt x="0" y="0"/>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Freeform 70"/>
            <p:cNvSpPr/>
            <p:nvPr/>
          </p:nvSpPr>
          <p:spPr bwMode="auto">
            <a:xfrm>
              <a:off x="4072189" y="5779134"/>
              <a:ext cx="2169" cy="2169"/>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1" y="0"/>
                    <a:pt x="1" y="1"/>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0" name="Freeform 71"/>
            <p:cNvSpPr/>
            <p:nvPr/>
          </p:nvSpPr>
          <p:spPr bwMode="auto">
            <a:xfrm>
              <a:off x="4030986" y="5724920"/>
              <a:ext cx="9759" cy="22770"/>
            </a:xfrm>
            <a:custGeom>
              <a:avLst/>
              <a:gdLst>
                <a:gd name="T0" fmla="*/ 3 w 4"/>
                <a:gd name="T1" fmla="*/ 5 h 9"/>
                <a:gd name="T2" fmla="*/ 3 w 4"/>
                <a:gd name="T3" fmla="*/ 2 h 9"/>
                <a:gd name="T4" fmla="*/ 2 w 4"/>
                <a:gd name="T5" fmla="*/ 1 h 9"/>
                <a:gd name="T6" fmla="*/ 2 w 4"/>
                <a:gd name="T7" fmla="*/ 0 h 9"/>
                <a:gd name="T8" fmla="*/ 1 w 4"/>
                <a:gd name="T9" fmla="*/ 0 h 9"/>
                <a:gd name="T10" fmla="*/ 0 w 4"/>
                <a:gd name="T11" fmla="*/ 4 h 9"/>
                <a:gd name="T12" fmla="*/ 2 w 4"/>
                <a:gd name="T13" fmla="*/ 4 h 9"/>
                <a:gd name="T14" fmla="*/ 0 w 4"/>
                <a:gd name="T15" fmla="*/ 5 h 9"/>
                <a:gd name="T16" fmla="*/ 1 w 4"/>
                <a:gd name="T17" fmla="*/ 8 h 9"/>
                <a:gd name="T18" fmla="*/ 0 w 4"/>
                <a:gd name="T19" fmla="*/ 9 h 9"/>
                <a:gd name="T20" fmla="*/ 3 w 4"/>
                <a:gd name="T21" fmla="*/ 8 h 9"/>
                <a:gd name="T22" fmla="*/ 4 w 4"/>
                <a:gd name="T23" fmla="*/ 6 h 9"/>
                <a:gd name="T24" fmla="*/ 3 w 4"/>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9">
                  <a:moveTo>
                    <a:pt x="3" y="5"/>
                  </a:moveTo>
                  <a:cubicBezTo>
                    <a:pt x="4" y="3"/>
                    <a:pt x="2" y="3"/>
                    <a:pt x="3" y="2"/>
                  </a:cubicBezTo>
                  <a:cubicBezTo>
                    <a:pt x="2" y="1"/>
                    <a:pt x="2" y="1"/>
                    <a:pt x="2" y="1"/>
                  </a:cubicBezTo>
                  <a:cubicBezTo>
                    <a:pt x="2" y="1"/>
                    <a:pt x="2" y="0"/>
                    <a:pt x="2" y="0"/>
                  </a:cubicBezTo>
                  <a:cubicBezTo>
                    <a:pt x="2" y="0"/>
                    <a:pt x="1" y="0"/>
                    <a:pt x="1" y="0"/>
                  </a:cubicBezTo>
                  <a:cubicBezTo>
                    <a:pt x="1" y="2"/>
                    <a:pt x="0" y="2"/>
                    <a:pt x="0" y="4"/>
                  </a:cubicBezTo>
                  <a:cubicBezTo>
                    <a:pt x="1" y="4"/>
                    <a:pt x="1" y="4"/>
                    <a:pt x="2" y="4"/>
                  </a:cubicBezTo>
                  <a:cubicBezTo>
                    <a:pt x="2" y="5"/>
                    <a:pt x="1" y="6"/>
                    <a:pt x="0" y="5"/>
                  </a:cubicBezTo>
                  <a:cubicBezTo>
                    <a:pt x="0" y="7"/>
                    <a:pt x="0" y="7"/>
                    <a:pt x="1" y="8"/>
                  </a:cubicBezTo>
                  <a:cubicBezTo>
                    <a:pt x="0" y="8"/>
                    <a:pt x="0" y="8"/>
                    <a:pt x="0" y="9"/>
                  </a:cubicBezTo>
                  <a:cubicBezTo>
                    <a:pt x="1" y="9"/>
                    <a:pt x="2" y="8"/>
                    <a:pt x="3" y="8"/>
                  </a:cubicBezTo>
                  <a:cubicBezTo>
                    <a:pt x="4" y="7"/>
                    <a:pt x="3" y="7"/>
                    <a:pt x="4" y="6"/>
                  </a:cubicBezTo>
                  <a:cubicBezTo>
                    <a:pt x="4" y="5"/>
                    <a:pt x="4" y="5"/>
                    <a:pt x="3" y="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1" name="Freeform 72"/>
            <p:cNvSpPr>
              <a:spLocks noEditPoints="1"/>
            </p:cNvSpPr>
            <p:nvPr/>
          </p:nvSpPr>
          <p:spPr bwMode="auto">
            <a:xfrm>
              <a:off x="4015806" y="5673959"/>
              <a:ext cx="209267" cy="195171"/>
            </a:xfrm>
            <a:custGeom>
              <a:avLst/>
              <a:gdLst>
                <a:gd name="T0" fmla="*/ 80 w 82"/>
                <a:gd name="T1" fmla="*/ 23 h 76"/>
                <a:gd name="T2" fmla="*/ 64 w 82"/>
                <a:gd name="T3" fmla="*/ 4 h 76"/>
                <a:gd name="T4" fmla="*/ 61 w 82"/>
                <a:gd name="T5" fmla="*/ 1 h 76"/>
                <a:gd name="T6" fmla="*/ 56 w 82"/>
                <a:gd name="T7" fmla="*/ 2 h 76"/>
                <a:gd name="T8" fmla="*/ 50 w 82"/>
                <a:gd name="T9" fmla="*/ 4 h 76"/>
                <a:gd name="T10" fmla="*/ 46 w 82"/>
                <a:gd name="T11" fmla="*/ 6 h 76"/>
                <a:gd name="T12" fmla="*/ 43 w 82"/>
                <a:gd name="T13" fmla="*/ 6 h 76"/>
                <a:gd name="T14" fmla="*/ 35 w 82"/>
                <a:gd name="T15" fmla="*/ 10 h 76"/>
                <a:gd name="T16" fmla="*/ 29 w 82"/>
                <a:gd name="T17" fmla="*/ 13 h 76"/>
                <a:gd name="T18" fmla="*/ 29 w 82"/>
                <a:gd name="T19" fmla="*/ 13 h 76"/>
                <a:gd name="T20" fmla="*/ 21 w 82"/>
                <a:gd name="T21" fmla="*/ 7 h 76"/>
                <a:gd name="T22" fmla="*/ 15 w 82"/>
                <a:gd name="T23" fmla="*/ 15 h 76"/>
                <a:gd name="T24" fmla="*/ 12 w 82"/>
                <a:gd name="T25" fmla="*/ 21 h 76"/>
                <a:gd name="T26" fmla="*/ 11 w 82"/>
                <a:gd name="T27" fmla="*/ 25 h 76"/>
                <a:gd name="T28" fmla="*/ 7 w 82"/>
                <a:gd name="T29" fmla="*/ 30 h 76"/>
                <a:gd name="T30" fmla="*/ 8 w 82"/>
                <a:gd name="T31" fmla="*/ 35 h 76"/>
                <a:gd name="T32" fmla="*/ 7 w 82"/>
                <a:gd name="T33" fmla="*/ 41 h 76"/>
                <a:gd name="T34" fmla="*/ 14 w 82"/>
                <a:gd name="T35" fmla="*/ 34 h 76"/>
                <a:gd name="T36" fmla="*/ 15 w 82"/>
                <a:gd name="T37" fmla="*/ 36 h 76"/>
                <a:gd name="T38" fmla="*/ 18 w 82"/>
                <a:gd name="T39" fmla="*/ 40 h 76"/>
                <a:gd name="T40" fmla="*/ 17 w 82"/>
                <a:gd name="T41" fmla="*/ 34 h 76"/>
                <a:gd name="T42" fmla="*/ 20 w 82"/>
                <a:gd name="T43" fmla="*/ 41 h 76"/>
                <a:gd name="T44" fmla="*/ 23 w 82"/>
                <a:gd name="T45" fmla="*/ 40 h 76"/>
                <a:gd name="T46" fmla="*/ 28 w 82"/>
                <a:gd name="T47" fmla="*/ 41 h 76"/>
                <a:gd name="T48" fmla="*/ 20 w 82"/>
                <a:gd name="T49" fmla="*/ 45 h 76"/>
                <a:gd name="T50" fmla="*/ 12 w 82"/>
                <a:gd name="T51" fmla="*/ 41 h 76"/>
                <a:gd name="T52" fmla="*/ 3 w 82"/>
                <a:gd name="T53" fmla="*/ 47 h 76"/>
                <a:gd name="T54" fmla="*/ 2 w 82"/>
                <a:gd name="T55" fmla="*/ 64 h 76"/>
                <a:gd name="T56" fmla="*/ 10 w 82"/>
                <a:gd name="T57" fmla="*/ 65 h 76"/>
                <a:gd name="T58" fmla="*/ 15 w 82"/>
                <a:gd name="T59" fmla="*/ 74 h 76"/>
                <a:gd name="T60" fmla="*/ 32 w 82"/>
                <a:gd name="T61" fmla="*/ 69 h 76"/>
                <a:gd name="T62" fmla="*/ 35 w 82"/>
                <a:gd name="T63" fmla="*/ 60 h 76"/>
                <a:gd name="T64" fmla="*/ 29 w 82"/>
                <a:gd name="T65" fmla="*/ 51 h 76"/>
                <a:gd name="T66" fmla="*/ 34 w 82"/>
                <a:gd name="T67" fmla="*/ 59 h 76"/>
                <a:gd name="T68" fmla="*/ 42 w 82"/>
                <a:gd name="T69" fmla="*/ 52 h 76"/>
                <a:gd name="T70" fmla="*/ 37 w 82"/>
                <a:gd name="T71" fmla="*/ 46 h 76"/>
                <a:gd name="T72" fmla="*/ 44 w 82"/>
                <a:gd name="T73" fmla="*/ 50 h 76"/>
                <a:gd name="T74" fmla="*/ 48 w 82"/>
                <a:gd name="T75" fmla="*/ 53 h 76"/>
                <a:gd name="T76" fmla="*/ 51 w 82"/>
                <a:gd name="T77" fmla="*/ 62 h 76"/>
                <a:gd name="T78" fmla="*/ 55 w 82"/>
                <a:gd name="T79" fmla="*/ 56 h 76"/>
                <a:gd name="T80" fmla="*/ 60 w 82"/>
                <a:gd name="T81" fmla="*/ 55 h 76"/>
                <a:gd name="T82" fmla="*/ 63 w 82"/>
                <a:gd name="T83" fmla="*/ 60 h 76"/>
                <a:gd name="T84" fmla="*/ 66 w 82"/>
                <a:gd name="T85" fmla="*/ 63 h 76"/>
                <a:gd name="T86" fmla="*/ 67 w 82"/>
                <a:gd name="T87" fmla="*/ 62 h 76"/>
                <a:gd name="T88" fmla="*/ 69 w 82"/>
                <a:gd name="T89" fmla="*/ 54 h 76"/>
                <a:gd name="T90" fmla="*/ 75 w 82"/>
                <a:gd name="T91" fmla="*/ 45 h 76"/>
                <a:gd name="T92" fmla="*/ 75 w 82"/>
                <a:gd name="T93" fmla="*/ 40 h 76"/>
                <a:gd name="T94" fmla="*/ 78 w 82"/>
                <a:gd name="T95" fmla="*/ 36 h 76"/>
                <a:gd name="T96" fmla="*/ 82 w 82"/>
                <a:gd name="T97" fmla="*/ 27 h 76"/>
                <a:gd name="T98" fmla="*/ 19 w 82"/>
                <a:gd name="T99" fmla="*/ 24 h 76"/>
                <a:gd name="T100" fmla="*/ 15 w 82"/>
                <a:gd name="T101" fmla="*/ 24 h 76"/>
                <a:gd name="T102" fmla="*/ 18 w 82"/>
                <a:gd name="T103" fmla="*/ 19 h 76"/>
                <a:gd name="T104" fmla="*/ 21 w 82"/>
                <a:gd name="T105" fmla="*/ 19 h 76"/>
                <a:gd name="T106" fmla="*/ 24 w 82"/>
                <a:gd name="T107" fmla="*/ 9 h 76"/>
                <a:gd name="T108" fmla="*/ 28 w 82"/>
                <a:gd name="T109" fmla="*/ 48 h 76"/>
                <a:gd name="T110" fmla="*/ 28 w 82"/>
                <a:gd name="T111" fmla="*/ 15 h 76"/>
                <a:gd name="T112" fmla="*/ 45 w 82"/>
                <a:gd name="T113" fmla="*/ 9 h 76"/>
                <a:gd name="T114" fmla="*/ 61 w 82"/>
                <a:gd name="T115" fmla="*/ 5 h 76"/>
                <a:gd name="T116" fmla="*/ 62 w 82"/>
                <a:gd name="T117" fmla="*/ 4 h 76"/>
                <a:gd name="T118" fmla="*/ 74 w 82"/>
                <a:gd name="T11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 h="76">
                  <a:moveTo>
                    <a:pt x="82" y="27"/>
                  </a:moveTo>
                  <a:cubicBezTo>
                    <a:pt x="82" y="26"/>
                    <a:pt x="81" y="25"/>
                    <a:pt x="81" y="24"/>
                  </a:cubicBezTo>
                  <a:cubicBezTo>
                    <a:pt x="80" y="25"/>
                    <a:pt x="79" y="25"/>
                    <a:pt x="79" y="24"/>
                  </a:cubicBezTo>
                  <a:cubicBezTo>
                    <a:pt x="79" y="23"/>
                    <a:pt x="80" y="23"/>
                    <a:pt x="80" y="23"/>
                  </a:cubicBezTo>
                  <a:cubicBezTo>
                    <a:pt x="77" y="16"/>
                    <a:pt x="72" y="10"/>
                    <a:pt x="67" y="5"/>
                  </a:cubicBezTo>
                  <a:cubicBezTo>
                    <a:pt x="66" y="5"/>
                    <a:pt x="66" y="5"/>
                    <a:pt x="65" y="5"/>
                  </a:cubicBezTo>
                  <a:cubicBezTo>
                    <a:pt x="65" y="5"/>
                    <a:pt x="65" y="5"/>
                    <a:pt x="64" y="5"/>
                  </a:cubicBezTo>
                  <a:cubicBezTo>
                    <a:pt x="64" y="5"/>
                    <a:pt x="64" y="4"/>
                    <a:pt x="64" y="4"/>
                  </a:cubicBezTo>
                  <a:cubicBezTo>
                    <a:pt x="63" y="4"/>
                    <a:pt x="63" y="4"/>
                    <a:pt x="62" y="4"/>
                  </a:cubicBezTo>
                  <a:cubicBezTo>
                    <a:pt x="62" y="4"/>
                    <a:pt x="62" y="4"/>
                    <a:pt x="62" y="3"/>
                  </a:cubicBezTo>
                  <a:cubicBezTo>
                    <a:pt x="63" y="3"/>
                    <a:pt x="63" y="3"/>
                    <a:pt x="63" y="2"/>
                  </a:cubicBezTo>
                  <a:cubicBezTo>
                    <a:pt x="62" y="2"/>
                    <a:pt x="62" y="1"/>
                    <a:pt x="61" y="1"/>
                  </a:cubicBezTo>
                  <a:cubicBezTo>
                    <a:pt x="61" y="1"/>
                    <a:pt x="60" y="1"/>
                    <a:pt x="59" y="1"/>
                  </a:cubicBezTo>
                  <a:cubicBezTo>
                    <a:pt x="59" y="1"/>
                    <a:pt x="59" y="1"/>
                    <a:pt x="59" y="1"/>
                  </a:cubicBezTo>
                  <a:cubicBezTo>
                    <a:pt x="58" y="1"/>
                    <a:pt x="58" y="0"/>
                    <a:pt x="57" y="0"/>
                  </a:cubicBezTo>
                  <a:cubicBezTo>
                    <a:pt x="57" y="0"/>
                    <a:pt x="56" y="1"/>
                    <a:pt x="56" y="2"/>
                  </a:cubicBezTo>
                  <a:cubicBezTo>
                    <a:pt x="55" y="1"/>
                    <a:pt x="56" y="3"/>
                    <a:pt x="55" y="2"/>
                  </a:cubicBezTo>
                  <a:cubicBezTo>
                    <a:pt x="54" y="2"/>
                    <a:pt x="55" y="1"/>
                    <a:pt x="54" y="2"/>
                  </a:cubicBezTo>
                  <a:cubicBezTo>
                    <a:pt x="53" y="2"/>
                    <a:pt x="52" y="3"/>
                    <a:pt x="51" y="3"/>
                  </a:cubicBezTo>
                  <a:cubicBezTo>
                    <a:pt x="51" y="3"/>
                    <a:pt x="50" y="4"/>
                    <a:pt x="50" y="4"/>
                  </a:cubicBezTo>
                  <a:cubicBezTo>
                    <a:pt x="49" y="4"/>
                    <a:pt x="50" y="5"/>
                    <a:pt x="49" y="5"/>
                  </a:cubicBezTo>
                  <a:cubicBezTo>
                    <a:pt x="48" y="5"/>
                    <a:pt x="47" y="4"/>
                    <a:pt x="48" y="5"/>
                  </a:cubicBezTo>
                  <a:cubicBezTo>
                    <a:pt x="48" y="6"/>
                    <a:pt x="49" y="6"/>
                    <a:pt x="49" y="7"/>
                  </a:cubicBezTo>
                  <a:cubicBezTo>
                    <a:pt x="48" y="7"/>
                    <a:pt x="48" y="6"/>
                    <a:pt x="46" y="6"/>
                  </a:cubicBezTo>
                  <a:cubicBezTo>
                    <a:pt x="46" y="7"/>
                    <a:pt x="46" y="8"/>
                    <a:pt x="46" y="8"/>
                  </a:cubicBezTo>
                  <a:cubicBezTo>
                    <a:pt x="46" y="7"/>
                    <a:pt x="46" y="7"/>
                    <a:pt x="46" y="6"/>
                  </a:cubicBezTo>
                  <a:cubicBezTo>
                    <a:pt x="45" y="6"/>
                    <a:pt x="45" y="7"/>
                    <a:pt x="44" y="7"/>
                  </a:cubicBezTo>
                  <a:cubicBezTo>
                    <a:pt x="44" y="6"/>
                    <a:pt x="44" y="5"/>
                    <a:pt x="43" y="6"/>
                  </a:cubicBezTo>
                  <a:cubicBezTo>
                    <a:pt x="42" y="7"/>
                    <a:pt x="41" y="8"/>
                    <a:pt x="40" y="9"/>
                  </a:cubicBezTo>
                  <a:cubicBezTo>
                    <a:pt x="39" y="9"/>
                    <a:pt x="39" y="8"/>
                    <a:pt x="37" y="8"/>
                  </a:cubicBezTo>
                  <a:cubicBezTo>
                    <a:pt x="37" y="10"/>
                    <a:pt x="39" y="9"/>
                    <a:pt x="38" y="10"/>
                  </a:cubicBezTo>
                  <a:cubicBezTo>
                    <a:pt x="37" y="10"/>
                    <a:pt x="36" y="10"/>
                    <a:pt x="35" y="10"/>
                  </a:cubicBezTo>
                  <a:cubicBezTo>
                    <a:pt x="34" y="10"/>
                    <a:pt x="33" y="11"/>
                    <a:pt x="32" y="12"/>
                  </a:cubicBezTo>
                  <a:cubicBezTo>
                    <a:pt x="32" y="11"/>
                    <a:pt x="32" y="11"/>
                    <a:pt x="32" y="10"/>
                  </a:cubicBezTo>
                  <a:cubicBezTo>
                    <a:pt x="31" y="10"/>
                    <a:pt x="31" y="10"/>
                    <a:pt x="31" y="10"/>
                  </a:cubicBezTo>
                  <a:cubicBezTo>
                    <a:pt x="31" y="11"/>
                    <a:pt x="31" y="13"/>
                    <a:pt x="29" y="13"/>
                  </a:cubicBezTo>
                  <a:cubicBezTo>
                    <a:pt x="29" y="14"/>
                    <a:pt x="28" y="13"/>
                    <a:pt x="28" y="14"/>
                  </a:cubicBezTo>
                  <a:cubicBezTo>
                    <a:pt x="27" y="14"/>
                    <a:pt x="28" y="15"/>
                    <a:pt x="28" y="15"/>
                  </a:cubicBezTo>
                  <a:cubicBezTo>
                    <a:pt x="26" y="15"/>
                    <a:pt x="26" y="13"/>
                    <a:pt x="26" y="12"/>
                  </a:cubicBezTo>
                  <a:cubicBezTo>
                    <a:pt x="27" y="12"/>
                    <a:pt x="29" y="12"/>
                    <a:pt x="29" y="13"/>
                  </a:cubicBezTo>
                  <a:cubicBezTo>
                    <a:pt x="30" y="11"/>
                    <a:pt x="28" y="10"/>
                    <a:pt x="26" y="10"/>
                  </a:cubicBezTo>
                  <a:cubicBezTo>
                    <a:pt x="26" y="9"/>
                    <a:pt x="25" y="9"/>
                    <a:pt x="25" y="9"/>
                  </a:cubicBezTo>
                  <a:cubicBezTo>
                    <a:pt x="24" y="8"/>
                    <a:pt x="24" y="8"/>
                    <a:pt x="23" y="7"/>
                  </a:cubicBezTo>
                  <a:cubicBezTo>
                    <a:pt x="23" y="7"/>
                    <a:pt x="22" y="7"/>
                    <a:pt x="21" y="7"/>
                  </a:cubicBezTo>
                  <a:cubicBezTo>
                    <a:pt x="21" y="8"/>
                    <a:pt x="20" y="8"/>
                    <a:pt x="19" y="9"/>
                  </a:cubicBezTo>
                  <a:cubicBezTo>
                    <a:pt x="19" y="8"/>
                    <a:pt x="19" y="9"/>
                    <a:pt x="19" y="9"/>
                  </a:cubicBezTo>
                  <a:cubicBezTo>
                    <a:pt x="18" y="10"/>
                    <a:pt x="17" y="11"/>
                    <a:pt x="16" y="12"/>
                  </a:cubicBezTo>
                  <a:cubicBezTo>
                    <a:pt x="16" y="13"/>
                    <a:pt x="15" y="14"/>
                    <a:pt x="15" y="15"/>
                  </a:cubicBezTo>
                  <a:cubicBezTo>
                    <a:pt x="14" y="14"/>
                    <a:pt x="14" y="14"/>
                    <a:pt x="14" y="14"/>
                  </a:cubicBezTo>
                  <a:cubicBezTo>
                    <a:pt x="14" y="15"/>
                    <a:pt x="14" y="15"/>
                    <a:pt x="14" y="15"/>
                  </a:cubicBezTo>
                  <a:cubicBezTo>
                    <a:pt x="12" y="15"/>
                    <a:pt x="12" y="17"/>
                    <a:pt x="12" y="18"/>
                  </a:cubicBezTo>
                  <a:cubicBezTo>
                    <a:pt x="12" y="19"/>
                    <a:pt x="12" y="20"/>
                    <a:pt x="12" y="21"/>
                  </a:cubicBezTo>
                  <a:cubicBezTo>
                    <a:pt x="12" y="22"/>
                    <a:pt x="14" y="22"/>
                    <a:pt x="14" y="22"/>
                  </a:cubicBezTo>
                  <a:cubicBezTo>
                    <a:pt x="14" y="23"/>
                    <a:pt x="13" y="23"/>
                    <a:pt x="13" y="24"/>
                  </a:cubicBezTo>
                  <a:cubicBezTo>
                    <a:pt x="14" y="24"/>
                    <a:pt x="14" y="24"/>
                    <a:pt x="14" y="25"/>
                  </a:cubicBezTo>
                  <a:cubicBezTo>
                    <a:pt x="13" y="25"/>
                    <a:pt x="12" y="25"/>
                    <a:pt x="11" y="25"/>
                  </a:cubicBezTo>
                  <a:cubicBezTo>
                    <a:pt x="11" y="26"/>
                    <a:pt x="11" y="26"/>
                    <a:pt x="11" y="27"/>
                  </a:cubicBezTo>
                  <a:cubicBezTo>
                    <a:pt x="10" y="27"/>
                    <a:pt x="10" y="29"/>
                    <a:pt x="9" y="28"/>
                  </a:cubicBezTo>
                  <a:cubicBezTo>
                    <a:pt x="9" y="29"/>
                    <a:pt x="9" y="29"/>
                    <a:pt x="9" y="29"/>
                  </a:cubicBezTo>
                  <a:cubicBezTo>
                    <a:pt x="8" y="29"/>
                    <a:pt x="8" y="30"/>
                    <a:pt x="7" y="30"/>
                  </a:cubicBezTo>
                  <a:cubicBezTo>
                    <a:pt x="7" y="30"/>
                    <a:pt x="6" y="30"/>
                    <a:pt x="6" y="31"/>
                  </a:cubicBezTo>
                  <a:cubicBezTo>
                    <a:pt x="6" y="32"/>
                    <a:pt x="7" y="31"/>
                    <a:pt x="8" y="31"/>
                  </a:cubicBezTo>
                  <a:cubicBezTo>
                    <a:pt x="8" y="33"/>
                    <a:pt x="9" y="32"/>
                    <a:pt x="9" y="34"/>
                  </a:cubicBezTo>
                  <a:cubicBezTo>
                    <a:pt x="8" y="34"/>
                    <a:pt x="8" y="35"/>
                    <a:pt x="8" y="35"/>
                  </a:cubicBezTo>
                  <a:cubicBezTo>
                    <a:pt x="7" y="34"/>
                    <a:pt x="6" y="35"/>
                    <a:pt x="4" y="35"/>
                  </a:cubicBezTo>
                  <a:cubicBezTo>
                    <a:pt x="4" y="36"/>
                    <a:pt x="5" y="38"/>
                    <a:pt x="4" y="38"/>
                  </a:cubicBezTo>
                  <a:cubicBezTo>
                    <a:pt x="4" y="39"/>
                    <a:pt x="5" y="39"/>
                    <a:pt x="4" y="40"/>
                  </a:cubicBezTo>
                  <a:cubicBezTo>
                    <a:pt x="6" y="40"/>
                    <a:pt x="6" y="41"/>
                    <a:pt x="7" y="41"/>
                  </a:cubicBezTo>
                  <a:cubicBezTo>
                    <a:pt x="7" y="40"/>
                    <a:pt x="8" y="40"/>
                    <a:pt x="8" y="41"/>
                  </a:cubicBezTo>
                  <a:cubicBezTo>
                    <a:pt x="9" y="40"/>
                    <a:pt x="10" y="39"/>
                    <a:pt x="10" y="37"/>
                  </a:cubicBezTo>
                  <a:cubicBezTo>
                    <a:pt x="11" y="37"/>
                    <a:pt x="10" y="35"/>
                    <a:pt x="12" y="35"/>
                  </a:cubicBezTo>
                  <a:cubicBezTo>
                    <a:pt x="13" y="35"/>
                    <a:pt x="13" y="35"/>
                    <a:pt x="14" y="34"/>
                  </a:cubicBezTo>
                  <a:cubicBezTo>
                    <a:pt x="13" y="36"/>
                    <a:pt x="14" y="37"/>
                    <a:pt x="14" y="39"/>
                  </a:cubicBezTo>
                  <a:cubicBezTo>
                    <a:pt x="16" y="38"/>
                    <a:pt x="15" y="37"/>
                    <a:pt x="15" y="36"/>
                  </a:cubicBezTo>
                  <a:cubicBezTo>
                    <a:pt x="15" y="36"/>
                    <a:pt x="14" y="35"/>
                    <a:pt x="15" y="35"/>
                  </a:cubicBezTo>
                  <a:cubicBezTo>
                    <a:pt x="15" y="35"/>
                    <a:pt x="15" y="35"/>
                    <a:pt x="15" y="36"/>
                  </a:cubicBezTo>
                  <a:cubicBezTo>
                    <a:pt x="15" y="36"/>
                    <a:pt x="15" y="36"/>
                    <a:pt x="15" y="37"/>
                  </a:cubicBezTo>
                  <a:cubicBezTo>
                    <a:pt x="17" y="37"/>
                    <a:pt x="17" y="37"/>
                    <a:pt x="18" y="38"/>
                  </a:cubicBezTo>
                  <a:cubicBezTo>
                    <a:pt x="18" y="39"/>
                    <a:pt x="17" y="39"/>
                    <a:pt x="16" y="39"/>
                  </a:cubicBezTo>
                  <a:cubicBezTo>
                    <a:pt x="16" y="40"/>
                    <a:pt x="17" y="40"/>
                    <a:pt x="18" y="40"/>
                  </a:cubicBezTo>
                  <a:cubicBezTo>
                    <a:pt x="17" y="39"/>
                    <a:pt x="18" y="39"/>
                    <a:pt x="19" y="38"/>
                  </a:cubicBezTo>
                  <a:cubicBezTo>
                    <a:pt x="19" y="38"/>
                    <a:pt x="18" y="38"/>
                    <a:pt x="18" y="38"/>
                  </a:cubicBezTo>
                  <a:cubicBezTo>
                    <a:pt x="19" y="37"/>
                    <a:pt x="19" y="38"/>
                    <a:pt x="19" y="38"/>
                  </a:cubicBezTo>
                  <a:cubicBezTo>
                    <a:pt x="19" y="36"/>
                    <a:pt x="16" y="36"/>
                    <a:pt x="17" y="34"/>
                  </a:cubicBezTo>
                  <a:cubicBezTo>
                    <a:pt x="17" y="35"/>
                    <a:pt x="19" y="36"/>
                    <a:pt x="19" y="37"/>
                  </a:cubicBezTo>
                  <a:cubicBezTo>
                    <a:pt x="20" y="37"/>
                    <a:pt x="20" y="38"/>
                    <a:pt x="20" y="38"/>
                  </a:cubicBezTo>
                  <a:cubicBezTo>
                    <a:pt x="20" y="38"/>
                    <a:pt x="20" y="38"/>
                    <a:pt x="20" y="39"/>
                  </a:cubicBezTo>
                  <a:cubicBezTo>
                    <a:pt x="20" y="39"/>
                    <a:pt x="20" y="40"/>
                    <a:pt x="20" y="41"/>
                  </a:cubicBezTo>
                  <a:cubicBezTo>
                    <a:pt x="21" y="41"/>
                    <a:pt x="21" y="41"/>
                    <a:pt x="22" y="41"/>
                  </a:cubicBezTo>
                  <a:cubicBezTo>
                    <a:pt x="22" y="40"/>
                    <a:pt x="22" y="39"/>
                    <a:pt x="22" y="38"/>
                  </a:cubicBezTo>
                  <a:cubicBezTo>
                    <a:pt x="22" y="38"/>
                    <a:pt x="23" y="38"/>
                    <a:pt x="23" y="38"/>
                  </a:cubicBezTo>
                  <a:cubicBezTo>
                    <a:pt x="23" y="39"/>
                    <a:pt x="23" y="39"/>
                    <a:pt x="23" y="40"/>
                  </a:cubicBezTo>
                  <a:cubicBezTo>
                    <a:pt x="23" y="40"/>
                    <a:pt x="23" y="40"/>
                    <a:pt x="23" y="41"/>
                  </a:cubicBezTo>
                  <a:cubicBezTo>
                    <a:pt x="24" y="41"/>
                    <a:pt x="26" y="41"/>
                    <a:pt x="26" y="41"/>
                  </a:cubicBezTo>
                  <a:cubicBezTo>
                    <a:pt x="27" y="41"/>
                    <a:pt x="26" y="42"/>
                    <a:pt x="27" y="42"/>
                  </a:cubicBezTo>
                  <a:cubicBezTo>
                    <a:pt x="28" y="42"/>
                    <a:pt x="27" y="40"/>
                    <a:pt x="28" y="41"/>
                  </a:cubicBezTo>
                  <a:cubicBezTo>
                    <a:pt x="28" y="41"/>
                    <a:pt x="28" y="42"/>
                    <a:pt x="28" y="42"/>
                  </a:cubicBezTo>
                  <a:cubicBezTo>
                    <a:pt x="27" y="43"/>
                    <a:pt x="28" y="45"/>
                    <a:pt x="27" y="45"/>
                  </a:cubicBezTo>
                  <a:cubicBezTo>
                    <a:pt x="25" y="44"/>
                    <a:pt x="23" y="44"/>
                    <a:pt x="21" y="44"/>
                  </a:cubicBezTo>
                  <a:cubicBezTo>
                    <a:pt x="20" y="44"/>
                    <a:pt x="20" y="45"/>
                    <a:pt x="20" y="45"/>
                  </a:cubicBezTo>
                  <a:cubicBezTo>
                    <a:pt x="19" y="44"/>
                    <a:pt x="16" y="44"/>
                    <a:pt x="15" y="43"/>
                  </a:cubicBezTo>
                  <a:cubicBezTo>
                    <a:pt x="16" y="42"/>
                    <a:pt x="15" y="42"/>
                    <a:pt x="15" y="41"/>
                  </a:cubicBezTo>
                  <a:cubicBezTo>
                    <a:pt x="16" y="41"/>
                    <a:pt x="16" y="40"/>
                    <a:pt x="15" y="40"/>
                  </a:cubicBezTo>
                  <a:cubicBezTo>
                    <a:pt x="14" y="40"/>
                    <a:pt x="13" y="40"/>
                    <a:pt x="12" y="41"/>
                  </a:cubicBezTo>
                  <a:cubicBezTo>
                    <a:pt x="10" y="41"/>
                    <a:pt x="8" y="41"/>
                    <a:pt x="7" y="42"/>
                  </a:cubicBezTo>
                  <a:cubicBezTo>
                    <a:pt x="7" y="41"/>
                    <a:pt x="7" y="41"/>
                    <a:pt x="6" y="41"/>
                  </a:cubicBezTo>
                  <a:cubicBezTo>
                    <a:pt x="6" y="42"/>
                    <a:pt x="5" y="42"/>
                    <a:pt x="4" y="43"/>
                  </a:cubicBezTo>
                  <a:cubicBezTo>
                    <a:pt x="4" y="44"/>
                    <a:pt x="4" y="46"/>
                    <a:pt x="3" y="47"/>
                  </a:cubicBezTo>
                  <a:cubicBezTo>
                    <a:pt x="3" y="48"/>
                    <a:pt x="2" y="48"/>
                    <a:pt x="1" y="49"/>
                  </a:cubicBezTo>
                  <a:cubicBezTo>
                    <a:pt x="1" y="51"/>
                    <a:pt x="1" y="52"/>
                    <a:pt x="0" y="53"/>
                  </a:cubicBezTo>
                  <a:cubicBezTo>
                    <a:pt x="0" y="55"/>
                    <a:pt x="0" y="57"/>
                    <a:pt x="0" y="60"/>
                  </a:cubicBezTo>
                  <a:cubicBezTo>
                    <a:pt x="1" y="61"/>
                    <a:pt x="2" y="62"/>
                    <a:pt x="2" y="64"/>
                  </a:cubicBezTo>
                  <a:cubicBezTo>
                    <a:pt x="3" y="64"/>
                    <a:pt x="4" y="65"/>
                    <a:pt x="5" y="66"/>
                  </a:cubicBezTo>
                  <a:cubicBezTo>
                    <a:pt x="6" y="65"/>
                    <a:pt x="7" y="65"/>
                    <a:pt x="8" y="65"/>
                  </a:cubicBezTo>
                  <a:cubicBezTo>
                    <a:pt x="9" y="65"/>
                    <a:pt x="9" y="64"/>
                    <a:pt x="10" y="64"/>
                  </a:cubicBezTo>
                  <a:cubicBezTo>
                    <a:pt x="10" y="64"/>
                    <a:pt x="10" y="65"/>
                    <a:pt x="10" y="65"/>
                  </a:cubicBezTo>
                  <a:cubicBezTo>
                    <a:pt x="11" y="65"/>
                    <a:pt x="12" y="66"/>
                    <a:pt x="13" y="66"/>
                  </a:cubicBezTo>
                  <a:cubicBezTo>
                    <a:pt x="13" y="65"/>
                    <a:pt x="13" y="65"/>
                    <a:pt x="14" y="65"/>
                  </a:cubicBezTo>
                  <a:cubicBezTo>
                    <a:pt x="14" y="67"/>
                    <a:pt x="14" y="68"/>
                    <a:pt x="14" y="70"/>
                  </a:cubicBezTo>
                  <a:cubicBezTo>
                    <a:pt x="14" y="71"/>
                    <a:pt x="15" y="73"/>
                    <a:pt x="15" y="74"/>
                  </a:cubicBezTo>
                  <a:cubicBezTo>
                    <a:pt x="15" y="75"/>
                    <a:pt x="15" y="75"/>
                    <a:pt x="16" y="76"/>
                  </a:cubicBezTo>
                  <a:cubicBezTo>
                    <a:pt x="31" y="76"/>
                    <a:pt x="31" y="76"/>
                    <a:pt x="31" y="76"/>
                  </a:cubicBezTo>
                  <a:cubicBezTo>
                    <a:pt x="31" y="75"/>
                    <a:pt x="31" y="74"/>
                    <a:pt x="31" y="73"/>
                  </a:cubicBezTo>
                  <a:cubicBezTo>
                    <a:pt x="32" y="72"/>
                    <a:pt x="32" y="71"/>
                    <a:pt x="32" y="69"/>
                  </a:cubicBezTo>
                  <a:cubicBezTo>
                    <a:pt x="33" y="69"/>
                    <a:pt x="33" y="68"/>
                    <a:pt x="34" y="68"/>
                  </a:cubicBezTo>
                  <a:cubicBezTo>
                    <a:pt x="35" y="66"/>
                    <a:pt x="36" y="64"/>
                    <a:pt x="37" y="62"/>
                  </a:cubicBezTo>
                  <a:cubicBezTo>
                    <a:pt x="37" y="61"/>
                    <a:pt x="38" y="60"/>
                    <a:pt x="37" y="59"/>
                  </a:cubicBezTo>
                  <a:cubicBezTo>
                    <a:pt x="36" y="59"/>
                    <a:pt x="36" y="60"/>
                    <a:pt x="35" y="60"/>
                  </a:cubicBezTo>
                  <a:cubicBezTo>
                    <a:pt x="34" y="60"/>
                    <a:pt x="34" y="60"/>
                    <a:pt x="33" y="60"/>
                  </a:cubicBezTo>
                  <a:cubicBezTo>
                    <a:pt x="33" y="58"/>
                    <a:pt x="32" y="57"/>
                    <a:pt x="31" y="56"/>
                  </a:cubicBezTo>
                  <a:cubicBezTo>
                    <a:pt x="31" y="55"/>
                    <a:pt x="30" y="55"/>
                    <a:pt x="30" y="53"/>
                  </a:cubicBezTo>
                  <a:cubicBezTo>
                    <a:pt x="30" y="52"/>
                    <a:pt x="29" y="52"/>
                    <a:pt x="29" y="51"/>
                  </a:cubicBezTo>
                  <a:cubicBezTo>
                    <a:pt x="29" y="50"/>
                    <a:pt x="28" y="49"/>
                    <a:pt x="29" y="49"/>
                  </a:cubicBezTo>
                  <a:cubicBezTo>
                    <a:pt x="29" y="49"/>
                    <a:pt x="30" y="51"/>
                    <a:pt x="30" y="51"/>
                  </a:cubicBezTo>
                  <a:cubicBezTo>
                    <a:pt x="30" y="53"/>
                    <a:pt x="31" y="54"/>
                    <a:pt x="32" y="55"/>
                  </a:cubicBezTo>
                  <a:cubicBezTo>
                    <a:pt x="33" y="56"/>
                    <a:pt x="33" y="58"/>
                    <a:pt x="34" y="59"/>
                  </a:cubicBezTo>
                  <a:cubicBezTo>
                    <a:pt x="35" y="59"/>
                    <a:pt x="36" y="57"/>
                    <a:pt x="38" y="57"/>
                  </a:cubicBezTo>
                  <a:cubicBezTo>
                    <a:pt x="39" y="57"/>
                    <a:pt x="38" y="56"/>
                    <a:pt x="39" y="56"/>
                  </a:cubicBezTo>
                  <a:cubicBezTo>
                    <a:pt x="40" y="56"/>
                    <a:pt x="40" y="55"/>
                    <a:pt x="41" y="54"/>
                  </a:cubicBezTo>
                  <a:cubicBezTo>
                    <a:pt x="41" y="53"/>
                    <a:pt x="42" y="53"/>
                    <a:pt x="42" y="52"/>
                  </a:cubicBezTo>
                  <a:cubicBezTo>
                    <a:pt x="42" y="51"/>
                    <a:pt x="40" y="51"/>
                    <a:pt x="40" y="50"/>
                  </a:cubicBezTo>
                  <a:cubicBezTo>
                    <a:pt x="40" y="49"/>
                    <a:pt x="39" y="50"/>
                    <a:pt x="39" y="50"/>
                  </a:cubicBezTo>
                  <a:cubicBezTo>
                    <a:pt x="38" y="49"/>
                    <a:pt x="38" y="49"/>
                    <a:pt x="38" y="47"/>
                  </a:cubicBezTo>
                  <a:cubicBezTo>
                    <a:pt x="37" y="47"/>
                    <a:pt x="37" y="47"/>
                    <a:pt x="37" y="46"/>
                  </a:cubicBezTo>
                  <a:cubicBezTo>
                    <a:pt x="37" y="46"/>
                    <a:pt x="37" y="46"/>
                    <a:pt x="37" y="46"/>
                  </a:cubicBezTo>
                  <a:cubicBezTo>
                    <a:pt x="39" y="47"/>
                    <a:pt x="38" y="50"/>
                    <a:pt x="41" y="49"/>
                  </a:cubicBezTo>
                  <a:cubicBezTo>
                    <a:pt x="41" y="50"/>
                    <a:pt x="41" y="50"/>
                    <a:pt x="41" y="51"/>
                  </a:cubicBezTo>
                  <a:cubicBezTo>
                    <a:pt x="42" y="51"/>
                    <a:pt x="42" y="50"/>
                    <a:pt x="44" y="50"/>
                  </a:cubicBezTo>
                  <a:cubicBezTo>
                    <a:pt x="44" y="50"/>
                    <a:pt x="44" y="50"/>
                    <a:pt x="44" y="50"/>
                  </a:cubicBezTo>
                  <a:cubicBezTo>
                    <a:pt x="46" y="50"/>
                    <a:pt x="46" y="51"/>
                    <a:pt x="47" y="52"/>
                  </a:cubicBezTo>
                  <a:cubicBezTo>
                    <a:pt x="47" y="52"/>
                    <a:pt x="47" y="52"/>
                    <a:pt x="47" y="52"/>
                  </a:cubicBezTo>
                  <a:cubicBezTo>
                    <a:pt x="47" y="53"/>
                    <a:pt x="48" y="53"/>
                    <a:pt x="48" y="53"/>
                  </a:cubicBezTo>
                  <a:cubicBezTo>
                    <a:pt x="48" y="54"/>
                    <a:pt x="49" y="54"/>
                    <a:pt x="48" y="55"/>
                  </a:cubicBezTo>
                  <a:cubicBezTo>
                    <a:pt x="49" y="56"/>
                    <a:pt x="49" y="57"/>
                    <a:pt x="50" y="59"/>
                  </a:cubicBezTo>
                  <a:cubicBezTo>
                    <a:pt x="50" y="59"/>
                    <a:pt x="51" y="60"/>
                    <a:pt x="51" y="61"/>
                  </a:cubicBezTo>
                  <a:cubicBezTo>
                    <a:pt x="51" y="61"/>
                    <a:pt x="51" y="62"/>
                    <a:pt x="51" y="62"/>
                  </a:cubicBezTo>
                  <a:cubicBezTo>
                    <a:pt x="51" y="63"/>
                    <a:pt x="52" y="62"/>
                    <a:pt x="53" y="62"/>
                  </a:cubicBezTo>
                  <a:cubicBezTo>
                    <a:pt x="53" y="61"/>
                    <a:pt x="54" y="60"/>
                    <a:pt x="54" y="57"/>
                  </a:cubicBezTo>
                  <a:cubicBezTo>
                    <a:pt x="54" y="57"/>
                    <a:pt x="54" y="57"/>
                    <a:pt x="55" y="57"/>
                  </a:cubicBezTo>
                  <a:cubicBezTo>
                    <a:pt x="55" y="57"/>
                    <a:pt x="55" y="56"/>
                    <a:pt x="55" y="56"/>
                  </a:cubicBezTo>
                  <a:cubicBezTo>
                    <a:pt x="55" y="57"/>
                    <a:pt x="55" y="55"/>
                    <a:pt x="56" y="56"/>
                  </a:cubicBezTo>
                  <a:cubicBezTo>
                    <a:pt x="56" y="54"/>
                    <a:pt x="57" y="54"/>
                    <a:pt x="57" y="53"/>
                  </a:cubicBezTo>
                  <a:cubicBezTo>
                    <a:pt x="57" y="53"/>
                    <a:pt x="58" y="52"/>
                    <a:pt x="59" y="52"/>
                  </a:cubicBezTo>
                  <a:cubicBezTo>
                    <a:pt x="60" y="53"/>
                    <a:pt x="60" y="54"/>
                    <a:pt x="60" y="55"/>
                  </a:cubicBezTo>
                  <a:cubicBezTo>
                    <a:pt x="60" y="55"/>
                    <a:pt x="60" y="55"/>
                    <a:pt x="60" y="56"/>
                  </a:cubicBezTo>
                  <a:cubicBezTo>
                    <a:pt x="60" y="57"/>
                    <a:pt x="62" y="56"/>
                    <a:pt x="63" y="57"/>
                  </a:cubicBezTo>
                  <a:cubicBezTo>
                    <a:pt x="62" y="58"/>
                    <a:pt x="63" y="58"/>
                    <a:pt x="62" y="59"/>
                  </a:cubicBezTo>
                  <a:cubicBezTo>
                    <a:pt x="63" y="59"/>
                    <a:pt x="63" y="59"/>
                    <a:pt x="63" y="60"/>
                  </a:cubicBezTo>
                  <a:cubicBezTo>
                    <a:pt x="63" y="61"/>
                    <a:pt x="63" y="61"/>
                    <a:pt x="63" y="62"/>
                  </a:cubicBezTo>
                  <a:cubicBezTo>
                    <a:pt x="63" y="62"/>
                    <a:pt x="64" y="63"/>
                    <a:pt x="63" y="64"/>
                  </a:cubicBezTo>
                  <a:cubicBezTo>
                    <a:pt x="65" y="65"/>
                    <a:pt x="66" y="66"/>
                    <a:pt x="67" y="67"/>
                  </a:cubicBezTo>
                  <a:cubicBezTo>
                    <a:pt x="67" y="65"/>
                    <a:pt x="66" y="65"/>
                    <a:pt x="66" y="63"/>
                  </a:cubicBezTo>
                  <a:cubicBezTo>
                    <a:pt x="65" y="63"/>
                    <a:pt x="64" y="62"/>
                    <a:pt x="64" y="61"/>
                  </a:cubicBezTo>
                  <a:cubicBezTo>
                    <a:pt x="64" y="60"/>
                    <a:pt x="64" y="59"/>
                    <a:pt x="65" y="59"/>
                  </a:cubicBezTo>
                  <a:cubicBezTo>
                    <a:pt x="65" y="60"/>
                    <a:pt x="65" y="61"/>
                    <a:pt x="66" y="61"/>
                  </a:cubicBezTo>
                  <a:cubicBezTo>
                    <a:pt x="67" y="61"/>
                    <a:pt x="67" y="61"/>
                    <a:pt x="67" y="62"/>
                  </a:cubicBezTo>
                  <a:cubicBezTo>
                    <a:pt x="69" y="62"/>
                    <a:pt x="70" y="59"/>
                    <a:pt x="69" y="56"/>
                  </a:cubicBezTo>
                  <a:cubicBezTo>
                    <a:pt x="69" y="56"/>
                    <a:pt x="68" y="56"/>
                    <a:pt x="68" y="55"/>
                  </a:cubicBezTo>
                  <a:cubicBezTo>
                    <a:pt x="68" y="54"/>
                    <a:pt x="67" y="54"/>
                    <a:pt x="68" y="53"/>
                  </a:cubicBezTo>
                  <a:cubicBezTo>
                    <a:pt x="68" y="53"/>
                    <a:pt x="68" y="54"/>
                    <a:pt x="69" y="54"/>
                  </a:cubicBezTo>
                  <a:cubicBezTo>
                    <a:pt x="69" y="53"/>
                    <a:pt x="71" y="53"/>
                    <a:pt x="72" y="53"/>
                  </a:cubicBezTo>
                  <a:cubicBezTo>
                    <a:pt x="73" y="52"/>
                    <a:pt x="74" y="51"/>
                    <a:pt x="74" y="49"/>
                  </a:cubicBezTo>
                  <a:cubicBezTo>
                    <a:pt x="74" y="49"/>
                    <a:pt x="74" y="48"/>
                    <a:pt x="75" y="48"/>
                  </a:cubicBezTo>
                  <a:cubicBezTo>
                    <a:pt x="75" y="47"/>
                    <a:pt x="75" y="45"/>
                    <a:pt x="75" y="45"/>
                  </a:cubicBezTo>
                  <a:cubicBezTo>
                    <a:pt x="75" y="44"/>
                    <a:pt x="75" y="44"/>
                    <a:pt x="75" y="43"/>
                  </a:cubicBezTo>
                  <a:cubicBezTo>
                    <a:pt x="74" y="43"/>
                    <a:pt x="74" y="42"/>
                    <a:pt x="74" y="42"/>
                  </a:cubicBezTo>
                  <a:cubicBezTo>
                    <a:pt x="74" y="41"/>
                    <a:pt x="74" y="41"/>
                    <a:pt x="74" y="40"/>
                  </a:cubicBezTo>
                  <a:cubicBezTo>
                    <a:pt x="74" y="40"/>
                    <a:pt x="75" y="40"/>
                    <a:pt x="75" y="40"/>
                  </a:cubicBezTo>
                  <a:cubicBezTo>
                    <a:pt x="75" y="39"/>
                    <a:pt x="74" y="38"/>
                    <a:pt x="75" y="38"/>
                  </a:cubicBezTo>
                  <a:cubicBezTo>
                    <a:pt x="75" y="39"/>
                    <a:pt x="76" y="39"/>
                    <a:pt x="77" y="40"/>
                  </a:cubicBezTo>
                  <a:cubicBezTo>
                    <a:pt x="76" y="41"/>
                    <a:pt x="77" y="42"/>
                    <a:pt x="78" y="42"/>
                  </a:cubicBezTo>
                  <a:cubicBezTo>
                    <a:pt x="79" y="41"/>
                    <a:pt x="78" y="38"/>
                    <a:pt x="78" y="36"/>
                  </a:cubicBezTo>
                  <a:cubicBezTo>
                    <a:pt x="79" y="35"/>
                    <a:pt x="80" y="35"/>
                    <a:pt x="80" y="35"/>
                  </a:cubicBezTo>
                  <a:cubicBezTo>
                    <a:pt x="81" y="34"/>
                    <a:pt x="81" y="32"/>
                    <a:pt x="82" y="31"/>
                  </a:cubicBezTo>
                  <a:cubicBezTo>
                    <a:pt x="82" y="31"/>
                    <a:pt x="82" y="31"/>
                    <a:pt x="82" y="31"/>
                  </a:cubicBezTo>
                  <a:cubicBezTo>
                    <a:pt x="82" y="30"/>
                    <a:pt x="82" y="28"/>
                    <a:pt x="82" y="27"/>
                  </a:cubicBezTo>
                  <a:close/>
                  <a:moveTo>
                    <a:pt x="21" y="19"/>
                  </a:moveTo>
                  <a:cubicBezTo>
                    <a:pt x="21" y="20"/>
                    <a:pt x="21" y="21"/>
                    <a:pt x="21" y="22"/>
                  </a:cubicBezTo>
                  <a:cubicBezTo>
                    <a:pt x="21" y="22"/>
                    <a:pt x="21" y="20"/>
                    <a:pt x="20" y="21"/>
                  </a:cubicBezTo>
                  <a:cubicBezTo>
                    <a:pt x="20" y="21"/>
                    <a:pt x="20" y="23"/>
                    <a:pt x="19" y="24"/>
                  </a:cubicBezTo>
                  <a:cubicBezTo>
                    <a:pt x="19" y="24"/>
                    <a:pt x="18" y="24"/>
                    <a:pt x="18" y="24"/>
                  </a:cubicBezTo>
                  <a:cubicBezTo>
                    <a:pt x="17" y="24"/>
                    <a:pt x="17" y="25"/>
                    <a:pt x="16" y="25"/>
                  </a:cubicBezTo>
                  <a:cubicBezTo>
                    <a:pt x="16" y="25"/>
                    <a:pt x="15" y="24"/>
                    <a:pt x="15" y="25"/>
                  </a:cubicBezTo>
                  <a:cubicBezTo>
                    <a:pt x="15" y="25"/>
                    <a:pt x="15" y="24"/>
                    <a:pt x="15" y="24"/>
                  </a:cubicBezTo>
                  <a:cubicBezTo>
                    <a:pt x="15" y="23"/>
                    <a:pt x="15" y="22"/>
                    <a:pt x="15" y="21"/>
                  </a:cubicBezTo>
                  <a:cubicBezTo>
                    <a:pt x="16" y="21"/>
                    <a:pt x="15" y="25"/>
                    <a:pt x="17" y="24"/>
                  </a:cubicBezTo>
                  <a:cubicBezTo>
                    <a:pt x="18" y="23"/>
                    <a:pt x="18" y="21"/>
                    <a:pt x="19" y="20"/>
                  </a:cubicBezTo>
                  <a:cubicBezTo>
                    <a:pt x="19" y="20"/>
                    <a:pt x="18" y="19"/>
                    <a:pt x="18" y="19"/>
                  </a:cubicBezTo>
                  <a:cubicBezTo>
                    <a:pt x="18" y="16"/>
                    <a:pt x="20" y="15"/>
                    <a:pt x="21" y="13"/>
                  </a:cubicBezTo>
                  <a:cubicBezTo>
                    <a:pt x="21" y="13"/>
                    <a:pt x="21" y="13"/>
                    <a:pt x="21" y="14"/>
                  </a:cubicBezTo>
                  <a:cubicBezTo>
                    <a:pt x="21" y="16"/>
                    <a:pt x="19" y="15"/>
                    <a:pt x="19" y="18"/>
                  </a:cubicBezTo>
                  <a:cubicBezTo>
                    <a:pt x="20" y="18"/>
                    <a:pt x="21" y="19"/>
                    <a:pt x="21" y="19"/>
                  </a:cubicBezTo>
                  <a:close/>
                  <a:moveTo>
                    <a:pt x="22" y="20"/>
                  </a:moveTo>
                  <a:cubicBezTo>
                    <a:pt x="22" y="19"/>
                    <a:pt x="23" y="19"/>
                    <a:pt x="23" y="19"/>
                  </a:cubicBezTo>
                  <a:cubicBezTo>
                    <a:pt x="23" y="20"/>
                    <a:pt x="23" y="20"/>
                    <a:pt x="22" y="20"/>
                  </a:cubicBezTo>
                  <a:close/>
                  <a:moveTo>
                    <a:pt x="24" y="9"/>
                  </a:moveTo>
                  <a:cubicBezTo>
                    <a:pt x="24" y="9"/>
                    <a:pt x="24" y="9"/>
                    <a:pt x="24" y="9"/>
                  </a:cubicBezTo>
                  <a:cubicBezTo>
                    <a:pt x="24" y="9"/>
                    <a:pt x="24" y="9"/>
                    <a:pt x="24" y="9"/>
                  </a:cubicBezTo>
                  <a:close/>
                  <a:moveTo>
                    <a:pt x="28" y="48"/>
                  </a:moveTo>
                  <a:cubicBezTo>
                    <a:pt x="28" y="48"/>
                    <a:pt x="28" y="48"/>
                    <a:pt x="28" y="48"/>
                  </a:cubicBezTo>
                  <a:cubicBezTo>
                    <a:pt x="28" y="48"/>
                    <a:pt x="28" y="49"/>
                    <a:pt x="28" y="48"/>
                  </a:cubicBezTo>
                  <a:close/>
                  <a:moveTo>
                    <a:pt x="28" y="15"/>
                  </a:moveTo>
                  <a:cubicBezTo>
                    <a:pt x="28" y="14"/>
                    <a:pt x="29" y="14"/>
                    <a:pt x="29" y="14"/>
                  </a:cubicBezTo>
                  <a:cubicBezTo>
                    <a:pt x="29" y="14"/>
                    <a:pt x="28" y="15"/>
                    <a:pt x="28" y="15"/>
                  </a:cubicBezTo>
                  <a:close/>
                  <a:moveTo>
                    <a:pt x="45" y="9"/>
                  </a:moveTo>
                  <a:cubicBezTo>
                    <a:pt x="44" y="9"/>
                    <a:pt x="45" y="8"/>
                    <a:pt x="45" y="9"/>
                  </a:cubicBezTo>
                  <a:cubicBezTo>
                    <a:pt x="45" y="10"/>
                    <a:pt x="46" y="9"/>
                    <a:pt x="46" y="10"/>
                  </a:cubicBezTo>
                  <a:cubicBezTo>
                    <a:pt x="45" y="10"/>
                    <a:pt x="45" y="10"/>
                    <a:pt x="45" y="9"/>
                  </a:cubicBezTo>
                  <a:close/>
                  <a:moveTo>
                    <a:pt x="60" y="5"/>
                  </a:moveTo>
                  <a:cubicBezTo>
                    <a:pt x="60" y="5"/>
                    <a:pt x="60" y="5"/>
                    <a:pt x="60" y="5"/>
                  </a:cubicBezTo>
                  <a:cubicBezTo>
                    <a:pt x="61" y="5"/>
                    <a:pt x="60" y="5"/>
                    <a:pt x="60" y="5"/>
                  </a:cubicBezTo>
                  <a:close/>
                  <a:moveTo>
                    <a:pt x="61" y="5"/>
                  </a:moveTo>
                  <a:cubicBezTo>
                    <a:pt x="61" y="5"/>
                    <a:pt x="61" y="5"/>
                    <a:pt x="61" y="5"/>
                  </a:cubicBezTo>
                  <a:cubicBezTo>
                    <a:pt x="61" y="5"/>
                    <a:pt x="61" y="5"/>
                    <a:pt x="61" y="5"/>
                  </a:cubicBezTo>
                  <a:close/>
                  <a:moveTo>
                    <a:pt x="62" y="4"/>
                  </a:moveTo>
                  <a:cubicBezTo>
                    <a:pt x="61" y="4"/>
                    <a:pt x="62" y="4"/>
                    <a:pt x="62" y="4"/>
                  </a:cubicBezTo>
                  <a:cubicBezTo>
                    <a:pt x="62" y="4"/>
                    <a:pt x="62" y="4"/>
                    <a:pt x="62" y="4"/>
                  </a:cubicBezTo>
                  <a:close/>
                  <a:moveTo>
                    <a:pt x="72" y="39"/>
                  </a:moveTo>
                  <a:cubicBezTo>
                    <a:pt x="72" y="38"/>
                    <a:pt x="73" y="38"/>
                    <a:pt x="74" y="38"/>
                  </a:cubicBezTo>
                  <a:cubicBezTo>
                    <a:pt x="74" y="38"/>
                    <a:pt x="73" y="39"/>
                    <a:pt x="74" y="39"/>
                  </a:cubicBezTo>
                  <a:cubicBezTo>
                    <a:pt x="73" y="40"/>
                    <a:pt x="73" y="39"/>
                    <a:pt x="72" y="3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2" name="Freeform 73"/>
            <p:cNvSpPr/>
            <p:nvPr/>
          </p:nvSpPr>
          <p:spPr bwMode="auto">
            <a:xfrm>
              <a:off x="4228326" y="5756364"/>
              <a:ext cx="4337" cy="9759"/>
            </a:xfrm>
            <a:custGeom>
              <a:avLst/>
              <a:gdLst>
                <a:gd name="T0" fmla="*/ 1 w 2"/>
                <a:gd name="T1" fmla="*/ 3 h 4"/>
                <a:gd name="T2" fmla="*/ 2 w 2"/>
                <a:gd name="T3" fmla="*/ 4 h 4"/>
                <a:gd name="T4" fmla="*/ 2 w 2"/>
                <a:gd name="T5" fmla="*/ 3 h 4"/>
                <a:gd name="T6" fmla="*/ 1 w 2"/>
                <a:gd name="T7" fmla="*/ 1 h 4"/>
                <a:gd name="T8" fmla="*/ 0 w 2"/>
                <a:gd name="T9" fmla="*/ 0 h 4"/>
                <a:gd name="T10" fmla="*/ 0 w 2"/>
                <a:gd name="T11" fmla="*/ 2 h 4"/>
                <a:gd name="T12" fmla="*/ 0 w 2"/>
                <a:gd name="T13" fmla="*/ 3 h 4"/>
                <a:gd name="T14" fmla="*/ 0 w 2"/>
                <a:gd name="T15" fmla="*/ 3 h 4"/>
                <a:gd name="T16" fmla="*/ 1 w 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3"/>
                  </a:moveTo>
                  <a:cubicBezTo>
                    <a:pt x="2" y="3"/>
                    <a:pt x="1" y="4"/>
                    <a:pt x="2" y="4"/>
                  </a:cubicBezTo>
                  <a:cubicBezTo>
                    <a:pt x="2" y="4"/>
                    <a:pt x="2" y="3"/>
                    <a:pt x="2" y="3"/>
                  </a:cubicBezTo>
                  <a:cubicBezTo>
                    <a:pt x="2" y="2"/>
                    <a:pt x="2" y="2"/>
                    <a:pt x="1" y="1"/>
                  </a:cubicBezTo>
                  <a:cubicBezTo>
                    <a:pt x="1" y="0"/>
                    <a:pt x="1" y="0"/>
                    <a:pt x="0" y="0"/>
                  </a:cubicBezTo>
                  <a:cubicBezTo>
                    <a:pt x="0" y="1"/>
                    <a:pt x="0" y="1"/>
                    <a:pt x="0" y="2"/>
                  </a:cubicBezTo>
                  <a:cubicBezTo>
                    <a:pt x="0" y="2"/>
                    <a:pt x="0" y="3"/>
                    <a:pt x="0" y="3"/>
                  </a:cubicBezTo>
                  <a:cubicBezTo>
                    <a:pt x="0" y="4"/>
                    <a:pt x="0" y="4"/>
                    <a:pt x="0" y="3"/>
                  </a:cubicBezTo>
                  <a:cubicBezTo>
                    <a:pt x="1" y="3"/>
                    <a:pt x="1" y="3"/>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3" name="Freeform 74"/>
            <p:cNvSpPr/>
            <p:nvPr/>
          </p:nvSpPr>
          <p:spPr bwMode="auto">
            <a:xfrm>
              <a:off x="4213146" y="5820337"/>
              <a:ext cx="9759" cy="9759"/>
            </a:xfrm>
            <a:custGeom>
              <a:avLst/>
              <a:gdLst>
                <a:gd name="T0" fmla="*/ 0 w 4"/>
                <a:gd name="T1" fmla="*/ 3 h 4"/>
                <a:gd name="T2" fmla="*/ 1 w 4"/>
                <a:gd name="T3" fmla="*/ 3 h 4"/>
                <a:gd name="T4" fmla="*/ 1 w 4"/>
                <a:gd name="T5" fmla="*/ 4 h 4"/>
                <a:gd name="T6" fmla="*/ 4 w 4"/>
                <a:gd name="T7" fmla="*/ 3 h 4"/>
                <a:gd name="T8" fmla="*/ 2 w 4"/>
                <a:gd name="T9" fmla="*/ 2 h 4"/>
                <a:gd name="T10" fmla="*/ 1 w 4"/>
                <a:gd name="T11" fmla="*/ 0 h 4"/>
                <a:gd name="T12" fmla="*/ 1 w 4"/>
                <a:gd name="T13" fmla="*/ 2 h 4"/>
                <a:gd name="T14" fmla="*/ 0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3"/>
                  </a:moveTo>
                  <a:cubicBezTo>
                    <a:pt x="0" y="4"/>
                    <a:pt x="0" y="3"/>
                    <a:pt x="1" y="3"/>
                  </a:cubicBezTo>
                  <a:cubicBezTo>
                    <a:pt x="1" y="4"/>
                    <a:pt x="1" y="4"/>
                    <a:pt x="1" y="4"/>
                  </a:cubicBezTo>
                  <a:cubicBezTo>
                    <a:pt x="2" y="4"/>
                    <a:pt x="2" y="3"/>
                    <a:pt x="4" y="3"/>
                  </a:cubicBezTo>
                  <a:cubicBezTo>
                    <a:pt x="4" y="2"/>
                    <a:pt x="3" y="2"/>
                    <a:pt x="2" y="2"/>
                  </a:cubicBezTo>
                  <a:cubicBezTo>
                    <a:pt x="2" y="1"/>
                    <a:pt x="2" y="0"/>
                    <a:pt x="1" y="0"/>
                  </a:cubicBezTo>
                  <a:cubicBezTo>
                    <a:pt x="1" y="1"/>
                    <a:pt x="1" y="1"/>
                    <a:pt x="1" y="2"/>
                  </a:cubicBezTo>
                  <a:cubicBezTo>
                    <a:pt x="0" y="2"/>
                    <a:pt x="0" y="2"/>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4" name="Freeform 75"/>
            <p:cNvSpPr/>
            <p:nvPr/>
          </p:nvSpPr>
          <p:spPr bwMode="auto">
            <a:xfrm>
              <a:off x="4204472" y="5845275"/>
              <a:ext cx="10843" cy="13011"/>
            </a:xfrm>
            <a:custGeom>
              <a:avLst/>
              <a:gdLst>
                <a:gd name="T0" fmla="*/ 4 w 4"/>
                <a:gd name="T1" fmla="*/ 1 h 5"/>
                <a:gd name="T2" fmla="*/ 2 w 4"/>
                <a:gd name="T3" fmla="*/ 0 h 5"/>
                <a:gd name="T4" fmla="*/ 2 w 4"/>
                <a:gd name="T5" fmla="*/ 5 h 5"/>
                <a:gd name="T6" fmla="*/ 2 w 4"/>
                <a:gd name="T7" fmla="*/ 3 h 5"/>
                <a:gd name="T8" fmla="*/ 3 w 4"/>
                <a:gd name="T9" fmla="*/ 4 h 5"/>
                <a:gd name="T10" fmla="*/ 3 w 4"/>
                <a:gd name="T11" fmla="*/ 1 h 5"/>
                <a:gd name="T12" fmla="*/ 4 w 4"/>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1"/>
                  </a:moveTo>
                  <a:cubicBezTo>
                    <a:pt x="4" y="0"/>
                    <a:pt x="2" y="1"/>
                    <a:pt x="2" y="0"/>
                  </a:cubicBezTo>
                  <a:cubicBezTo>
                    <a:pt x="1" y="1"/>
                    <a:pt x="0" y="4"/>
                    <a:pt x="2" y="5"/>
                  </a:cubicBezTo>
                  <a:cubicBezTo>
                    <a:pt x="2" y="4"/>
                    <a:pt x="2" y="4"/>
                    <a:pt x="2" y="3"/>
                  </a:cubicBezTo>
                  <a:cubicBezTo>
                    <a:pt x="3" y="4"/>
                    <a:pt x="3" y="5"/>
                    <a:pt x="3" y="4"/>
                  </a:cubicBezTo>
                  <a:cubicBezTo>
                    <a:pt x="3" y="3"/>
                    <a:pt x="3" y="3"/>
                    <a:pt x="3" y="1"/>
                  </a:cubicBezTo>
                  <a:cubicBezTo>
                    <a:pt x="3" y="2"/>
                    <a:pt x="3" y="2"/>
                    <a:pt x="4"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5" name="Freeform 76"/>
            <p:cNvSpPr/>
            <p:nvPr/>
          </p:nvSpPr>
          <p:spPr bwMode="auto">
            <a:xfrm>
              <a:off x="4192545" y="5835516"/>
              <a:ext cx="15180" cy="22770"/>
            </a:xfrm>
            <a:custGeom>
              <a:avLst/>
              <a:gdLst>
                <a:gd name="T0" fmla="*/ 0 w 6"/>
                <a:gd name="T1" fmla="*/ 5 h 9"/>
                <a:gd name="T2" fmla="*/ 1 w 6"/>
                <a:gd name="T3" fmla="*/ 8 h 9"/>
                <a:gd name="T4" fmla="*/ 4 w 6"/>
                <a:gd name="T5" fmla="*/ 9 h 9"/>
                <a:gd name="T6" fmla="*/ 5 w 6"/>
                <a:gd name="T7" fmla="*/ 8 h 9"/>
                <a:gd name="T8" fmla="*/ 4 w 6"/>
                <a:gd name="T9" fmla="*/ 8 h 9"/>
                <a:gd name="T10" fmla="*/ 5 w 6"/>
                <a:gd name="T11" fmla="*/ 5 h 9"/>
                <a:gd name="T12" fmla="*/ 5 w 6"/>
                <a:gd name="T13" fmla="*/ 3 h 9"/>
                <a:gd name="T14" fmla="*/ 6 w 6"/>
                <a:gd name="T15" fmla="*/ 1 h 9"/>
                <a:gd name="T16" fmla="*/ 4 w 6"/>
                <a:gd name="T17" fmla="*/ 0 h 9"/>
                <a:gd name="T18" fmla="*/ 0 w 6"/>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0" y="5"/>
                  </a:moveTo>
                  <a:cubicBezTo>
                    <a:pt x="0" y="6"/>
                    <a:pt x="1" y="6"/>
                    <a:pt x="1" y="8"/>
                  </a:cubicBezTo>
                  <a:cubicBezTo>
                    <a:pt x="3" y="7"/>
                    <a:pt x="3" y="9"/>
                    <a:pt x="4" y="9"/>
                  </a:cubicBezTo>
                  <a:cubicBezTo>
                    <a:pt x="4" y="8"/>
                    <a:pt x="5" y="8"/>
                    <a:pt x="5" y="8"/>
                  </a:cubicBezTo>
                  <a:cubicBezTo>
                    <a:pt x="5" y="8"/>
                    <a:pt x="4" y="8"/>
                    <a:pt x="4" y="8"/>
                  </a:cubicBezTo>
                  <a:cubicBezTo>
                    <a:pt x="5" y="7"/>
                    <a:pt x="5" y="6"/>
                    <a:pt x="5" y="5"/>
                  </a:cubicBezTo>
                  <a:cubicBezTo>
                    <a:pt x="5" y="4"/>
                    <a:pt x="6" y="3"/>
                    <a:pt x="5" y="3"/>
                  </a:cubicBezTo>
                  <a:cubicBezTo>
                    <a:pt x="6" y="2"/>
                    <a:pt x="6" y="2"/>
                    <a:pt x="6" y="1"/>
                  </a:cubicBezTo>
                  <a:cubicBezTo>
                    <a:pt x="5" y="1"/>
                    <a:pt x="5" y="0"/>
                    <a:pt x="4" y="0"/>
                  </a:cubicBezTo>
                  <a:cubicBezTo>
                    <a:pt x="4" y="3"/>
                    <a:pt x="0" y="3"/>
                    <a:pt x="0" y="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6" name="Freeform 77"/>
            <p:cNvSpPr/>
            <p:nvPr/>
          </p:nvSpPr>
          <p:spPr bwMode="auto">
            <a:xfrm>
              <a:off x="4187123" y="5858287"/>
              <a:ext cx="15180" cy="7590"/>
            </a:xfrm>
            <a:custGeom>
              <a:avLst/>
              <a:gdLst>
                <a:gd name="T0" fmla="*/ 0 w 6"/>
                <a:gd name="T1" fmla="*/ 2 h 3"/>
                <a:gd name="T2" fmla="*/ 6 w 6"/>
                <a:gd name="T3" fmla="*/ 3 h 3"/>
                <a:gd name="T4" fmla="*/ 5 w 6"/>
                <a:gd name="T5" fmla="*/ 1 h 3"/>
                <a:gd name="T6" fmla="*/ 1 w 6"/>
                <a:gd name="T7" fmla="*/ 0 h 3"/>
                <a:gd name="T8" fmla="*/ 0 w 6"/>
                <a:gd name="T9" fmla="*/ 2 h 3"/>
              </a:gdLst>
              <a:ahLst/>
              <a:cxnLst>
                <a:cxn ang="0">
                  <a:pos x="T0" y="T1"/>
                </a:cxn>
                <a:cxn ang="0">
                  <a:pos x="T2" y="T3"/>
                </a:cxn>
                <a:cxn ang="0">
                  <a:pos x="T4" y="T5"/>
                </a:cxn>
                <a:cxn ang="0">
                  <a:pos x="T6" y="T7"/>
                </a:cxn>
                <a:cxn ang="0">
                  <a:pos x="T8" y="T9"/>
                </a:cxn>
              </a:cxnLst>
              <a:rect l="0" t="0" r="r" b="b"/>
              <a:pathLst>
                <a:path w="6" h="3">
                  <a:moveTo>
                    <a:pt x="0" y="2"/>
                  </a:moveTo>
                  <a:cubicBezTo>
                    <a:pt x="2" y="2"/>
                    <a:pt x="3" y="3"/>
                    <a:pt x="6" y="3"/>
                  </a:cubicBezTo>
                  <a:cubicBezTo>
                    <a:pt x="6" y="2"/>
                    <a:pt x="5" y="2"/>
                    <a:pt x="5" y="1"/>
                  </a:cubicBezTo>
                  <a:cubicBezTo>
                    <a:pt x="3" y="1"/>
                    <a:pt x="2" y="1"/>
                    <a:pt x="1" y="0"/>
                  </a:cubicBezTo>
                  <a:cubicBezTo>
                    <a:pt x="0" y="0"/>
                    <a:pt x="0" y="1"/>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7" name="Freeform 78"/>
            <p:cNvSpPr/>
            <p:nvPr/>
          </p:nvSpPr>
          <p:spPr bwMode="auto">
            <a:xfrm>
              <a:off x="4204472" y="5799735"/>
              <a:ext cx="5422" cy="7590"/>
            </a:xfrm>
            <a:custGeom>
              <a:avLst/>
              <a:gdLst>
                <a:gd name="T0" fmla="*/ 0 w 2"/>
                <a:gd name="T1" fmla="*/ 1 h 3"/>
                <a:gd name="T2" fmla="*/ 1 w 2"/>
                <a:gd name="T3" fmla="*/ 3 h 3"/>
                <a:gd name="T4" fmla="*/ 2 w 2"/>
                <a:gd name="T5" fmla="*/ 1 h 3"/>
                <a:gd name="T6" fmla="*/ 0 w 2"/>
                <a:gd name="T7" fmla="*/ 1 h 3"/>
              </a:gdLst>
              <a:ahLst/>
              <a:cxnLst>
                <a:cxn ang="0">
                  <a:pos x="T0" y="T1"/>
                </a:cxn>
                <a:cxn ang="0">
                  <a:pos x="T2" y="T3"/>
                </a:cxn>
                <a:cxn ang="0">
                  <a:pos x="T4" y="T5"/>
                </a:cxn>
                <a:cxn ang="0">
                  <a:pos x="T6" y="T7"/>
                </a:cxn>
              </a:cxnLst>
              <a:rect l="0" t="0" r="r" b="b"/>
              <a:pathLst>
                <a:path w="2" h="3">
                  <a:moveTo>
                    <a:pt x="0" y="1"/>
                  </a:moveTo>
                  <a:cubicBezTo>
                    <a:pt x="0" y="2"/>
                    <a:pt x="1" y="2"/>
                    <a:pt x="1" y="3"/>
                  </a:cubicBezTo>
                  <a:cubicBezTo>
                    <a:pt x="2" y="3"/>
                    <a:pt x="2" y="2"/>
                    <a:pt x="2" y="1"/>
                  </a:cubicBezTo>
                  <a:cubicBezTo>
                    <a:pt x="1" y="0"/>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8" name="Freeform 79"/>
            <p:cNvSpPr/>
            <p:nvPr/>
          </p:nvSpPr>
          <p:spPr bwMode="auto">
            <a:xfrm>
              <a:off x="4207725" y="5809494"/>
              <a:ext cx="5422" cy="10843"/>
            </a:xfrm>
            <a:custGeom>
              <a:avLst/>
              <a:gdLst>
                <a:gd name="T0" fmla="*/ 0 w 2"/>
                <a:gd name="T1" fmla="*/ 2 h 4"/>
                <a:gd name="T2" fmla="*/ 1 w 2"/>
                <a:gd name="T3" fmla="*/ 4 h 4"/>
                <a:gd name="T4" fmla="*/ 2 w 2"/>
                <a:gd name="T5" fmla="*/ 1 h 4"/>
                <a:gd name="T6" fmla="*/ 0 w 2"/>
                <a:gd name="T7" fmla="*/ 2 h 4"/>
              </a:gdLst>
              <a:ahLst/>
              <a:cxnLst>
                <a:cxn ang="0">
                  <a:pos x="T0" y="T1"/>
                </a:cxn>
                <a:cxn ang="0">
                  <a:pos x="T2" y="T3"/>
                </a:cxn>
                <a:cxn ang="0">
                  <a:pos x="T4" y="T5"/>
                </a:cxn>
                <a:cxn ang="0">
                  <a:pos x="T6" y="T7"/>
                </a:cxn>
              </a:cxnLst>
              <a:rect l="0" t="0" r="r" b="b"/>
              <a:pathLst>
                <a:path w="2" h="4">
                  <a:moveTo>
                    <a:pt x="0" y="2"/>
                  </a:moveTo>
                  <a:cubicBezTo>
                    <a:pt x="0" y="3"/>
                    <a:pt x="1" y="3"/>
                    <a:pt x="1" y="4"/>
                  </a:cubicBezTo>
                  <a:cubicBezTo>
                    <a:pt x="2" y="3"/>
                    <a:pt x="2" y="3"/>
                    <a:pt x="2" y="1"/>
                  </a:cubicBezTo>
                  <a:cubicBezTo>
                    <a:pt x="2" y="0"/>
                    <a:pt x="0" y="1"/>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9" name="Freeform 80"/>
            <p:cNvSpPr/>
            <p:nvPr/>
          </p:nvSpPr>
          <p:spPr bwMode="auto">
            <a:xfrm>
              <a:off x="4220736" y="5845275"/>
              <a:ext cx="7590" cy="5422"/>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0"/>
                    <a:pt x="0" y="0"/>
                    <a:pt x="0" y="1"/>
                  </a:cubicBezTo>
                  <a:cubicBezTo>
                    <a:pt x="1" y="2"/>
                    <a:pt x="3" y="1"/>
                    <a:pt x="3"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0" name="Freeform 81"/>
            <p:cNvSpPr/>
            <p:nvPr/>
          </p:nvSpPr>
          <p:spPr bwMode="auto">
            <a:xfrm>
              <a:off x="4217483" y="5766122"/>
              <a:ext cx="15180" cy="22770"/>
            </a:xfrm>
            <a:custGeom>
              <a:avLst/>
              <a:gdLst>
                <a:gd name="T0" fmla="*/ 5 w 6"/>
                <a:gd name="T1" fmla="*/ 0 h 9"/>
                <a:gd name="T2" fmla="*/ 5 w 6"/>
                <a:gd name="T3" fmla="*/ 0 h 9"/>
                <a:gd name="T4" fmla="*/ 5 w 6"/>
                <a:gd name="T5" fmla="*/ 0 h 9"/>
                <a:gd name="T6" fmla="*/ 5 w 6"/>
                <a:gd name="T7" fmla="*/ 3 h 9"/>
                <a:gd name="T8" fmla="*/ 5 w 6"/>
                <a:gd name="T9" fmla="*/ 3 h 9"/>
                <a:gd name="T10" fmla="*/ 2 w 6"/>
                <a:gd name="T11" fmla="*/ 5 h 9"/>
                <a:gd name="T12" fmla="*/ 0 w 6"/>
                <a:gd name="T13" fmla="*/ 7 h 9"/>
                <a:gd name="T14" fmla="*/ 1 w 6"/>
                <a:gd name="T15" fmla="*/ 7 h 9"/>
                <a:gd name="T16" fmla="*/ 0 w 6"/>
                <a:gd name="T17" fmla="*/ 7 h 9"/>
                <a:gd name="T18" fmla="*/ 1 w 6"/>
                <a:gd name="T19" fmla="*/ 9 h 9"/>
                <a:gd name="T20" fmla="*/ 2 w 6"/>
                <a:gd name="T21" fmla="*/ 7 h 9"/>
                <a:gd name="T22" fmla="*/ 3 w 6"/>
                <a:gd name="T23" fmla="*/ 7 h 9"/>
                <a:gd name="T24" fmla="*/ 6 w 6"/>
                <a:gd name="T25" fmla="*/ 5 h 9"/>
                <a:gd name="T26" fmla="*/ 6 w 6"/>
                <a:gd name="T27" fmla="*/ 5 h 9"/>
                <a:gd name="T28" fmla="*/ 5 w 6"/>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9">
                  <a:moveTo>
                    <a:pt x="5" y="0"/>
                  </a:moveTo>
                  <a:cubicBezTo>
                    <a:pt x="5" y="0"/>
                    <a:pt x="5" y="0"/>
                    <a:pt x="5" y="0"/>
                  </a:cubicBezTo>
                  <a:cubicBezTo>
                    <a:pt x="5" y="0"/>
                    <a:pt x="5" y="0"/>
                    <a:pt x="5" y="0"/>
                  </a:cubicBezTo>
                  <a:cubicBezTo>
                    <a:pt x="5" y="1"/>
                    <a:pt x="4" y="2"/>
                    <a:pt x="5" y="3"/>
                  </a:cubicBezTo>
                  <a:cubicBezTo>
                    <a:pt x="5" y="3"/>
                    <a:pt x="5" y="3"/>
                    <a:pt x="5" y="3"/>
                  </a:cubicBezTo>
                  <a:cubicBezTo>
                    <a:pt x="4" y="4"/>
                    <a:pt x="3" y="4"/>
                    <a:pt x="2" y="5"/>
                  </a:cubicBezTo>
                  <a:cubicBezTo>
                    <a:pt x="2" y="6"/>
                    <a:pt x="0" y="5"/>
                    <a:pt x="0" y="7"/>
                  </a:cubicBezTo>
                  <a:cubicBezTo>
                    <a:pt x="0" y="7"/>
                    <a:pt x="1" y="6"/>
                    <a:pt x="1" y="7"/>
                  </a:cubicBezTo>
                  <a:cubicBezTo>
                    <a:pt x="1" y="7"/>
                    <a:pt x="0" y="7"/>
                    <a:pt x="0" y="7"/>
                  </a:cubicBezTo>
                  <a:cubicBezTo>
                    <a:pt x="0" y="8"/>
                    <a:pt x="0" y="8"/>
                    <a:pt x="1" y="9"/>
                  </a:cubicBezTo>
                  <a:cubicBezTo>
                    <a:pt x="1" y="8"/>
                    <a:pt x="2" y="7"/>
                    <a:pt x="2" y="7"/>
                  </a:cubicBezTo>
                  <a:cubicBezTo>
                    <a:pt x="3" y="7"/>
                    <a:pt x="3" y="7"/>
                    <a:pt x="3" y="7"/>
                  </a:cubicBezTo>
                  <a:cubicBezTo>
                    <a:pt x="4" y="6"/>
                    <a:pt x="5" y="6"/>
                    <a:pt x="6" y="5"/>
                  </a:cubicBezTo>
                  <a:cubicBezTo>
                    <a:pt x="6" y="5"/>
                    <a:pt x="6" y="5"/>
                    <a:pt x="6" y="5"/>
                  </a:cubicBezTo>
                  <a:cubicBezTo>
                    <a:pt x="6" y="3"/>
                    <a:pt x="5" y="2"/>
                    <a:pt x="5"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1" name="Freeform 82"/>
            <p:cNvSpPr/>
            <p:nvPr/>
          </p:nvSpPr>
          <p:spPr bwMode="auto">
            <a:xfrm>
              <a:off x="4228326" y="5747690"/>
              <a:ext cx="2169" cy="8674"/>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0" y="1"/>
                    <a:pt x="0" y="0"/>
                  </a:cubicBezTo>
                  <a:cubicBezTo>
                    <a:pt x="0" y="1"/>
                    <a:pt x="0" y="2"/>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2" name="Freeform 83"/>
            <p:cNvSpPr/>
            <p:nvPr/>
          </p:nvSpPr>
          <p:spPr bwMode="auto">
            <a:xfrm>
              <a:off x="4174112" y="5837685"/>
              <a:ext cx="13011" cy="20602"/>
            </a:xfrm>
            <a:custGeom>
              <a:avLst/>
              <a:gdLst>
                <a:gd name="T0" fmla="*/ 5 w 5"/>
                <a:gd name="T1" fmla="*/ 8 h 8"/>
                <a:gd name="T2" fmla="*/ 4 w 5"/>
                <a:gd name="T3" fmla="*/ 4 h 8"/>
                <a:gd name="T4" fmla="*/ 3 w 5"/>
                <a:gd name="T5" fmla="*/ 2 h 8"/>
                <a:gd name="T6" fmla="*/ 2 w 5"/>
                <a:gd name="T7" fmla="*/ 0 h 8"/>
                <a:gd name="T8" fmla="*/ 1 w 5"/>
                <a:gd name="T9" fmla="*/ 0 h 8"/>
                <a:gd name="T10" fmla="*/ 0 w 5"/>
                <a:gd name="T11" fmla="*/ 0 h 8"/>
                <a:gd name="T12" fmla="*/ 2 w 5"/>
                <a:gd name="T13" fmla="*/ 6 h 8"/>
                <a:gd name="T14" fmla="*/ 5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5" y="8"/>
                  </a:moveTo>
                  <a:cubicBezTo>
                    <a:pt x="5" y="7"/>
                    <a:pt x="4" y="5"/>
                    <a:pt x="4" y="4"/>
                  </a:cubicBezTo>
                  <a:cubicBezTo>
                    <a:pt x="4" y="4"/>
                    <a:pt x="3" y="3"/>
                    <a:pt x="3" y="2"/>
                  </a:cubicBezTo>
                  <a:cubicBezTo>
                    <a:pt x="2" y="2"/>
                    <a:pt x="2" y="1"/>
                    <a:pt x="2" y="0"/>
                  </a:cubicBezTo>
                  <a:cubicBezTo>
                    <a:pt x="1" y="1"/>
                    <a:pt x="1" y="0"/>
                    <a:pt x="1" y="0"/>
                  </a:cubicBezTo>
                  <a:cubicBezTo>
                    <a:pt x="1" y="1"/>
                    <a:pt x="0" y="0"/>
                    <a:pt x="0" y="0"/>
                  </a:cubicBezTo>
                  <a:cubicBezTo>
                    <a:pt x="0" y="3"/>
                    <a:pt x="3" y="3"/>
                    <a:pt x="2" y="6"/>
                  </a:cubicBezTo>
                  <a:cubicBezTo>
                    <a:pt x="4" y="7"/>
                    <a:pt x="4" y="8"/>
                    <a:pt x="5" y="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3" name="Freeform 84"/>
            <p:cNvSpPr/>
            <p:nvPr/>
          </p:nvSpPr>
          <p:spPr bwMode="auto">
            <a:xfrm>
              <a:off x="4151342" y="5830095"/>
              <a:ext cx="5422" cy="7590"/>
            </a:xfrm>
            <a:custGeom>
              <a:avLst/>
              <a:gdLst>
                <a:gd name="T0" fmla="*/ 1 w 2"/>
                <a:gd name="T1" fmla="*/ 3 h 3"/>
                <a:gd name="T2" fmla="*/ 2 w 2"/>
                <a:gd name="T3" fmla="*/ 2 h 3"/>
                <a:gd name="T4" fmla="*/ 1 w 2"/>
                <a:gd name="T5" fmla="*/ 0 h 3"/>
                <a:gd name="T6" fmla="*/ 1 w 2"/>
                <a:gd name="T7" fmla="*/ 3 h 3"/>
              </a:gdLst>
              <a:ahLst/>
              <a:cxnLst>
                <a:cxn ang="0">
                  <a:pos x="T0" y="T1"/>
                </a:cxn>
                <a:cxn ang="0">
                  <a:pos x="T2" y="T3"/>
                </a:cxn>
                <a:cxn ang="0">
                  <a:pos x="T4" y="T5"/>
                </a:cxn>
                <a:cxn ang="0">
                  <a:pos x="T6" y="T7"/>
                </a:cxn>
              </a:cxnLst>
              <a:rect l="0" t="0" r="r" b="b"/>
              <a:pathLst>
                <a:path w="2" h="3">
                  <a:moveTo>
                    <a:pt x="1" y="3"/>
                  </a:moveTo>
                  <a:cubicBezTo>
                    <a:pt x="1" y="3"/>
                    <a:pt x="1" y="2"/>
                    <a:pt x="2" y="2"/>
                  </a:cubicBezTo>
                  <a:cubicBezTo>
                    <a:pt x="2" y="1"/>
                    <a:pt x="1" y="0"/>
                    <a:pt x="1" y="0"/>
                  </a:cubicBezTo>
                  <a:cubicBezTo>
                    <a:pt x="1" y="1"/>
                    <a:pt x="0" y="2"/>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4" name="Freeform 85"/>
            <p:cNvSpPr>
              <a:spLocks noEditPoints="1"/>
            </p:cNvSpPr>
            <p:nvPr/>
          </p:nvSpPr>
          <p:spPr bwMode="auto">
            <a:xfrm>
              <a:off x="3963761" y="5651188"/>
              <a:ext cx="74816" cy="73731"/>
            </a:xfrm>
            <a:custGeom>
              <a:avLst/>
              <a:gdLst>
                <a:gd name="T0" fmla="*/ 9 w 29"/>
                <a:gd name="T1" fmla="*/ 28 h 29"/>
                <a:gd name="T2" fmla="*/ 10 w 29"/>
                <a:gd name="T3" fmla="*/ 28 h 29"/>
                <a:gd name="T4" fmla="*/ 11 w 29"/>
                <a:gd name="T5" fmla="*/ 29 h 29"/>
                <a:gd name="T6" fmla="*/ 12 w 29"/>
                <a:gd name="T7" fmla="*/ 28 h 29"/>
                <a:gd name="T8" fmla="*/ 13 w 29"/>
                <a:gd name="T9" fmla="*/ 24 h 29"/>
                <a:gd name="T10" fmla="*/ 14 w 29"/>
                <a:gd name="T11" fmla="*/ 22 h 29"/>
                <a:gd name="T12" fmla="*/ 16 w 29"/>
                <a:gd name="T13" fmla="*/ 22 h 29"/>
                <a:gd name="T14" fmla="*/ 17 w 29"/>
                <a:gd name="T15" fmla="*/ 21 h 29"/>
                <a:gd name="T16" fmla="*/ 20 w 29"/>
                <a:gd name="T17" fmla="*/ 20 h 29"/>
                <a:gd name="T18" fmla="*/ 22 w 29"/>
                <a:gd name="T19" fmla="*/ 17 h 29"/>
                <a:gd name="T20" fmla="*/ 19 w 29"/>
                <a:gd name="T21" fmla="*/ 17 h 29"/>
                <a:gd name="T22" fmla="*/ 20 w 29"/>
                <a:gd name="T23" fmla="*/ 16 h 29"/>
                <a:gd name="T24" fmla="*/ 23 w 29"/>
                <a:gd name="T25" fmla="*/ 17 h 29"/>
                <a:gd name="T26" fmla="*/ 22 w 29"/>
                <a:gd name="T27" fmla="*/ 16 h 29"/>
                <a:gd name="T28" fmla="*/ 23 w 29"/>
                <a:gd name="T29" fmla="*/ 16 h 29"/>
                <a:gd name="T30" fmla="*/ 23 w 29"/>
                <a:gd name="T31" fmla="*/ 15 h 29"/>
                <a:gd name="T32" fmla="*/ 24 w 29"/>
                <a:gd name="T33" fmla="*/ 10 h 29"/>
                <a:gd name="T34" fmla="*/ 26 w 29"/>
                <a:gd name="T35" fmla="*/ 10 h 29"/>
                <a:gd name="T36" fmla="*/ 24 w 29"/>
                <a:gd name="T37" fmla="*/ 8 h 29"/>
                <a:gd name="T38" fmla="*/ 25 w 29"/>
                <a:gd name="T39" fmla="*/ 8 h 29"/>
                <a:gd name="T40" fmla="*/ 25 w 29"/>
                <a:gd name="T41" fmla="*/ 6 h 29"/>
                <a:gd name="T42" fmla="*/ 27 w 29"/>
                <a:gd name="T43" fmla="*/ 5 h 29"/>
                <a:gd name="T44" fmla="*/ 29 w 29"/>
                <a:gd name="T45" fmla="*/ 5 h 29"/>
                <a:gd name="T46" fmla="*/ 27 w 29"/>
                <a:gd name="T47" fmla="*/ 4 h 29"/>
                <a:gd name="T48" fmla="*/ 26 w 29"/>
                <a:gd name="T49" fmla="*/ 3 h 29"/>
                <a:gd name="T50" fmla="*/ 24 w 29"/>
                <a:gd name="T51" fmla="*/ 4 h 29"/>
                <a:gd name="T52" fmla="*/ 26 w 29"/>
                <a:gd name="T53" fmla="*/ 2 h 29"/>
                <a:gd name="T54" fmla="*/ 23 w 29"/>
                <a:gd name="T55" fmla="*/ 1 h 29"/>
                <a:gd name="T56" fmla="*/ 21 w 29"/>
                <a:gd name="T57" fmla="*/ 1 h 29"/>
                <a:gd name="T58" fmla="*/ 20 w 29"/>
                <a:gd name="T59" fmla="*/ 1 h 29"/>
                <a:gd name="T60" fmla="*/ 16 w 29"/>
                <a:gd name="T61" fmla="*/ 1 h 29"/>
                <a:gd name="T62" fmla="*/ 13 w 29"/>
                <a:gd name="T63" fmla="*/ 2 h 29"/>
                <a:gd name="T64" fmla="*/ 13 w 29"/>
                <a:gd name="T65" fmla="*/ 4 h 29"/>
                <a:gd name="T66" fmla="*/ 9 w 29"/>
                <a:gd name="T67" fmla="*/ 3 h 29"/>
                <a:gd name="T68" fmla="*/ 3 w 29"/>
                <a:gd name="T69" fmla="*/ 6 h 29"/>
                <a:gd name="T70" fmla="*/ 4 w 29"/>
                <a:gd name="T71" fmla="*/ 7 h 29"/>
                <a:gd name="T72" fmla="*/ 1 w 29"/>
                <a:gd name="T73" fmla="*/ 8 h 29"/>
                <a:gd name="T74" fmla="*/ 0 w 29"/>
                <a:gd name="T75" fmla="*/ 9 h 29"/>
                <a:gd name="T76" fmla="*/ 1 w 29"/>
                <a:gd name="T77" fmla="*/ 10 h 29"/>
                <a:gd name="T78" fmla="*/ 2 w 29"/>
                <a:gd name="T79" fmla="*/ 10 h 29"/>
                <a:gd name="T80" fmla="*/ 4 w 29"/>
                <a:gd name="T81" fmla="*/ 10 h 29"/>
                <a:gd name="T82" fmla="*/ 1 w 29"/>
                <a:gd name="T83" fmla="*/ 10 h 29"/>
                <a:gd name="T84" fmla="*/ 3 w 29"/>
                <a:gd name="T85" fmla="*/ 12 h 29"/>
                <a:gd name="T86" fmla="*/ 4 w 29"/>
                <a:gd name="T87" fmla="*/ 11 h 29"/>
                <a:gd name="T88" fmla="*/ 7 w 29"/>
                <a:gd name="T89" fmla="*/ 12 h 29"/>
                <a:gd name="T90" fmla="*/ 7 w 29"/>
                <a:gd name="T91" fmla="*/ 14 h 29"/>
                <a:gd name="T92" fmla="*/ 7 w 29"/>
                <a:gd name="T93" fmla="*/ 16 h 29"/>
                <a:gd name="T94" fmla="*/ 8 w 29"/>
                <a:gd name="T95" fmla="*/ 16 h 29"/>
                <a:gd name="T96" fmla="*/ 7 w 29"/>
                <a:gd name="T97" fmla="*/ 17 h 29"/>
                <a:gd name="T98" fmla="*/ 9 w 29"/>
                <a:gd name="T99" fmla="*/ 19 h 29"/>
                <a:gd name="T100" fmla="*/ 7 w 29"/>
                <a:gd name="T101" fmla="*/ 20 h 29"/>
                <a:gd name="T102" fmla="*/ 7 w 29"/>
                <a:gd name="T103" fmla="*/ 22 h 29"/>
                <a:gd name="T104" fmla="*/ 9 w 29"/>
                <a:gd name="T105" fmla="*/ 28 h 29"/>
                <a:gd name="T106" fmla="*/ 22 w 29"/>
                <a:gd name="T107" fmla="*/ 16 h 29"/>
                <a:gd name="T108" fmla="*/ 22 w 29"/>
                <a:gd name="T109" fmla="*/ 14 h 29"/>
                <a:gd name="T110" fmla="*/ 22 w 29"/>
                <a:gd name="T111" fmla="*/ 16 h 29"/>
                <a:gd name="T112" fmla="*/ 23 w 29"/>
                <a:gd name="T113" fmla="*/ 3 h 29"/>
                <a:gd name="T114" fmla="*/ 22 w 29"/>
                <a:gd name="T115" fmla="*/ 4 h 29"/>
                <a:gd name="T116" fmla="*/ 19 w 29"/>
                <a:gd name="T117" fmla="*/ 4 h 29"/>
                <a:gd name="T118" fmla="*/ 23 w 29"/>
                <a:gd name="T11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 h="29">
                  <a:moveTo>
                    <a:pt x="9" y="28"/>
                  </a:moveTo>
                  <a:cubicBezTo>
                    <a:pt x="9" y="28"/>
                    <a:pt x="10" y="28"/>
                    <a:pt x="10" y="28"/>
                  </a:cubicBezTo>
                  <a:cubicBezTo>
                    <a:pt x="11" y="28"/>
                    <a:pt x="11" y="29"/>
                    <a:pt x="11" y="29"/>
                  </a:cubicBezTo>
                  <a:cubicBezTo>
                    <a:pt x="12" y="28"/>
                    <a:pt x="12" y="28"/>
                    <a:pt x="12" y="28"/>
                  </a:cubicBezTo>
                  <a:cubicBezTo>
                    <a:pt x="12" y="26"/>
                    <a:pt x="14" y="26"/>
                    <a:pt x="13" y="24"/>
                  </a:cubicBezTo>
                  <a:cubicBezTo>
                    <a:pt x="14" y="23"/>
                    <a:pt x="14" y="22"/>
                    <a:pt x="14" y="22"/>
                  </a:cubicBezTo>
                  <a:cubicBezTo>
                    <a:pt x="15" y="23"/>
                    <a:pt x="15" y="22"/>
                    <a:pt x="16" y="22"/>
                  </a:cubicBezTo>
                  <a:cubicBezTo>
                    <a:pt x="17" y="22"/>
                    <a:pt x="17" y="22"/>
                    <a:pt x="17" y="21"/>
                  </a:cubicBezTo>
                  <a:cubicBezTo>
                    <a:pt x="18" y="21"/>
                    <a:pt x="19" y="20"/>
                    <a:pt x="20" y="20"/>
                  </a:cubicBezTo>
                  <a:cubicBezTo>
                    <a:pt x="20" y="19"/>
                    <a:pt x="22" y="18"/>
                    <a:pt x="22" y="17"/>
                  </a:cubicBezTo>
                  <a:cubicBezTo>
                    <a:pt x="21" y="18"/>
                    <a:pt x="20" y="17"/>
                    <a:pt x="19" y="17"/>
                  </a:cubicBezTo>
                  <a:cubicBezTo>
                    <a:pt x="20" y="17"/>
                    <a:pt x="20" y="16"/>
                    <a:pt x="20" y="16"/>
                  </a:cubicBezTo>
                  <a:cubicBezTo>
                    <a:pt x="21" y="17"/>
                    <a:pt x="22" y="18"/>
                    <a:pt x="23" y="17"/>
                  </a:cubicBezTo>
                  <a:cubicBezTo>
                    <a:pt x="24" y="17"/>
                    <a:pt x="22" y="16"/>
                    <a:pt x="22" y="16"/>
                  </a:cubicBezTo>
                  <a:cubicBezTo>
                    <a:pt x="23" y="16"/>
                    <a:pt x="23" y="16"/>
                    <a:pt x="23" y="16"/>
                  </a:cubicBezTo>
                  <a:cubicBezTo>
                    <a:pt x="24" y="15"/>
                    <a:pt x="23" y="15"/>
                    <a:pt x="23" y="15"/>
                  </a:cubicBezTo>
                  <a:cubicBezTo>
                    <a:pt x="25" y="15"/>
                    <a:pt x="24" y="12"/>
                    <a:pt x="24" y="10"/>
                  </a:cubicBezTo>
                  <a:cubicBezTo>
                    <a:pt x="24" y="10"/>
                    <a:pt x="25" y="10"/>
                    <a:pt x="26" y="10"/>
                  </a:cubicBezTo>
                  <a:cubicBezTo>
                    <a:pt x="26" y="9"/>
                    <a:pt x="25" y="9"/>
                    <a:pt x="24" y="8"/>
                  </a:cubicBezTo>
                  <a:cubicBezTo>
                    <a:pt x="25" y="9"/>
                    <a:pt x="25" y="8"/>
                    <a:pt x="25" y="8"/>
                  </a:cubicBezTo>
                  <a:cubicBezTo>
                    <a:pt x="26" y="7"/>
                    <a:pt x="25" y="7"/>
                    <a:pt x="25" y="6"/>
                  </a:cubicBezTo>
                  <a:cubicBezTo>
                    <a:pt x="26" y="6"/>
                    <a:pt x="26" y="5"/>
                    <a:pt x="27" y="5"/>
                  </a:cubicBezTo>
                  <a:cubicBezTo>
                    <a:pt x="27" y="5"/>
                    <a:pt x="29" y="6"/>
                    <a:pt x="29" y="5"/>
                  </a:cubicBezTo>
                  <a:cubicBezTo>
                    <a:pt x="29" y="4"/>
                    <a:pt x="28" y="5"/>
                    <a:pt x="27" y="4"/>
                  </a:cubicBezTo>
                  <a:cubicBezTo>
                    <a:pt x="27" y="4"/>
                    <a:pt x="27" y="3"/>
                    <a:pt x="26" y="3"/>
                  </a:cubicBezTo>
                  <a:cubicBezTo>
                    <a:pt x="25" y="3"/>
                    <a:pt x="24" y="4"/>
                    <a:pt x="24" y="4"/>
                  </a:cubicBezTo>
                  <a:cubicBezTo>
                    <a:pt x="24" y="2"/>
                    <a:pt x="26" y="3"/>
                    <a:pt x="26" y="2"/>
                  </a:cubicBezTo>
                  <a:cubicBezTo>
                    <a:pt x="25" y="1"/>
                    <a:pt x="24" y="1"/>
                    <a:pt x="23" y="1"/>
                  </a:cubicBezTo>
                  <a:cubicBezTo>
                    <a:pt x="22" y="1"/>
                    <a:pt x="21" y="0"/>
                    <a:pt x="21" y="1"/>
                  </a:cubicBezTo>
                  <a:cubicBezTo>
                    <a:pt x="21" y="1"/>
                    <a:pt x="20" y="1"/>
                    <a:pt x="20" y="1"/>
                  </a:cubicBezTo>
                  <a:cubicBezTo>
                    <a:pt x="19" y="1"/>
                    <a:pt x="17" y="0"/>
                    <a:pt x="16" y="1"/>
                  </a:cubicBezTo>
                  <a:cubicBezTo>
                    <a:pt x="15" y="1"/>
                    <a:pt x="13" y="1"/>
                    <a:pt x="13" y="2"/>
                  </a:cubicBezTo>
                  <a:cubicBezTo>
                    <a:pt x="13" y="2"/>
                    <a:pt x="13" y="3"/>
                    <a:pt x="13" y="4"/>
                  </a:cubicBezTo>
                  <a:cubicBezTo>
                    <a:pt x="11" y="3"/>
                    <a:pt x="10" y="4"/>
                    <a:pt x="9" y="3"/>
                  </a:cubicBezTo>
                  <a:cubicBezTo>
                    <a:pt x="7" y="4"/>
                    <a:pt x="5" y="5"/>
                    <a:pt x="3" y="6"/>
                  </a:cubicBezTo>
                  <a:cubicBezTo>
                    <a:pt x="3" y="7"/>
                    <a:pt x="4" y="6"/>
                    <a:pt x="4" y="7"/>
                  </a:cubicBezTo>
                  <a:cubicBezTo>
                    <a:pt x="3" y="7"/>
                    <a:pt x="2" y="7"/>
                    <a:pt x="1" y="8"/>
                  </a:cubicBezTo>
                  <a:cubicBezTo>
                    <a:pt x="1" y="8"/>
                    <a:pt x="0" y="8"/>
                    <a:pt x="0" y="9"/>
                  </a:cubicBezTo>
                  <a:cubicBezTo>
                    <a:pt x="0" y="9"/>
                    <a:pt x="0" y="9"/>
                    <a:pt x="1" y="10"/>
                  </a:cubicBezTo>
                  <a:cubicBezTo>
                    <a:pt x="1" y="9"/>
                    <a:pt x="2" y="9"/>
                    <a:pt x="2" y="10"/>
                  </a:cubicBezTo>
                  <a:cubicBezTo>
                    <a:pt x="3" y="9"/>
                    <a:pt x="4" y="8"/>
                    <a:pt x="4" y="10"/>
                  </a:cubicBezTo>
                  <a:cubicBezTo>
                    <a:pt x="3" y="10"/>
                    <a:pt x="1" y="10"/>
                    <a:pt x="1" y="10"/>
                  </a:cubicBezTo>
                  <a:cubicBezTo>
                    <a:pt x="1" y="11"/>
                    <a:pt x="2" y="11"/>
                    <a:pt x="3" y="12"/>
                  </a:cubicBezTo>
                  <a:cubicBezTo>
                    <a:pt x="3" y="12"/>
                    <a:pt x="3" y="11"/>
                    <a:pt x="4" y="11"/>
                  </a:cubicBezTo>
                  <a:cubicBezTo>
                    <a:pt x="4" y="12"/>
                    <a:pt x="5" y="12"/>
                    <a:pt x="7" y="12"/>
                  </a:cubicBezTo>
                  <a:cubicBezTo>
                    <a:pt x="6" y="13"/>
                    <a:pt x="7" y="14"/>
                    <a:pt x="7" y="14"/>
                  </a:cubicBezTo>
                  <a:cubicBezTo>
                    <a:pt x="7" y="15"/>
                    <a:pt x="7" y="16"/>
                    <a:pt x="7" y="16"/>
                  </a:cubicBezTo>
                  <a:cubicBezTo>
                    <a:pt x="8" y="17"/>
                    <a:pt x="8" y="15"/>
                    <a:pt x="8" y="16"/>
                  </a:cubicBezTo>
                  <a:cubicBezTo>
                    <a:pt x="9" y="17"/>
                    <a:pt x="8" y="17"/>
                    <a:pt x="7" y="17"/>
                  </a:cubicBezTo>
                  <a:cubicBezTo>
                    <a:pt x="7" y="18"/>
                    <a:pt x="9" y="18"/>
                    <a:pt x="9" y="19"/>
                  </a:cubicBezTo>
                  <a:cubicBezTo>
                    <a:pt x="9" y="19"/>
                    <a:pt x="8" y="20"/>
                    <a:pt x="7" y="20"/>
                  </a:cubicBezTo>
                  <a:cubicBezTo>
                    <a:pt x="8" y="21"/>
                    <a:pt x="7" y="21"/>
                    <a:pt x="7" y="22"/>
                  </a:cubicBezTo>
                  <a:cubicBezTo>
                    <a:pt x="9" y="23"/>
                    <a:pt x="7" y="26"/>
                    <a:pt x="9" y="28"/>
                  </a:cubicBezTo>
                  <a:close/>
                  <a:moveTo>
                    <a:pt x="22" y="16"/>
                  </a:moveTo>
                  <a:cubicBezTo>
                    <a:pt x="21" y="15"/>
                    <a:pt x="22" y="14"/>
                    <a:pt x="22" y="14"/>
                  </a:cubicBezTo>
                  <a:cubicBezTo>
                    <a:pt x="22" y="15"/>
                    <a:pt x="22" y="15"/>
                    <a:pt x="22" y="16"/>
                  </a:cubicBezTo>
                  <a:close/>
                  <a:moveTo>
                    <a:pt x="23" y="3"/>
                  </a:moveTo>
                  <a:cubicBezTo>
                    <a:pt x="23" y="4"/>
                    <a:pt x="23" y="4"/>
                    <a:pt x="22" y="4"/>
                  </a:cubicBezTo>
                  <a:cubicBezTo>
                    <a:pt x="22" y="4"/>
                    <a:pt x="21" y="3"/>
                    <a:pt x="19" y="4"/>
                  </a:cubicBezTo>
                  <a:cubicBezTo>
                    <a:pt x="20" y="2"/>
                    <a:pt x="22" y="3"/>
                    <a:pt x="23"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5" name="Freeform 86"/>
            <p:cNvSpPr/>
            <p:nvPr/>
          </p:nvSpPr>
          <p:spPr bwMode="auto">
            <a:xfrm>
              <a:off x="4048335" y="5660947"/>
              <a:ext cx="20602" cy="20602"/>
            </a:xfrm>
            <a:custGeom>
              <a:avLst/>
              <a:gdLst>
                <a:gd name="T0" fmla="*/ 0 w 8"/>
                <a:gd name="T1" fmla="*/ 2 h 8"/>
                <a:gd name="T2" fmla="*/ 1 w 8"/>
                <a:gd name="T3" fmla="*/ 4 h 8"/>
                <a:gd name="T4" fmla="*/ 1 w 8"/>
                <a:gd name="T5" fmla="*/ 5 h 8"/>
                <a:gd name="T6" fmla="*/ 3 w 8"/>
                <a:gd name="T7" fmla="*/ 4 h 8"/>
                <a:gd name="T8" fmla="*/ 2 w 8"/>
                <a:gd name="T9" fmla="*/ 6 h 8"/>
                <a:gd name="T10" fmla="*/ 4 w 8"/>
                <a:gd name="T11" fmla="*/ 7 h 8"/>
                <a:gd name="T12" fmla="*/ 5 w 8"/>
                <a:gd name="T13" fmla="*/ 8 h 8"/>
                <a:gd name="T14" fmla="*/ 5 w 8"/>
                <a:gd name="T15" fmla="*/ 5 h 8"/>
                <a:gd name="T16" fmla="*/ 8 w 8"/>
                <a:gd name="T17" fmla="*/ 6 h 8"/>
                <a:gd name="T18" fmla="*/ 6 w 8"/>
                <a:gd name="T19" fmla="*/ 3 h 8"/>
                <a:gd name="T20" fmla="*/ 5 w 8"/>
                <a:gd name="T21" fmla="*/ 3 h 8"/>
                <a:gd name="T22" fmla="*/ 4 w 8"/>
                <a:gd name="T23" fmla="*/ 2 h 8"/>
                <a:gd name="T24" fmla="*/ 3 w 8"/>
                <a:gd name="T25" fmla="*/ 1 h 8"/>
                <a:gd name="T26" fmla="*/ 3 w 8"/>
                <a:gd name="T27" fmla="*/ 2 h 8"/>
                <a:gd name="T28" fmla="*/ 0 w 8"/>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0" y="2"/>
                  </a:moveTo>
                  <a:cubicBezTo>
                    <a:pt x="0" y="3"/>
                    <a:pt x="1" y="3"/>
                    <a:pt x="1" y="4"/>
                  </a:cubicBezTo>
                  <a:cubicBezTo>
                    <a:pt x="1" y="4"/>
                    <a:pt x="1" y="4"/>
                    <a:pt x="1" y="5"/>
                  </a:cubicBezTo>
                  <a:cubicBezTo>
                    <a:pt x="2" y="5"/>
                    <a:pt x="2" y="4"/>
                    <a:pt x="3" y="4"/>
                  </a:cubicBezTo>
                  <a:cubicBezTo>
                    <a:pt x="3" y="5"/>
                    <a:pt x="2" y="5"/>
                    <a:pt x="2" y="6"/>
                  </a:cubicBezTo>
                  <a:cubicBezTo>
                    <a:pt x="2" y="7"/>
                    <a:pt x="3" y="7"/>
                    <a:pt x="4" y="7"/>
                  </a:cubicBezTo>
                  <a:cubicBezTo>
                    <a:pt x="4" y="8"/>
                    <a:pt x="4" y="8"/>
                    <a:pt x="5" y="8"/>
                  </a:cubicBezTo>
                  <a:cubicBezTo>
                    <a:pt x="5" y="7"/>
                    <a:pt x="5" y="6"/>
                    <a:pt x="5" y="5"/>
                  </a:cubicBezTo>
                  <a:cubicBezTo>
                    <a:pt x="6" y="5"/>
                    <a:pt x="6" y="7"/>
                    <a:pt x="8" y="6"/>
                  </a:cubicBezTo>
                  <a:cubicBezTo>
                    <a:pt x="8" y="4"/>
                    <a:pt x="7" y="4"/>
                    <a:pt x="6" y="3"/>
                  </a:cubicBezTo>
                  <a:cubicBezTo>
                    <a:pt x="6" y="3"/>
                    <a:pt x="6" y="3"/>
                    <a:pt x="5" y="3"/>
                  </a:cubicBezTo>
                  <a:cubicBezTo>
                    <a:pt x="5" y="3"/>
                    <a:pt x="4" y="2"/>
                    <a:pt x="4" y="2"/>
                  </a:cubicBezTo>
                  <a:cubicBezTo>
                    <a:pt x="5" y="1"/>
                    <a:pt x="4" y="0"/>
                    <a:pt x="3" y="1"/>
                  </a:cubicBezTo>
                  <a:cubicBezTo>
                    <a:pt x="2" y="1"/>
                    <a:pt x="3" y="2"/>
                    <a:pt x="3" y="2"/>
                  </a:cubicBezTo>
                  <a:cubicBezTo>
                    <a:pt x="2" y="1"/>
                    <a:pt x="0" y="0"/>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6" name="Freeform 87"/>
            <p:cNvSpPr/>
            <p:nvPr/>
          </p:nvSpPr>
          <p:spPr bwMode="auto">
            <a:xfrm>
              <a:off x="4061346" y="5660947"/>
              <a:ext cx="15180" cy="7590"/>
            </a:xfrm>
            <a:custGeom>
              <a:avLst/>
              <a:gdLst>
                <a:gd name="T0" fmla="*/ 5 w 6"/>
                <a:gd name="T1" fmla="*/ 2 h 3"/>
                <a:gd name="T2" fmla="*/ 6 w 6"/>
                <a:gd name="T3" fmla="*/ 1 h 3"/>
                <a:gd name="T4" fmla="*/ 0 w 6"/>
                <a:gd name="T5" fmla="*/ 0 h 3"/>
                <a:gd name="T6" fmla="*/ 0 w 6"/>
                <a:gd name="T7" fmla="*/ 1 h 3"/>
                <a:gd name="T8" fmla="*/ 5 w 6"/>
                <a:gd name="T9" fmla="*/ 2 h 3"/>
              </a:gdLst>
              <a:ahLst/>
              <a:cxnLst>
                <a:cxn ang="0">
                  <a:pos x="T0" y="T1"/>
                </a:cxn>
                <a:cxn ang="0">
                  <a:pos x="T2" y="T3"/>
                </a:cxn>
                <a:cxn ang="0">
                  <a:pos x="T4" y="T5"/>
                </a:cxn>
                <a:cxn ang="0">
                  <a:pos x="T6" y="T7"/>
                </a:cxn>
                <a:cxn ang="0">
                  <a:pos x="T8" y="T9"/>
                </a:cxn>
              </a:cxnLst>
              <a:rect l="0" t="0" r="r" b="b"/>
              <a:pathLst>
                <a:path w="6" h="3">
                  <a:moveTo>
                    <a:pt x="5" y="2"/>
                  </a:moveTo>
                  <a:cubicBezTo>
                    <a:pt x="5" y="1"/>
                    <a:pt x="6" y="2"/>
                    <a:pt x="6" y="1"/>
                  </a:cubicBezTo>
                  <a:cubicBezTo>
                    <a:pt x="4" y="0"/>
                    <a:pt x="2" y="0"/>
                    <a:pt x="0" y="0"/>
                  </a:cubicBezTo>
                  <a:cubicBezTo>
                    <a:pt x="0" y="1"/>
                    <a:pt x="0" y="1"/>
                    <a:pt x="0" y="1"/>
                  </a:cubicBezTo>
                  <a:cubicBezTo>
                    <a:pt x="2" y="2"/>
                    <a:pt x="3" y="3"/>
                    <a:pt x="5"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7" name="Freeform 88"/>
            <p:cNvSpPr/>
            <p:nvPr/>
          </p:nvSpPr>
          <p:spPr bwMode="auto">
            <a:xfrm>
              <a:off x="4025565" y="5735762"/>
              <a:ext cx="5422" cy="7590"/>
            </a:xfrm>
            <a:custGeom>
              <a:avLst/>
              <a:gdLst>
                <a:gd name="T0" fmla="*/ 1 w 2"/>
                <a:gd name="T1" fmla="*/ 0 h 3"/>
                <a:gd name="T2" fmla="*/ 0 w 2"/>
                <a:gd name="T3" fmla="*/ 1 h 3"/>
                <a:gd name="T4" fmla="*/ 0 w 2"/>
                <a:gd name="T5" fmla="*/ 3 h 3"/>
                <a:gd name="T6" fmla="*/ 2 w 2"/>
                <a:gd name="T7" fmla="*/ 2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0" y="0"/>
                    <a:pt x="0" y="1"/>
                  </a:cubicBezTo>
                  <a:cubicBezTo>
                    <a:pt x="0" y="1"/>
                    <a:pt x="0" y="2"/>
                    <a:pt x="0" y="3"/>
                  </a:cubicBezTo>
                  <a:cubicBezTo>
                    <a:pt x="1" y="3"/>
                    <a:pt x="1" y="3"/>
                    <a:pt x="2" y="2"/>
                  </a:cubicBezTo>
                  <a:cubicBezTo>
                    <a:pt x="2" y="1"/>
                    <a:pt x="2" y="1"/>
                    <a:pt x="2"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8" name="Freeform 89"/>
            <p:cNvSpPr/>
            <p:nvPr/>
          </p:nvSpPr>
          <p:spPr bwMode="auto">
            <a:xfrm>
              <a:off x="4020144" y="5702150"/>
              <a:ext cx="13011" cy="13011"/>
            </a:xfrm>
            <a:custGeom>
              <a:avLst/>
              <a:gdLst>
                <a:gd name="T0" fmla="*/ 5 w 5"/>
                <a:gd name="T1" fmla="*/ 4 h 5"/>
                <a:gd name="T2" fmla="*/ 5 w 5"/>
                <a:gd name="T3" fmla="*/ 1 h 5"/>
                <a:gd name="T4" fmla="*/ 2 w 5"/>
                <a:gd name="T5" fmla="*/ 2 h 5"/>
                <a:gd name="T6" fmla="*/ 1 w 5"/>
                <a:gd name="T7" fmla="*/ 1 h 5"/>
                <a:gd name="T8" fmla="*/ 0 w 5"/>
                <a:gd name="T9" fmla="*/ 2 h 5"/>
                <a:gd name="T10" fmla="*/ 1 w 5"/>
                <a:gd name="T11" fmla="*/ 2 h 5"/>
                <a:gd name="T12" fmla="*/ 0 w 5"/>
                <a:gd name="T13" fmla="*/ 4 h 5"/>
                <a:gd name="T14" fmla="*/ 2 w 5"/>
                <a:gd name="T15" fmla="*/ 5 h 5"/>
                <a:gd name="T16" fmla="*/ 4 w 5"/>
                <a:gd name="T17" fmla="*/ 5 h 5"/>
                <a:gd name="T18" fmla="*/ 5 w 5"/>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4"/>
                  </a:moveTo>
                  <a:cubicBezTo>
                    <a:pt x="5" y="3"/>
                    <a:pt x="5" y="3"/>
                    <a:pt x="5" y="1"/>
                  </a:cubicBezTo>
                  <a:cubicBezTo>
                    <a:pt x="4" y="2"/>
                    <a:pt x="3" y="1"/>
                    <a:pt x="2" y="2"/>
                  </a:cubicBezTo>
                  <a:cubicBezTo>
                    <a:pt x="2" y="1"/>
                    <a:pt x="2" y="0"/>
                    <a:pt x="1" y="1"/>
                  </a:cubicBezTo>
                  <a:cubicBezTo>
                    <a:pt x="1" y="2"/>
                    <a:pt x="0" y="1"/>
                    <a:pt x="0" y="2"/>
                  </a:cubicBezTo>
                  <a:cubicBezTo>
                    <a:pt x="1" y="3"/>
                    <a:pt x="1" y="2"/>
                    <a:pt x="1" y="2"/>
                  </a:cubicBezTo>
                  <a:cubicBezTo>
                    <a:pt x="1" y="3"/>
                    <a:pt x="0" y="3"/>
                    <a:pt x="0" y="4"/>
                  </a:cubicBezTo>
                  <a:cubicBezTo>
                    <a:pt x="2" y="3"/>
                    <a:pt x="1" y="5"/>
                    <a:pt x="2" y="5"/>
                  </a:cubicBezTo>
                  <a:cubicBezTo>
                    <a:pt x="2" y="4"/>
                    <a:pt x="4" y="5"/>
                    <a:pt x="4" y="5"/>
                  </a:cubicBezTo>
                  <a:cubicBezTo>
                    <a:pt x="4" y="4"/>
                    <a:pt x="5" y="4"/>
                    <a:pt x="5"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9" name="Freeform 90"/>
            <p:cNvSpPr/>
            <p:nvPr/>
          </p:nvSpPr>
          <p:spPr bwMode="auto">
            <a:xfrm>
              <a:off x="4102549" y="5676127"/>
              <a:ext cx="17349" cy="20602"/>
            </a:xfrm>
            <a:custGeom>
              <a:avLst/>
              <a:gdLst>
                <a:gd name="T0" fmla="*/ 1 w 7"/>
                <a:gd name="T1" fmla="*/ 5 h 8"/>
                <a:gd name="T2" fmla="*/ 0 w 7"/>
                <a:gd name="T3" fmla="*/ 6 h 8"/>
                <a:gd name="T4" fmla="*/ 2 w 7"/>
                <a:gd name="T5" fmla="*/ 8 h 8"/>
                <a:gd name="T6" fmla="*/ 3 w 7"/>
                <a:gd name="T7" fmla="*/ 7 h 8"/>
                <a:gd name="T8" fmla="*/ 2 w 7"/>
                <a:gd name="T9" fmla="*/ 4 h 8"/>
                <a:gd name="T10" fmla="*/ 5 w 7"/>
                <a:gd name="T11" fmla="*/ 2 h 8"/>
                <a:gd name="T12" fmla="*/ 7 w 7"/>
                <a:gd name="T13" fmla="*/ 0 h 8"/>
                <a:gd name="T14" fmla="*/ 6 w 7"/>
                <a:gd name="T15" fmla="*/ 0 h 8"/>
                <a:gd name="T16" fmla="*/ 6 w 7"/>
                <a:gd name="T17" fmla="*/ 0 h 8"/>
                <a:gd name="T18" fmla="*/ 2 w 7"/>
                <a:gd name="T19" fmla="*/ 2 h 8"/>
                <a:gd name="T20" fmla="*/ 1 w 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1" y="5"/>
                  </a:moveTo>
                  <a:cubicBezTo>
                    <a:pt x="0" y="5"/>
                    <a:pt x="0" y="6"/>
                    <a:pt x="0" y="6"/>
                  </a:cubicBezTo>
                  <a:cubicBezTo>
                    <a:pt x="0" y="7"/>
                    <a:pt x="1" y="8"/>
                    <a:pt x="2" y="8"/>
                  </a:cubicBezTo>
                  <a:cubicBezTo>
                    <a:pt x="2" y="8"/>
                    <a:pt x="2" y="7"/>
                    <a:pt x="3" y="7"/>
                  </a:cubicBezTo>
                  <a:cubicBezTo>
                    <a:pt x="2" y="6"/>
                    <a:pt x="1" y="6"/>
                    <a:pt x="2" y="4"/>
                  </a:cubicBezTo>
                  <a:cubicBezTo>
                    <a:pt x="3" y="4"/>
                    <a:pt x="4" y="2"/>
                    <a:pt x="5" y="2"/>
                  </a:cubicBezTo>
                  <a:cubicBezTo>
                    <a:pt x="7" y="2"/>
                    <a:pt x="7" y="1"/>
                    <a:pt x="7" y="0"/>
                  </a:cubicBezTo>
                  <a:cubicBezTo>
                    <a:pt x="7" y="0"/>
                    <a:pt x="7" y="0"/>
                    <a:pt x="6" y="0"/>
                  </a:cubicBezTo>
                  <a:cubicBezTo>
                    <a:pt x="6" y="0"/>
                    <a:pt x="6" y="0"/>
                    <a:pt x="6" y="0"/>
                  </a:cubicBezTo>
                  <a:cubicBezTo>
                    <a:pt x="4" y="1"/>
                    <a:pt x="3" y="1"/>
                    <a:pt x="2" y="2"/>
                  </a:cubicBezTo>
                  <a:cubicBezTo>
                    <a:pt x="2" y="3"/>
                    <a:pt x="0" y="3"/>
                    <a:pt x="1" y="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0" name="Freeform 91"/>
            <p:cNvSpPr/>
            <p:nvPr/>
          </p:nvSpPr>
          <p:spPr bwMode="auto">
            <a:xfrm>
              <a:off x="4107971" y="5660947"/>
              <a:ext cx="4337" cy="7590"/>
            </a:xfrm>
            <a:custGeom>
              <a:avLst/>
              <a:gdLst>
                <a:gd name="T0" fmla="*/ 0 w 2"/>
                <a:gd name="T1" fmla="*/ 2 h 3"/>
                <a:gd name="T2" fmla="*/ 2 w 2"/>
                <a:gd name="T3" fmla="*/ 2 h 3"/>
                <a:gd name="T4" fmla="*/ 0 w 2"/>
                <a:gd name="T5" fmla="*/ 2 h 3"/>
              </a:gdLst>
              <a:ahLst/>
              <a:cxnLst>
                <a:cxn ang="0">
                  <a:pos x="T0" y="T1"/>
                </a:cxn>
                <a:cxn ang="0">
                  <a:pos x="T2" y="T3"/>
                </a:cxn>
                <a:cxn ang="0">
                  <a:pos x="T4" y="T5"/>
                </a:cxn>
              </a:cxnLst>
              <a:rect l="0" t="0" r="r" b="b"/>
              <a:pathLst>
                <a:path w="2" h="3">
                  <a:moveTo>
                    <a:pt x="0" y="2"/>
                  </a:moveTo>
                  <a:cubicBezTo>
                    <a:pt x="0" y="3"/>
                    <a:pt x="1" y="2"/>
                    <a:pt x="2" y="2"/>
                  </a:cubicBezTo>
                  <a:cubicBezTo>
                    <a:pt x="2" y="0"/>
                    <a:pt x="0" y="1"/>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1" name="Freeform 92"/>
            <p:cNvSpPr/>
            <p:nvPr/>
          </p:nvSpPr>
          <p:spPr bwMode="auto">
            <a:xfrm>
              <a:off x="4145920" y="5663116"/>
              <a:ext cx="10843" cy="8674"/>
            </a:xfrm>
            <a:custGeom>
              <a:avLst/>
              <a:gdLst>
                <a:gd name="T0" fmla="*/ 2 w 4"/>
                <a:gd name="T1" fmla="*/ 0 h 3"/>
                <a:gd name="T2" fmla="*/ 0 w 4"/>
                <a:gd name="T3" fmla="*/ 1 h 3"/>
                <a:gd name="T4" fmla="*/ 0 w 4"/>
                <a:gd name="T5" fmla="*/ 2 h 3"/>
                <a:gd name="T6" fmla="*/ 4 w 4"/>
                <a:gd name="T7" fmla="*/ 2 h 3"/>
                <a:gd name="T8" fmla="*/ 4 w 4"/>
                <a:gd name="T9" fmla="*/ 2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cubicBezTo>
                    <a:pt x="1" y="0"/>
                    <a:pt x="1" y="0"/>
                    <a:pt x="0" y="1"/>
                  </a:cubicBezTo>
                  <a:cubicBezTo>
                    <a:pt x="0" y="1"/>
                    <a:pt x="0" y="2"/>
                    <a:pt x="0" y="2"/>
                  </a:cubicBezTo>
                  <a:cubicBezTo>
                    <a:pt x="2" y="2"/>
                    <a:pt x="3" y="3"/>
                    <a:pt x="4" y="2"/>
                  </a:cubicBezTo>
                  <a:cubicBezTo>
                    <a:pt x="4" y="2"/>
                    <a:pt x="4" y="2"/>
                    <a:pt x="4" y="2"/>
                  </a:cubicBezTo>
                  <a:cubicBezTo>
                    <a:pt x="4" y="1"/>
                    <a:pt x="3" y="1"/>
                    <a:pt x="2"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2" name="Freeform 93"/>
            <p:cNvSpPr/>
            <p:nvPr/>
          </p:nvSpPr>
          <p:spPr bwMode="auto">
            <a:xfrm>
              <a:off x="3938823" y="5709740"/>
              <a:ext cx="9759" cy="9759"/>
            </a:xfrm>
            <a:custGeom>
              <a:avLst/>
              <a:gdLst>
                <a:gd name="T0" fmla="*/ 2 w 4"/>
                <a:gd name="T1" fmla="*/ 0 h 4"/>
                <a:gd name="T2" fmla="*/ 0 w 4"/>
                <a:gd name="T3" fmla="*/ 2 h 4"/>
                <a:gd name="T4" fmla="*/ 2 w 4"/>
                <a:gd name="T5" fmla="*/ 3 h 4"/>
                <a:gd name="T6" fmla="*/ 4 w 4"/>
                <a:gd name="T7" fmla="*/ 2 h 4"/>
                <a:gd name="T8" fmla="*/ 3 w 4"/>
                <a:gd name="T9" fmla="*/ 1 h 4"/>
                <a:gd name="T10" fmla="*/ 2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2" y="0"/>
                  </a:moveTo>
                  <a:cubicBezTo>
                    <a:pt x="1" y="1"/>
                    <a:pt x="1" y="2"/>
                    <a:pt x="0" y="2"/>
                  </a:cubicBezTo>
                  <a:cubicBezTo>
                    <a:pt x="0" y="3"/>
                    <a:pt x="1" y="3"/>
                    <a:pt x="2" y="3"/>
                  </a:cubicBezTo>
                  <a:cubicBezTo>
                    <a:pt x="2" y="1"/>
                    <a:pt x="4" y="4"/>
                    <a:pt x="4" y="2"/>
                  </a:cubicBezTo>
                  <a:cubicBezTo>
                    <a:pt x="3" y="2"/>
                    <a:pt x="4" y="1"/>
                    <a:pt x="3" y="1"/>
                  </a:cubicBezTo>
                  <a:cubicBezTo>
                    <a:pt x="2" y="1"/>
                    <a:pt x="2" y="0"/>
                    <a:pt x="2"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3" name="Freeform 94"/>
            <p:cNvSpPr/>
            <p:nvPr/>
          </p:nvSpPr>
          <p:spPr bwMode="auto">
            <a:xfrm>
              <a:off x="3954003" y="5812747"/>
              <a:ext cx="4337" cy="4337"/>
            </a:xfrm>
            <a:custGeom>
              <a:avLst/>
              <a:gdLst>
                <a:gd name="T0" fmla="*/ 0 w 2"/>
                <a:gd name="T1" fmla="*/ 2 h 2"/>
                <a:gd name="T2" fmla="*/ 2 w 2"/>
                <a:gd name="T3" fmla="*/ 0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2"/>
                    <a:pt x="2" y="0"/>
                  </a:cubicBezTo>
                  <a:cubicBezTo>
                    <a:pt x="1" y="0"/>
                    <a:pt x="1" y="0"/>
                    <a:pt x="0" y="0"/>
                  </a:cubicBezTo>
                  <a:cubicBezTo>
                    <a:pt x="0" y="1"/>
                    <a:pt x="0" y="1"/>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4" name="Freeform 95"/>
            <p:cNvSpPr/>
            <p:nvPr/>
          </p:nvSpPr>
          <p:spPr bwMode="auto">
            <a:xfrm>
              <a:off x="3930148" y="5804073"/>
              <a:ext cx="23854" cy="13011"/>
            </a:xfrm>
            <a:custGeom>
              <a:avLst/>
              <a:gdLst>
                <a:gd name="T0" fmla="*/ 6 w 9"/>
                <a:gd name="T1" fmla="*/ 4 h 5"/>
                <a:gd name="T2" fmla="*/ 7 w 9"/>
                <a:gd name="T3" fmla="*/ 5 h 5"/>
                <a:gd name="T4" fmla="*/ 9 w 9"/>
                <a:gd name="T5" fmla="*/ 4 h 5"/>
                <a:gd name="T6" fmla="*/ 6 w 9"/>
                <a:gd name="T7" fmla="*/ 2 h 5"/>
                <a:gd name="T8" fmla="*/ 5 w 9"/>
                <a:gd name="T9" fmla="*/ 1 h 5"/>
                <a:gd name="T10" fmla="*/ 4 w 9"/>
                <a:gd name="T11" fmla="*/ 0 h 5"/>
                <a:gd name="T12" fmla="*/ 1 w 9"/>
                <a:gd name="T13" fmla="*/ 0 h 5"/>
                <a:gd name="T14" fmla="*/ 0 w 9"/>
                <a:gd name="T15" fmla="*/ 2 h 5"/>
                <a:gd name="T16" fmla="*/ 2 w 9"/>
                <a:gd name="T17" fmla="*/ 1 h 5"/>
                <a:gd name="T18" fmla="*/ 4 w 9"/>
                <a:gd name="T19" fmla="*/ 3 h 5"/>
                <a:gd name="T20" fmla="*/ 6 w 9"/>
                <a:gd name="T21" fmla="*/ 3 h 5"/>
                <a:gd name="T22" fmla="*/ 6 w 9"/>
                <a:gd name="T2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6" y="4"/>
                  </a:moveTo>
                  <a:cubicBezTo>
                    <a:pt x="7" y="4"/>
                    <a:pt x="7" y="4"/>
                    <a:pt x="7" y="5"/>
                  </a:cubicBezTo>
                  <a:cubicBezTo>
                    <a:pt x="7" y="4"/>
                    <a:pt x="8" y="4"/>
                    <a:pt x="9" y="4"/>
                  </a:cubicBezTo>
                  <a:cubicBezTo>
                    <a:pt x="9" y="2"/>
                    <a:pt x="7" y="2"/>
                    <a:pt x="6" y="2"/>
                  </a:cubicBezTo>
                  <a:cubicBezTo>
                    <a:pt x="6" y="2"/>
                    <a:pt x="6" y="2"/>
                    <a:pt x="5" y="1"/>
                  </a:cubicBezTo>
                  <a:cubicBezTo>
                    <a:pt x="5" y="1"/>
                    <a:pt x="4" y="1"/>
                    <a:pt x="4" y="0"/>
                  </a:cubicBezTo>
                  <a:cubicBezTo>
                    <a:pt x="3" y="0"/>
                    <a:pt x="2" y="0"/>
                    <a:pt x="1" y="0"/>
                  </a:cubicBezTo>
                  <a:cubicBezTo>
                    <a:pt x="0" y="1"/>
                    <a:pt x="0" y="1"/>
                    <a:pt x="0" y="2"/>
                  </a:cubicBezTo>
                  <a:cubicBezTo>
                    <a:pt x="1" y="2"/>
                    <a:pt x="1" y="1"/>
                    <a:pt x="2" y="1"/>
                  </a:cubicBezTo>
                  <a:cubicBezTo>
                    <a:pt x="3" y="1"/>
                    <a:pt x="3" y="2"/>
                    <a:pt x="4" y="3"/>
                  </a:cubicBezTo>
                  <a:cubicBezTo>
                    <a:pt x="5" y="3"/>
                    <a:pt x="6" y="2"/>
                    <a:pt x="6" y="3"/>
                  </a:cubicBezTo>
                  <a:cubicBezTo>
                    <a:pt x="5" y="3"/>
                    <a:pt x="6" y="3"/>
                    <a:pt x="6"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5" name="Freeform 96"/>
            <p:cNvSpPr/>
            <p:nvPr/>
          </p:nvSpPr>
          <p:spPr bwMode="auto">
            <a:xfrm>
              <a:off x="3938823" y="5812747"/>
              <a:ext cx="4337" cy="4337"/>
            </a:xfrm>
            <a:custGeom>
              <a:avLst/>
              <a:gdLst>
                <a:gd name="T0" fmla="*/ 0 w 2"/>
                <a:gd name="T1" fmla="*/ 0 h 2"/>
                <a:gd name="T2" fmla="*/ 0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0" y="1"/>
                    <a:pt x="0" y="2"/>
                  </a:cubicBezTo>
                  <a:cubicBezTo>
                    <a:pt x="1" y="1"/>
                    <a:pt x="1" y="2"/>
                    <a:pt x="2" y="1"/>
                  </a:cubicBezTo>
                  <a:cubicBezTo>
                    <a:pt x="2" y="0"/>
                    <a:pt x="1" y="1"/>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6" name="Freeform 97"/>
            <p:cNvSpPr/>
            <p:nvPr/>
          </p:nvSpPr>
          <p:spPr bwMode="auto">
            <a:xfrm>
              <a:off x="3938823" y="5801904"/>
              <a:ext cx="2169" cy="2169"/>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7" name="Freeform 98"/>
            <p:cNvSpPr/>
            <p:nvPr/>
          </p:nvSpPr>
          <p:spPr bwMode="auto">
            <a:xfrm>
              <a:off x="3943160" y="5801904"/>
              <a:ext cx="3253" cy="2169"/>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1" y="1"/>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8" name="Freeform 99"/>
            <p:cNvSpPr/>
            <p:nvPr/>
          </p:nvSpPr>
          <p:spPr bwMode="auto">
            <a:xfrm>
              <a:off x="3946412" y="5804073"/>
              <a:ext cx="2169" cy="325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9" name="Freeform 100"/>
            <p:cNvSpPr/>
            <p:nvPr/>
          </p:nvSpPr>
          <p:spPr bwMode="auto">
            <a:xfrm>
              <a:off x="3948581" y="5807325"/>
              <a:ext cx="2169" cy="2169"/>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0" y="1"/>
                    <a:pt x="1" y="1"/>
                    <a:pt x="1"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0" name="Freeform 101"/>
            <p:cNvSpPr/>
            <p:nvPr/>
          </p:nvSpPr>
          <p:spPr bwMode="auto">
            <a:xfrm>
              <a:off x="4222905" y="5848528"/>
              <a:ext cx="15180" cy="15180"/>
            </a:xfrm>
            <a:custGeom>
              <a:avLst/>
              <a:gdLst>
                <a:gd name="T0" fmla="*/ 4 w 6"/>
                <a:gd name="T1" fmla="*/ 6 h 6"/>
                <a:gd name="T2" fmla="*/ 6 w 6"/>
                <a:gd name="T3" fmla="*/ 1 h 6"/>
                <a:gd name="T4" fmla="*/ 4 w 6"/>
                <a:gd name="T5" fmla="*/ 0 h 6"/>
                <a:gd name="T6" fmla="*/ 4 w 6"/>
                <a:gd name="T7" fmla="*/ 0 h 6"/>
                <a:gd name="T8" fmla="*/ 3 w 6"/>
                <a:gd name="T9" fmla="*/ 0 h 6"/>
                <a:gd name="T10" fmla="*/ 2 w 6"/>
                <a:gd name="T11" fmla="*/ 1 h 6"/>
                <a:gd name="T12" fmla="*/ 1 w 6"/>
                <a:gd name="T13" fmla="*/ 1 h 6"/>
                <a:gd name="T14" fmla="*/ 0 w 6"/>
                <a:gd name="T15" fmla="*/ 2 h 6"/>
                <a:gd name="T16" fmla="*/ 1 w 6"/>
                <a:gd name="T17" fmla="*/ 2 h 6"/>
                <a:gd name="T18" fmla="*/ 3 w 6"/>
                <a:gd name="T19" fmla="*/ 4 h 6"/>
                <a:gd name="T20" fmla="*/ 4 w 6"/>
                <a:gd name="T21" fmla="*/ 5 h 6"/>
                <a:gd name="T22" fmla="*/ 4 w 6"/>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4" y="6"/>
                  </a:moveTo>
                  <a:cubicBezTo>
                    <a:pt x="5" y="5"/>
                    <a:pt x="5" y="3"/>
                    <a:pt x="6" y="1"/>
                  </a:cubicBezTo>
                  <a:cubicBezTo>
                    <a:pt x="5" y="1"/>
                    <a:pt x="5" y="1"/>
                    <a:pt x="4" y="0"/>
                  </a:cubicBezTo>
                  <a:cubicBezTo>
                    <a:pt x="4" y="0"/>
                    <a:pt x="4" y="0"/>
                    <a:pt x="4" y="0"/>
                  </a:cubicBezTo>
                  <a:cubicBezTo>
                    <a:pt x="4" y="0"/>
                    <a:pt x="3" y="0"/>
                    <a:pt x="3" y="0"/>
                  </a:cubicBezTo>
                  <a:cubicBezTo>
                    <a:pt x="3" y="1"/>
                    <a:pt x="2" y="1"/>
                    <a:pt x="2" y="1"/>
                  </a:cubicBezTo>
                  <a:cubicBezTo>
                    <a:pt x="1" y="1"/>
                    <a:pt x="1" y="1"/>
                    <a:pt x="1" y="1"/>
                  </a:cubicBezTo>
                  <a:cubicBezTo>
                    <a:pt x="1" y="1"/>
                    <a:pt x="0" y="1"/>
                    <a:pt x="0" y="2"/>
                  </a:cubicBezTo>
                  <a:cubicBezTo>
                    <a:pt x="0" y="2"/>
                    <a:pt x="1" y="1"/>
                    <a:pt x="1" y="2"/>
                  </a:cubicBezTo>
                  <a:cubicBezTo>
                    <a:pt x="2" y="2"/>
                    <a:pt x="3" y="3"/>
                    <a:pt x="3" y="4"/>
                  </a:cubicBezTo>
                  <a:cubicBezTo>
                    <a:pt x="4" y="4"/>
                    <a:pt x="4" y="4"/>
                    <a:pt x="4" y="5"/>
                  </a:cubicBezTo>
                  <a:cubicBezTo>
                    <a:pt x="4" y="5"/>
                    <a:pt x="4" y="6"/>
                    <a:pt x="4"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1" name="Freeform 102"/>
            <p:cNvSpPr/>
            <p:nvPr/>
          </p:nvSpPr>
          <p:spPr bwMode="auto">
            <a:xfrm>
              <a:off x="3950749" y="5681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2" name="Freeform 103"/>
            <p:cNvSpPr/>
            <p:nvPr/>
          </p:nvSpPr>
          <p:spPr bwMode="auto">
            <a:xfrm>
              <a:off x="4200135" y="5771544"/>
              <a:ext cx="4337" cy="4337"/>
            </a:xfrm>
            <a:custGeom>
              <a:avLst/>
              <a:gdLst>
                <a:gd name="T0" fmla="*/ 2 w 2"/>
                <a:gd name="T1" fmla="*/ 0 h 2"/>
                <a:gd name="T2" fmla="*/ 0 w 2"/>
                <a:gd name="T3" fmla="*/ 1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1"/>
                  </a:cubicBezTo>
                  <a:cubicBezTo>
                    <a:pt x="1" y="1"/>
                    <a:pt x="1" y="2"/>
                    <a:pt x="2" y="1"/>
                  </a:cubicBezTo>
                  <a:cubicBezTo>
                    <a:pt x="1" y="1"/>
                    <a:pt x="2" y="0"/>
                    <a:pt x="2"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3" name="Freeform 104"/>
            <p:cNvSpPr/>
            <p:nvPr/>
          </p:nvSpPr>
          <p:spPr bwMode="auto">
            <a:xfrm>
              <a:off x="4168691" y="5686970"/>
              <a:ext cx="3253"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1"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4" name="Freeform 105"/>
            <p:cNvSpPr/>
            <p:nvPr/>
          </p:nvSpPr>
          <p:spPr bwMode="auto">
            <a:xfrm>
              <a:off x="4171943" y="56869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5" name="Freeform 106"/>
            <p:cNvSpPr/>
            <p:nvPr/>
          </p:nvSpPr>
          <p:spPr bwMode="auto">
            <a:xfrm>
              <a:off x="4130741" y="5696728"/>
              <a:ext cx="2169" cy="325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0"/>
                    <a:pt x="0" y="1"/>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6" name="Freeform 107"/>
            <p:cNvSpPr/>
            <p:nvPr/>
          </p:nvSpPr>
          <p:spPr bwMode="auto">
            <a:xfrm>
              <a:off x="3894367" y="57964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7" name="Freeform 108"/>
            <p:cNvSpPr/>
            <p:nvPr/>
          </p:nvSpPr>
          <p:spPr bwMode="auto">
            <a:xfrm>
              <a:off x="4051588" y="5763954"/>
              <a:ext cx="2169" cy="2169"/>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1"/>
                    <a:pt x="1"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8" name="Freeform 109"/>
            <p:cNvSpPr/>
            <p:nvPr/>
          </p:nvSpPr>
          <p:spPr bwMode="auto">
            <a:xfrm>
              <a:off x="4053757" y="5707571"/>
              <a:ext cx="15180" cy="30360"/>
            </a:xfrm>
            <a:custGeom>
              <a:avLst/>
              <a:gdLst>
                <a:gd name="T0" fmla="*/ 6 w 6"/>
                <a:gd name="T1" fmla="*/ 0 h 12"/>
                <a:gd name="T2" fmla="*/ 3 w 6"/>
                <a:gd name="T3" fmla="*/ 6 h 12"/>
                <a:gd name="T4" fmla="*/ 4 w 6"/>
                <a:gd name="T5" fmla="*/ 7 h 12"/>
                <a:gd name="T6" fmla="*/ 2 w 6"/>
                <a:gd name="T7" fmla="*/ 11 h 12"/>
                <a:gd name="T8" fmla="*/ 0 w 6"/>
                <a:gd name="T9" fmla="*/ 8 h 12"/>
                <a:gd name="T10" fmla="*/ 0 w 6"/>
                <a:gd name="T11" fmla="*/ 11 h 12"/>
                <a:gd name="T12" fmla="*/ 0 w 6"/>
                <a:gd name="T13" fmla="*/ 12 h 12"/>
                <a:gd name="T14" fmla="*/ 1 w 6"/>
                <a:gd name="T15" fmla="*/ 12 h 12"/>
                <a:gd name="T16" fmla="*/ 3 w 6"/>
                <a:gd name="T17" fmla="*/ 11 h 12"/>
                <a:gd name="T18" fmla="*/ 4 w 6"/>
                <a:gd name="T19" fmla="*/ 11 h 12"/>
                <a:gd name="T20" fmla="*/ 5 w 6"/>
                <a:gd name="T21" fmla="*/ 8 h 12"/>
                <a:gd name="T22" fmla="*/ 6 w 6"/>
                <a:gd name="T23" fmla="*/ 9 h 12"/>
                <a:gd name="T24" fmla="*/ 6 w 6"/>
                <a:gd name="T25" fmla="*/ 6 h 12"/>
                <a:gd name="T26" fmla="*/ 4 w 6"/>
                <a:gd name="T27" fmla="*/ 5 h 12"/>
                <a:gd name="T28" fmla="*/ 6 w 6"/>
                <a:gd name="T29" fmla="*/ 1 h 12"/>
                <a:gd name="T30" fmla="*/ 6 w 6"/>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2">
                  <a:moveTo>
                    <a:pt x="6" y="0"/>
                  </a:moveTo>
                  <a:cubicBezTo>
                    <a:pt x="5" y="2"/>
                    <a:pt x="3" y="3"/>
                    <a:pt x="3" y="6"/>
                  </a:cubicBezTo>
                  <a:cubicBezTo>
                    <a:pt x="3" y="6"/>
                    <a:pt x="4" y="7"/>
                    <a:pt x="4" y="7"/>
                  </a:cubicBezTo>
                  <a:cubicBezTo>
                    <a:pt x="3" y="8"/>
                    <a:pt x="3" y="10"/>
                    <a:pt x="2" y="11"/>
                  </a:cubicBezTo>
                  <a:cubicBezTo>
                    <a:pt x="0" y="12"/>
                    <a:pt x="1" y="8"/>
                    <a:pt x="0" y="8"/>
                  </a:cubicBezTo>
                  <a:cubicBezTo>
                    <a:pt x="0" y="9"/>
                    <a:pt x="0" y="10"/>
                    <a:pt x="0" y="11"/>
                  </a:cubicBezTo>
                  <a:cubicBezTo>
                    <a:pt x="0" y="11"/>
                    <a:pt x="0" y="12"/>
                    <a:pt x="0" y="12"/>
                  </a:cubicBezTo>
                  <a:cubicBezTo>
                    <a:pt x="0" y="11"/>
                    <a:pt x="1" y="12"/>
                    <a:pt x="1" y="12"/>
                  </a:cubicBezTo>
                  <a:cubicBezTo>
                    <a:pt x="2" y="12"/>
                    <a:pt x="2" y="11"/>
                    <a:pt x="3" y="11"/>
                  </a:cubicBezTo>
                  <a:cubicBezTo>
                    <a:pt x="3" y="11"/>
                    <a:pt x="4" y="11"/>
                    <a:pt x="4" y="11"/>
                  </a:cubicBezTo>
                  <a:cubicBezTo>
                    <a:pt x="5" y="10"/>
                    <a:pt x="5" y="8"/>
                    <a:pt x="5" y="8"/>
                  </a:cubicBezTo>
                  <a:cubicBezTo>
                    <a:pt x="6" y="7"/>
                    <a:pt x="6" y="9"/>
                    <a:pt x="6" y="9"/>
                  </a:cubicBezTo>
                  <a:cubicBezTo>
                    <a:pt x="6" y="8"/>
                    <a:pt x="6" y="7"/>
                    <a:pt x="6" y="6"/>
                  </a:cubicBezTo>
                  <a:cubicBezTo>
                    <a:pt x="6" y="6"/>
                    <a:pt x="5" y="5"/>
                    <a:pt x="4" y="5"/>
                  </a:cubicBezTo>
                  <a:cubicBezTo>
                    <a:pt x="4" y="2"/>
                    <a:pt x="6" y="3"/>
                    <a:pt x="6" y="1"/>
                  </a:cubicBezTo>
                  <a:cubicBezTo>
                    <a:pt x="6" y="0"/>
                    <a:pt x="6" y="0"/>
                    <a:pt x="6"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9" name="Freeform 110"/>
            <p:cNvSpPr/>
            <p:nvPr/>
          </p:nvSpPr>
          <p:spPr bwMode="auto">
            <a:xfrm>
              <a:off x="3971351" y="57400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0" name="Freeform 111"/>
            <p:cNvSpPr/>
            <p:nvPr/>
          </p:nvSpPr>
          <p:spPr bwMode="auto">
            <a:xfrm>
              <a:off x="4187123" y="5809494"/>
              <a:ext cx="5422" cy="7590"/>
            </a:xfrm>
            <a:custGeom>
              <a:avLst/>
              <a:gdLst>
                <a:gd name="T0" fmla="*/ 1 w 2"/>
                <a:gd name="T1" fmla="*/ 0 h 3"/>
                <a:gd name="T2" fmla="*/ 1 w 2"/>
                <a:gd name="T3" fmla="*/ 2 h 3"/>
                <a:gd name="T4" fmla="*/ 2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1" y="1"/>
                    <a:pt x="1" y="2"/>
                  </a:cubicBezTo>
                  <a:cubicBezTo>
                    <a:pt x="1" y="3"/>
                    <a:pt x="2" y="3"/>
                    <a:pt x="2" y="3"/>
                  </a:cubicBezTo>
                  <a:cubicBezTo>
                    <a:pt x="2" y="1"/>
                    <a:pt x="2" y="2"/>
                    <a:pt x="2" y="1"/>
                  </a:cubicBezTo>
                  <a:cubicBezTo>
                    <a:pt x="1" y="1"/>
                    <a:pt x="1" y="0"/>
                    <a:pt x="1"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1" name="Freeform 112"/>
            <p:cNvSpPr/>
            <p:nvPr/>
          </p:nvSpPr>
          <p:spPr bwMode="auto">
            <a:xfrm>
              <a:off x="4081948" y="5704318"/>
              <a:ext cx="7590" cy="7590"/>
            </a:xfrm>
            <a:custGeom>
              <a:avLst/>
              <a:gdLst>
                <a:gd name="T0" fmla="*/ 0 w 3"/>
                <a:gd name="T1" fmla="*/ 0 h 3"/>
                <a:gd name="T2" fmla="*/ 2 w 3"/>
                <a:gd name="T3" fmla="*/ 3 h 3"/>
                <a:gd name="T4" fmla="*/ 2 w 3"/>
                <a:gd name="T5" fmla="*/ 2 h 3"/>
                <a:gd name="T6" fmla="*/ 3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1"/>
                    <a:pt x="0" y="3"/>
                    <a:pt x="2" y="3"/>
                  </a:cubicBezTo>
                  <a:cubicBezTo>
                    <a:pt x="2" y="3"/>
                    <a:pt x="1" y="2"/>
                    <a:pt x="2" y="2"/>
                  </a:cubicBezTo>
                  <a:cubicBezTo>
                    <a:pt x="2" y="1"/>
                    <a:pt x="3" y="2"/>
                    <a:pt x="3" y="1"/>
                  </a:cubicBezTo>
                  <a:cubicBezTo>
                    <a:pt x="3" y="0"/>
                    <a:pt x="1" y="0"/>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2" name="Freeform 113"/>
            <p:cNvSpPr/>
            <p:nvPr/>
          </p:nvSpPr>
          <p:spPr bwMode="auto">
            <a:xfrm>
              <a:off x="4076526" y="56967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3" name="Freeform 114"/>
            <p:cNvSpPr/>
            <p:nvPr/>
          </p:nvSpPr>
          <p:spPr bwMode="auto">
            <a:xfrm>
              <a:off x="4087369" y="5796482"/>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4" name="Freeform 115"/>
            <p:cNvSpPr/>
            <p:nvPr/>
          </p:nvSpPr>
          <p:spPr bwMode="auto">
            <a:xfrm>
              <a:off x="4087369" y="5709740"/>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0"/>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5" name="Freeform 116"/>
            <p:cNvSpPr/>
            <p:nvPr/>
          </p:nvSpPr>
          <p:spPr bwMode="auto">
            <a:xfrm>
              <a:off x="4128572" y="5694560"/>
              <a:ext cx="2169"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6" name="Freeform 117"/>
            <p:cNvSpPr/>
            <p:nvPr/>
          </p:nvSpPr>
          <p:spPr bwMode="auto">
            <a:xfrm>
              <a:off x="4072189" y="5722751"/>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0"/>
                    <a:pt x="0" y="0"/>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7" name="Freeform 118"/>
            <p:cNvSpPr/>
            <p:nvPr/>
          </p:nvSpPr>
          <p:spPr bwMode="auto">
            <a:xfrm>
              <a:off x="4171943" y="5683717"/>
              <a:ext cx="2169"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8" name="Freeform 119"/>
            <p:cNvSpPr/>
            <p:nvPr/>
          </p:nvSpPr>
          <p:spPr bwMode="auto">
            <a:xfrm>
              <a:off x="4012554" y="5655525"/>
              <a:ext cx="10843" cy="5422"/>
            </a:xfrm>
            <a:custGeom>
              <a:avLst/>
              <a:gdLst>
                <a:gd name="T0" fmla="*/ 4 w 4"/>
                <a:gd name="T1" fmla="*/ 1 h 2"/>
                <a:gd name="T2" fmla="*/ 0 w 4"/>
                <a:gd name="T3" fmla="*/ 2 h 2"/>
                <a:gd name="T4" fmla="*/ 3 w 4"/>
                <a:gd name="T5" fmla="*/ 2 h 2"/>
                <a:gd name="T6" fmla="*/ 4 w 4"/>
                <a:gd name="T7" fmla="*/ 1 h 2"/>
              </a:gdLst>
              <a:ahLst/>
              <a:cxnLst>
                <a:cxn ang="0">
                  <a:pos x="T0" y="T1"/>
                </a:cxn>
                <a:cxn ang="0">
                  <a:pos x="T2" y="T3"/>
                </a:cxn>
                <a:cxn ang="0">
                  <a:pos x="T4" y="T5"/>
                </a:cxn>
                <a:cxn ang="0">
                  <a:pos x="T6" y="T7"/>
                </a:cxn>
              </a:cxnLst>
              <a:rect l="0" t="0" r="r" b="b"/>
              <a:pathLst>
                <a:path w="4" h="2">
                  <a:moveTo>
                    <a:pt x="4" y="1"/>
                  </a:moveTo>
                  <a:cubicBezTo>
                    <a:pt x="3" y="1"/>
                    <a:pt x="1" y="0"/>
                    <a:pt x="0" y="2"/>
                  </a:cubicBezTo>
                  <a:cubicBezTo>
                    <a:pt x="2" y="1"/>
                    <a:pt x="3" y="2"/>
                    <a:pt x="3" y="2"/>
                  </a:cubicBezTo>
                  <a:cubicBezTo>
                    <a:pt x="4" y="2"/>
                    <a:pt x="4" y="2"/>
                    <a:pt x="4"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9" name="Freeform 120"/>
            <p:cNvSpPr/>
            <p:nvPr/>
          </p:nvSpPr>
          <p:spPr bwMode="auto">
            <a:xfrm>
              <a:off x="4017975" y="5686970"/>
              <a:ext cx="2169" cy="4337"/>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1" y="0"/>
                  </a:cubicBezTo>
                  <a:cubicBezTo>
                    <a:pt x="1" y="0"/>
                    <a:pt x="0" y="1"/>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0" name="Freeform 121"/>
            <p:cNvSpPr/>
            <p:nvPr/>
          </p:nvSpPr>
          <p:spPr bwMode="auto">
            <a:xfrm>
              <a:off x="3892198" y="5792145"/>
              <a:ext cx="2169" cy="4337"/>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0" y="1"/>
                    <a:pt x="1" y="2"/>
                    <a:pt x="1" y="1"/>
                  </a:cubicBezTo>
                  <a:cubicBezTo>
                    <a:pt x="1" y="1"/>
                    <a:pt x="1" y="0"/>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1" name="Freeform 122"/>
            <p:cNvSpPr/>
            <p:nvPr/>
          </p:nvSpPr>
          <p:spPr bwMode="auto">
            <a:xfrm>
              <a:off x="3892198" y="5788893"/>
              <a:ext cx="0" cy="325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82" name="_9"/>
          <p:cNvGrpSpPr/>
          <p:nvPr/>
        </p:nvGrpSpPr>
        <p:grpSpPr>
          <a:xfrm>
            <a:off x="6071898" y="2302918"/>
            <a:ext cx="439987" cy="377259"/>
            <a:chOff x="5964264" y="5437584"/>
            <a:chExt cx="532384" cy="456484"/>
          </a:xfrm>
          <a:solidFill>
            <a:srgbClr val="1D93CF"/>
          </a:solidFill>
        </p:grpSpPr>
        <p:sp>
          <p:nvSpPr>
            <p:cNvPr id="83" name="Freeform 212"/>
            <p:cNvSpPr>
              <a:spLocks noEditPoints="1"/>
            </p:cNvSpPr>
            <p:nvPr/>
          </p:nvSpPr>
          <p:spPr bwMode="auto">
            <a:xfrm>
              <a:off x="6141003" y="5437584"/>
              <a:ext cx="355645" cy="315527"/>
            </a:xfrm>
            <a:custGeom>
              <a:avLst/>
              <a:gdLst>
                <a:gd name="T0" fmla="*/ 8 w 139"/>
                <a:gd name="T1" fmla="*/ 123 h 123"/>
                <a:gd name="T2" fmla="*/ 20 w 139"/>
                <a:gd name="T3" fmla="*/ 90 h 123"/>
                <a:gd name="T4" fmla="*/ 0 w 139"/>
                <a:gd name="T5" fmla="*/ 53 h 123"/>
                <a:gd name="T6" fmla="*/ 69 w 139"/>
                <a:gd name="T7" fmla="*/ 0 h 123"/>
                <a:gd name="T8" fmla="*/ 139 w 139"/>
                <a:gd name="T9" fmla="*/ 53 h 123"/>
                <a:gd name="T10" fmla="*/ 69 w 139"/>
                <a:gd name="T11" fmla="*/ 106 h 123"/>
                <a:gd name="T12" fmla="*/ 45 w 139"/>
                <a:gd name="T13" fmla="*/ 103 h 123"/>
                <a:gd name="T14" fmla="*/ 22 w 139"/>
                <a:gd name="T15" fmla="*/ 115 h 123"/>
                <a:gd name="T16" fmla="*/ 8 w 139"/>
                <a:gd name="T17" fmla="*/ 123 h 123"/>
                <a:gd name="T18" fmla="*/ 69 w 139"/>
                <a:gd name="T19" fmla="*/ 12 h 123"/>
                <a:gd name="T20" fmla="*/ 12 w 139"/>
                <a:gd name="T21" fmla="*/ 53 h 123"/>
                <a:gd name="T22" fmla="*/ 30 w 139"/>
                <a:gd name="T23" fmla="*/ 83 h 123"/>
                <a:gd name="T24" fmla="*/ 34 w 139"/>
                <a:gd name="T25" fmla="*/ 85 h 123"/>
                <a:gd name="T26" fmla="*/ 30 w 139"/>
                <a:gd name="T27" fmla="*/ 97 h 123"/>
                <a:gd name="T28" fmla="*/ 45 w 139"/>
                <a:gd name="T29" fmla="*/ 91 h 123"/>
                <a:gd name="T30" fmla="*/ 46 w 139"/>
                <a:gd name="T31" fmla="*/ 91 h 123"/>
                <a:gd name="T32" fmla="*/ 47 w 139"/>
                <a:gd name="T33" fmla="*/ 91 h 123"/>
                <a:gd name="T34" fmla="*/ 69 w 139"/>
                <a:gd name="T35" fmla="*/ 94 h 123"/>
                <a:gd name="T36" fmla="*/ 127 w 139"/>
                <a:gd name="T37" fmla="*/ 53 h 123"/>
                <a:gd name="T38" fmla="*/ 69 w 139"/>
                <a:gd name="T39" fmla="*/ 1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23">
                  <a:moveTo>
                    <a:pt x="8" y="123"/>
                  </a:moveTo>
                  <a:cubicBezTo>
                    <a:pt x="20" y="90"/>
                    <a:pt x="20" y="90"/>
                    <a:pt x="20" y="90"/>
                  </a:cubicBezTo>
                  <a:cubicBezTo>
                    <a:pt x="7" y="80"/>
                    <a:pt x="0" y="67"/>
                    <a:pt x="0" y="53"/>
                  </a:cubicBezTo>
                  <a:cubicBezTo>
                    <a:pt x="0" y="24"/>
                    <a:pt x="31" y="0"/>
                    <a:pt x="69" y="0"/>
                  </a:cubicBezTo>
                  <a:cubicBezTo>
                    <a:pt x="108" y="0"/>
                    <a:pt x="139" y="24"/>
                    <a:pt x="139" y="53"/>
                  </a:cubicBezTo>
                  <a:cubicBezTo>
                    <a:pt x="139" y="82"/>
                    <a:pt x="108" y="106"/>
                    <a:pt x="69" y="106"/>
                  </a:cubicBezTo>
                  <a:cubicBezTo>
                    <a:pt x="61" y="106"/>
                    <a:pt x="53" y="105"/>
                    <a:pt x="45" y="103"/>
                  </a:cubicBezTo>
                  <a:cubicBezTo>
                    <a:pt x="42" y="104"/>
                    <a:pt x="31" y="110"/>
                    <a:pt x="22" y="115"/>
                  </a:cubicBezTo>
                  <a:cubicBezTo>
                    <a:pt x="8" y="123"/>
                    <a:pt x="8" y="123"/>
                    <a:pt x="8" y="123"/>
                  </a:cubicBezTo>
                  <a:close/>
                  <a:moveTo>
                    <a:pt x="69" y="12"/>
                  </a:moveTo>
                  <a:cubicBezTo>
                    <a:pt x="38" y="12"/>
                    <a:pt x="12" y="30"/>
                    <a:pt x="12" y="53"/>
                  </a:cubicBezTo>
                  <a:cubicBezTo>
                    <a:pt x="12" y="64"/>
                    <a:pt x="18" y="75"/>
                    <a:pt x="30" y="83"/>
                  </a:cubicBezTo>
                  <a:cubicBezTo>
                    <a:pt x="34" y="85"/>
                    <a:pt x="34" y="85"/>
                    <a:pt x="34" y="85"/>
                  </a:cubicBezTo>
                  <a:cubicBezTo>
                    <a:pt x="30" y="97"/>
                    <a:pt x="30" y="97"/>
                    <a:pt x="30" y="97"/>
                  </a:cubicBezTo>
                  <a:cubicBezTo>
                    <a:pt x="42" y="91"/>
                    <a:pt x="44" y="91"/>
                    <a:pt x="45" y="91"/>
                  </a:cubicBezTo>
                  <a:cubicBezTo>
                    <a:pt x="46" y="91"/>
                    <a:pt x="46" y="91"/>
                    <a:pt x="46" y="91"/>
                  </a:cubicBezTo>
                  <a:cubicBezTo>
                    <a:pt x="47" y="91"/>
                    <a:pt x="47" y="91"/>
                    <a:pt x="47" y="91"/>
                  </a:cubicBezTo>
                  <a:cubicBezTo>
                    <a:pt x="54" y="93"/>
                    <a:pt x="62" y="94"/>
                    <a:pt x="69" y="94"/>
                  </a:cubicBezTo>
                  <a:cubicBezTo>
                    <a:pt x="101" y="94"/>
                    <a:pt x="127" y="76"/>
                    <a:pt x="127" y="53"/>
                  </a:cubicBezTo>
                  <a:cubicBezTo>
                    <a:pt x="127" y="30"/>
                    <a:pt x="101" y="12"/>
                    <a:pt x="69" y="1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4" name="Freeform 213"/>
            <p:cNvSpPr/>
            <p:nvPr/>
          </p:nvSpPr>
          <p:spPr bwMode="auto">
            <a:xfrm>
              <a:off x="6238588" y="5529748"/>
              <a:ext cx="169148" cy="16265"/>
            </a:xfrm>
            <a:custGeom>
              <a:avLst/>
              <a:gdLst>
                <a:gd name="T0" fmla="*/ 156 w 156"/>
                <a:gd name="T1" fmla="*/ 15 h 15"/>
                <a:gd name="T2" fmla="*/ 0 w 156"/>
                <a:gd name="T3" fmla="*/ 15 h 15"/>
                <a:gd name="T4" fmla="*/ 0 w 156"/>
                <a:gd name="T5" fmla="*/ 0 h 15"/>
                <a:gd name="T6" fmla="*/ 156 w 156"/>
                <a:gd name="T7" fmla="*/ 0 h 15"/>
                <a:gd name="T8" fmla="*/ 156 w 156"/>
                <a:gd name="T9" fmla="*/ 15 h 15"/>
                <a:gd name="T10" fmla="*/ 156 w 156"/>
                <a:gd name="T11" fmla="*/ 15 h 15"/>
              </a:gdLst>
              <a:ahLst/>
              <a:cxnLst>
                <a:cxn ang="0">
                  <a:pos x="T0" y="T1"/>
                </a:cxn>
                <a:cxn ang="0">
                  <a:pos x="T2" y="T3"/>
                </a:cxn>
                <a:cxn ang="0">
                  <a:pos x="T4" y="T5"/>
                </a:cxn>
                <a:cxn ang="0">
                  <a:pos x="T6" y="T7"/>
                </a:cxn>
                <a:cxn ang="0">
                  <a:pos x="T8" y="T9"/>
                </a:cxn>
                <a:cxn ang="0">
                  <a:pos x="T10" y="T11"/>
                </a:cxn>
              </a:cxnLst>
              <a:rect l="0" t="0" r="r" b="b"/>
              <a:pathLst>
                <a:path w="156" h="15">
                  <a:moveTo>
                    <a:pt x="156" y="15"/>
                  </a:moveTo>
                  <a:lnTo>
                    <a:pt x="0" y="15"/>
                  </a:lnTo>
                  <a:lnTo>
                    <a:pt x="0" y="0"/>
                  </a:lnTo>
                  <a:lnTo>
                    <a:pt x="156" y="0"/>
                  </a:lnTo>
                  <a:lnTo>
                    <a:pt x="156" y="15"/>
                  </a:lnTo>
                  <a:lnTo>
                    <a:pt x="156" y="1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5" name="Freeform 214"/>
            <p:cNvSpPr/>
            <p:nvPr/>
          </p:nvSpPr>
          <p:spPr bwMode="auto">
            <a:xfrm>
              <a:off x="6238588" y="5561192"/>
              <a:ext cx="169148" cy="15180"/>
            </a:xfrm>
            <a:custGeom>
              <a:avLst/>
              <a:gdLst>
                <a:gd name="T0" fmla="*/ 156 w 156"/>
                <a:gd name="T1" fmla="*/ 14 h 14"/>
                <a:gd name="T2" fmla="*/ 0 w 156"/>
                <a:gd name="T3" fmla="*/ 14 h 14"/>
                <a:gd name="T4" fmla="*/ 0 w 156"/>
                <a:gd name="T5" fmla="*/ 0 h 14"/>
                <a:gd name="T6" fmla="*/ 156 w 156"/>
                <a:gd name="T7" fmla="*/ 0 h 14"/>
                <a:gd name="T8" fmla="*/ 156 w 156"/>
                <a:gd name="T9" fmla="*/ 14 h 14"/>
                <a:gd name="T10" fmla="*/ 156 w 156"/>
                <a:gd name="T11" fmla="*/ 14 h 14"/>
              </a:gdLst>
              <a:ahLst/>
              <a:cxnLst>
                <a:cxn ang="0">
                  <a:pos x="T0" y="T1"/>
                </a:cxn>
                <a:cxn ang="0">
                  <a:pos x="T2" y="T3"/>
                </a:cxn>
                <a:cxn ang="0">
                  <a:pos x="T4" y="T5"/>
                </a:cxn>
                <a:cxn ang="0">
                  <a:pos x="T6" y="T7"/>
                </a:cxn>
                <a:cxn ang="0">
                  <a:pos x="T8" y="T9"/>
                </a:cxn>
                <a:cxn ang="0">
                  <a:pos x="T10" y="T11"/>
                </a:cxn>
              </a:cxnLst>
              <a:rect l="0" t="0" r="r" b="b"/>
              <a:pathLst>
                <a:path w="156" h="14">
                  <a:moveTo>
                    <a:pt x="156" y="14"/>
                  </a:moveTo>
                  <a:lnTo>
                    <a:pt x="0" y="14"/>
                  </a:lnTo>
                  <a:lnTo>
                    <a:pt x="0" y="0"/>
                  </a:lnTo>
                  <a:lnTo>
                    <a:pt x="156" y="0"/>
                  </a:lnTo>
                  <a:lnTo>
                    <a:pt x="156" y="14"/>
                  </a:lnTo>
                  <a:lnTo>
                    <a:pt x="156" y="1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6" name="Freeform 215"/>
            <p:cNvSpPr/>
            <p:nvPr/>
          </p:nvSpPr>
          <p:spPr bwMode="auto">
            <a:xfrm>
              <a:off x="6238588" y="5591552"/>
              <a:ext cx="169148" cy="18433"/>
            </a:xfrm>
            <a:custGeom>
              <a:avLst/>
              <a:gdLst>
                <a:gd name="T0" fmla="*/ 156 w 156"/>
                <a:gd name="T1" fmla="*/ 17 h 17"/>
                <a:gd name="T2" fmla="*/ 0 w 156"/>
                <a:gd name="T3" fmla="*/ 17 h 17"/>
                <a:gd name="T4" fmla="*/ 0 w 156"/>
                <a:gd name="T5" fmla="*/ 0 h 17"/>
                <a:gd name="T6" fmla="*/ 156 w 156"/>
                <a:gd name="T7" fmla="*/ 0 h 17"/>
                <a:gd name="T8" fmla="*/ 156 w 156"/>
                <a:gd name="T9" fmla="*/ 17 h 17"/>
                <a:gd name="T10" fmla="*/ 156 w 156"/>
                <a:gd name="T11" fmla="*/ 17 h 17"/>
              </a:gdLst>
              <a:ahLst/>
              <a:cxnLst>
                <a:cxn ang="0">
                  <a:pos x="T0" y="T1"/>
                </a:cxn>
                <a:cxn ang="0">
                  <a:pos x="T2" y="T3"/>
                </a:cxn>
                <a:cxn ang="0">
                  <a:pos x="T4" y="T5"/>
                </a:cxn>
                <a:cxn ang="0">
                  <a:pos x="T6" y="T7"/>
                </a:cxn>
                <a:cxn ang="0">
                  <a:pos x="T8" y="T9"/>
                </a:cxn>
                <a:cxn ang="0">
                  <a:pos x="T10" y="T11"/>
                </a:cxn>
              </a:cxnLst>
              <a:rect l="0" t="0" r="r" b="b"/>
              <a:pathLst>
                <a:path w="156" h="17">
                  <a:moveTo>
                    <a:pt x="156" y="17"/>
                  </a:moveTo>
                  <a:lnTo>
                    <a:pt x="0" y="17"/>
                  </a:lnTo>
                  <a:lnTo>
                    <a:pt x="0" y="0"/>
                  </a:lnTo>
                  <a:lnTo>
                    <a:pt x="156" y="0"/>
                  </a:lnTo>
                  <a:lnTo>
                    <a:pt x="156" y="17"/>
                  </a:lnTo>
                  <a:lnTo>
                    <a:pt x="156" y="1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7" name="Freeform 216"/>
            <p:cNvSpPr/>
            <p:nvPr/>
          </p:nvSpPr>
          <p:spPr bwMode="auto">
            <a:xfrm>
              <a:off x="5964264" y="5622997"/>
              <a:ext cx="250470" cy="271071"/>
            </a:xfrm>
            <a:custGeom>
              <a:avLst/>
              <a:gdLst>
                <a:gd name="T0" fmla="*/ 92 w 98"/>
                <a:gd name="T1" fmla="*/ 73 h 106"/>
                <a:gd name="T2" fmla="*/ 61 w 98"/>
                <a:gd name="T3" fmla="*/ 64 h 106"/>
                <a:gd name="T4" fmla="*/ 62 w 98"/>
                <a:gd name="T5" fmla="*/ 57 h 106"/>
                <a:gd name="T6" fmla="*/ 66 w 98"/>
                <a:gd name="T7" fmla="*/ 51 h 106"/>
                <a:gd name="T8" fmla="*/ 67 w 98"/>
                <a:gd name="T9" fmla="*/ 44 h 106"/>
                <a:gd name="T10" fmla="*/ 69 w 98"/>
                <a:gd name="T11" fmla="*/ 45 h 106"/>
                <a:gd name="T12" fmla="*/ 71 w 98"/>
                <a:gd name="T13" fmla="*/ 43 h 106"/>
                <a:gd name="T14" fmla="*/ 72 w 98"/>
                <a:gd name="T15" fmla="*/ 32 h 106"/>
                <a:gd name="T16" fmla="*/ 70 w 98"/>
                <a:gd name="T17" fmla="*/ 29 h 106"/>
                <a:gd name="T18" fmla="*/ 69 w 98"/>
                <a:gd name="T19" fmla="*/ 30 h 106"/>
                <a:gd name="T20" fmla="*/ 70 w 98"/>
                <a:gd name="T21" fmla="*/ 23 h 106"/>
                <a:gd name="T22" fmla="*/ 66 w 98"/>
                <a:gd name="T23" fmla="*/ 8 h 106"/>
                <a:gd name="T24" fmla="*/ 32 w 98"/>
                <a:gd name="T25" fmla="*/ 8 h 106"/>
                <a:gd name="T26" fmla="*/ 28 w 98"/>
                <a:gd name="T27" fmla="*/ 23 h 106"/>
                <a:gd name="T28" fmla="*/ 29 w 98"/>
                <a:gd name="T29" fmla="*/ 30 h 106"/>
                <a:gd name="T30" fmla="*/ 28 w 98"/>
                <a:gd name="T31" fmla="*/ 29 h 106"/>
                <a:gd name="T32" fmla="*/ 26 w 98"/>
                <a:gd name="T33" fmla="*/ 32 h 106"/>
                <a:gd name="T34" fmla="*/ 27 w 98"/>
                <a:gd name="T35" fmla="*/ 43 h 106"/>
                <a:gd name="T36" fmla="*/ 29 w 98"/>
                <a:gd name="T37" fmla="*/ 45 h 106"/>
                <a:gd name="T38" fmla="*/ 31 w 98"/>
                <a:gd name="T39" fmla="*/ 44 h 106"/>
                <a:gd name="T40" fmla="*/ 31 w 98"/>
                <a:gd name="T41" fmla="*/ 51 h 106"/>
                <a:gd name="T42" fmla="*/ 36 w 98"/>
                <a:gd name="T43" fmla="*/ 57 h 106"/>
                <a:gd name="T44" fmla="*/ 37 w 98"/>
                <a:gd name="T45" fmla="*/ 64 h 106"/>
                <a:gd name="T46" fmla="*/ 5 w 98"/>
                <a:gd name="T47" fmla="*/ 73 h 106"/>
                <a:gd name="T48" fmla="*/ 0 w 98"/>
                <a:gd name="T49" fmla="*/ 83 h 106"/>
                <a:gd name="T50" fmla="*/ 1 w 98"/>
                <a:gd name="T51" fmla="*/ 94 h 106"/>
                <a:gd name="T52" fmla="*/ 8 w 98"/>
                <a:gd name="T53" fmla="*/ 102 h 106"/>
                <a:gd name="T54" fmla="*/ 90 w 98"/>
                <a:gd name="T55" fmla="*/ 102 h 106"/>
                <a:gd name="T56" fmla="*/ 96 w 98"/>
                <a:gd name="T57" fmla="*/ 94 h 106"/>
                <a:gd name="T58" fmla="*/ 98 w 98"/>
                <a:gd name="T59" fmla="*/ 83 h 106"/>
                <a:gd name="T60" fmla="*/ 92 w 98"/>
                <a:gd name="T61"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06">
                  <a:moveTo>
                    <a:pt x="92" y="73"/>
                  </a:moveTo>
                  <a:cubicBezTo>
                    <a:pt x="82" y="69"/>
                    <a:pt x="72" y="66"/>
                    <a:pt x="61" y="64"/>
                  </a:cubicBezTo>
                  <a:cubicBezTo>
                    <a:pt x="61" y="62"/>
                    <a:pt x="62" y="59"/>
                    <a:pt x="62" y="57"/>
                  </a:cubicBezTo>
                  <a:cubicBezTo>
                    <a:pt x="65" y="55"/>
                    <a:pt x="66" y="53"/>
                    <a:pt x="66" y="51"/>
                  </a:cubicBezTo>
                  <a:cubicBezTo>
                    <a:pt x="67" y="49"/>
                    <a:pt x="67" y="46"/>
                    <a:pt x="67" y="44"/>
                  </a:cubicBezTo>
                  <a:cubicBezTo>
                    <a:pt x="68" y="44"/>
                    <a:pt x="68" y="44"/>
                    <a:pt x="69" y="45"/>
                  </a:cubicBezTo>
                  <a:cubicBezTo>
                    <a:pt x="70" y="45"/>
                    <a:pt x="71" y="44"/>
                    <a:pt x="71" y="43"/>
                  </a:cubicBezTo>
                  <a:cubicBezTo>
                    <a:pt x="72" y="32"/>
                    <a:pt x="72" y="32"/>
                    <a:pt x="72" y="32"/>
                  </a:cubicBezTo>
                  <a:cubicBezTo>
                    <a:pt x="72" y="31"/>
                    <a:pt x="71" y="30"/>
                    <a:pt x="70" y="29"/>
                  </a:cubicBezTo>
                  <a:cubicBezTo>
                    <a:pt x="70" y="29"/>
                    <a:pt x="69" y="29"/>
                    <a:pt x="69" y="30"/>
                  </a:cubicBezTo>
                  <a:cubicBezTo>
                    <a:pt x="69" y="28"/>
                    <a:pt x="69" y="25"/>
                    <a:pt x="70" y="23"/>
                  </a:cubicBezTo>
                  <a:cubicBezTo>
                    <a:pt x="70" y="20"/>
                    <a:pt x="71" y="13"/>
                    <a:pt x="66" y="8"/>
                  </a:cubicBezTo>
                  <a:cubicBezTo>
                    <a:pt x="58" y="0"/>
                    <a:pt x="40" y="0"/>
                    <a:pt x="32" y="8"/>
                  </a:cubicBezTo>
                  <a:cubicBezTo>
                    <a:pt x="27" y="13"/>
                    <a:pt x="28" y="20"/>
                    <a:pt x="28" y="23"/>
                  </a:cubicBezTo>
                  <a:cubicBezTo>
                    <a:pt x="28" y="25"/>
                    <a:pt x="29" y="28"/>
                    <a:pt x="29" y="30"/>
                  </a:cubicBezTo>
                  <a:cubicBezTo>
                    <a:pt x="29" y="29"/>
                    <a:pt x="28" y="29"/>
                    <a:pt x="28" y="29"/>
                  </a:cubicBezTo>
                  <a:cubicBezTo>
                    <a:pt x="27" y="30"/>
                    <a:pt x="26" y="31"/>
                    <a:pt x="26" y="32"/>
                  </a:cubicBezTo>
                  <a:cubicBezTo>
                    <a:pt x="27" y="43"/>
                    <a:pt x="27" y="43"/>
                    <a:pt x="27" y="43"/>
                  </a:cubicBezTo>
                  <a:cubicBezTo>
                    <a:pt x="27" y="44"/>
                    <a:pt x="28" y="45"/>
                    <a:pt x="29" y="45"/>
                  </a:cubicBezTo>
                  <a:cubicBezTo>
                    <a:pt x="30" y="44"/>
                    <a:pt x="30" y="44"/>
                    <a:pt x="31" y="44"/>
                  </a:cubicBezTo>
                  <a:cubicBezTo>
                    <a:pt x="31" y="46"/>
                    <a:pt x="31" y="49"/>
                    <a:pt x="31" y="51"/>
                  </a:cubicBezTo>
                  <a:cubicBezTo>
                    <a:pt x="32" y="53"/>
                    <a:pt x="33" y="55"/>
                    <a:pt x="36" y="57"/>
                  </a:cubicBezTo>
                  <a:cubicBezTo>
                    <a:pt x="36" y="59"/>
                    <a:pt x="36" y="62"/>
                    <a:pt x="37" y="64"/>
                  </a:cubicBezTo>
                  <a:cubicBezTo>
                    <a:pt x="26" y="66"/>
                    <a:pt x="15" y="69"/>
                    <a:pt x="5" y="73"/>
                  </a:cubicBezTo>
                  <a:cubicBezTo>
                    <a:pt x="2" y="75"/>
                    <a:pt x="0" y="80"/>
                    <a:pt x="0" y="83"/>
                  </a:cubicBezTo>
                  <a:cubicBezTo>
                    <a:pt x="1" y="87"/>
                    <a:pt x="1" y="91"/>
                    <a:pt x="1" y="94"/>
                  </a:cubicBezTo>
                  <a:cubicBezTo>
                    <a:pt x="2" y="98"/>
                    <a:pt x="5" y="101"/>
                    <a:pt x="8" y="102"/>
                  </a:cubicBezTo>
                  <a:cubicBezTo>
                    <a:pt x="35" y="106"/>
                    <a:pt x="63" y="106"/>
                    <a:pt x="90" y="102"/>
                  </a:cubicBezTo>
                  <a:cubicBezTo>
                    <a:pt x="93" y="101"/>
                    <a:pt x="96" y="98"/>
                    <a:pt x="96" y="94"/>
                  </a:cubicBezTo>
                  <a:cubicBezTo>
                    <a:pt x="97" y="91"/>
                    <a:pt x="97" y="87"/>
                    <a:pt x="98" y="83"/>
                  </a:cubicBezTo>
                  <a:cubicBezTo>
                    <a:pt x="98" y="80"/>
                    <a:pt x="96" y="75"/>
                    <a:pt x="92" y="7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88" name="10"/>
          <p:cNvGrpSpPr/>
          <p:nvPr/>
        </p:nvGrpSpPr>
        <p:grpSpPr>
          <a:xfrm>
            <a:off x="9063121" y="2308411"/>
            <a:ext cx="355753" cy="353065"/>
            <a:chOff x="7078908" y="5461438"/>
            <a:chExt cx="430461" cy="427208"/>
          </a:xfrm>
          <a:solidFill>
            <a:srgbClr val="1D93CF"/>
          </a:solidFill>
        </p:grpSpPr>
        <p:sp>
          <p:nvSpPr>
            <p:cNvPr id="89" name="Freeform 236"/>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0" name="Freeform 237"/>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91" name="_11"/>
          <p:cNvSpPr>
            <a:spLocks noEditPoints="1"/>
          </p:cNvSpPr>
          <p:nvPr/>
        </p:nvSpPr>
        <p:spPr bwMode="auto">
          <a:xfrm>
            <a:off x="2776466" y="4403601"/>
            <a:ext cx="330663" cy="302883"/>
          </a:xfrm>
          <a:custGeom>
            <a:avLst/>
            <a:gdLst>
              <a:gd name="T0" fmla="*/ 139 w 156"/>
              <a:gd name="T1" fmla="*/ 26 h 143"/>
              <a:gd name="T2" fmla="*/ 117 w 156"/>
              <a:gd name="T3" fmla="*/ 26 h 143"/>
              <a:gd name="T4" fmla="*/ 117 w 156"/>
              <a:gd name="T5" fmla="*/ 23 h 143"/>
              <a:gd name="T6" fmla="*/ 94 w 156"/>
              <a:gd name="T7" fmla="*/ 0 h 143"/>
              <a:gd name="T8" fmla="*/ 62 w 156"/>
              <a:gd name="T9" fmla="*/ 0 h 143"/>
              <a:gd name="T10" fmla="*/ 39 w 156"/>
              <a:gd name="T11" fmla="*/ 23 h 143"/>
              <a:gd name="T12" fmla="*/ 39 w 156"/>
              <a:gd name="T13" fmla="*/ 26 h 143"/>
              <a:gd name="T14" fmla="*/ 16 w 156"/>
              <a:gd name="T15" fmla="*/ 26 h 143"/>
              <a:gd name="T16" fmla="*/ 0 w 156"/>
              <a:gd name="T17" fmla="*/ 42 h 143"/>
              <a:gd name="T18" fmla="*/ 0 w 156"/>
              <a:gd name="T19" fmla="*/ 121 h 143"/>
              <a:gd name="T20" fmla="*/ 15 w 156"/>
              <a:gd name="T21" fmla="*/ 137 h 143"/>
              <a:gd name="T22" fmla="*/ 14 w 156"/>
              <a:gd name="T23" fmla="*/ 139 h 143"/>
              <a:gd name="T24" fmla="*/ 19 w 156"/>
              <a:gd name="T25" fmla="*/ 143 h 143"/>
              <a:gd name="T26" fmla="*/ 27 w 156"/>
              <a:gd name="T27" fmla="*/ 143 h 143"/>
              <a:gd name="T28" fmla="*/ 31 w 156"/>
              <a:gd name="T29" fmla="*/ 139 h 143"/>
              <a:gd name="T30" fmla="*/ 31 w 156"/>
              <a:gd name="T31" fmla="*/ 138 h 143"/>
              <a:gd name="T32" fmla="*/ 125 w 156"/>
              <a:gd name="T33" fmla="*/ 138 h 143"/>
              <a:gd name="T34" fmla="*/ 124 w 156"/>
              <a:gd name="T35" fmla="*/ 139 h 143"/>
              <a:gd name="T36" fmla="*/ 129 w 156"/>
              <a:gd name="T37" fmla="*/ 143 h 143"/>
              <a:gd name="T38" fmla="*/ 137 w 156"/>
              <a:gd name="T39" fmla="*/ 143 h 143"/>
              <a:gd name="T40" fmla="*/ 141 w 156"/>
              <a:gd name="T41" fmla="*/ 139 h 143"/>
              <a:gd name="T42" fmla="*/ 141 w 156"/>
              <a:gd name="T43" fmla="*/ 137 h 143"/>
              <a:gd name="T44" fmla="*/ 156 w 156"/>
              <a:gd name="T45" fmla="*/ 121 h 143"/>
              <a:gd name="T46" fmla="*/ 156 w 156"/>
              <a:gd name="T47" fmla="*/ 42 h 143"/>
              <a:gd name="T48" fmla="*/ 139 w 156"/>
              <a:gd name="T49" fmla="*/ 26 h 143"/>
              <a:gd name="T50" fmla="*/ 126 w 156"/>
              <a:gd name="T51" fmla="*/ 31 h 143"/>
              <a:gd name="T52" fmla="*/ 134 w 156"/>
              <a:gd name="T53" fmla="*/ 31 h 143"/>
              <a:gd name="T54" fmla="*/ 134 w 156"/>
              <a:gd name="T55" fmla="*/ 130 h 143"/>
              <a:gd name="T56" fmla="*/ 126 w 156"/>
              <a:gd name="T57" fmla="*/ 130 h 143"/>
              <a:gd name="T58" fmla="*/ 126 w 156"/>
              <a:gd name="T59" fmla="*/ 31 h 143"/>
              <a:gd name="T60" fmla="*/ 52 w 156"/>
              <a:gd name="T61" fmla="*/ 23 h 143"/>
              <a:gd name="T62" fmla="*/ 62 w 156"/>
              <a:gd name="T63" fmla="*/ 13 h 143"/>
              <a:gd name="T64" fmla="*/ 94 w 156"/>
              <a:gd name="T65" fmla="*/ 13 h 143"/>
              <a:gd name="T66" fmla="*/ 104 w 156"/>
              <a:gd name="T67" fmla="*/ 23 h 143"/>
              <a:gd name="T68" fmla="*/ 104 w 156"/>
              <a:gd name="T69" fmla="*/ 26 h 143"/>
              <a:gd name="T70" fmla="*/ 52 w 156"/>
              <a:gd name="T71" fmla="*/ 26 h 143"/>
              <a:gd name="T72" fmla="*/ 52 w 156"/>
              <a:gd name="T73" fmla="*/ 23 h 143"/>
              <a:gd name="T74" fmla="*/ 22 w 156"/>
              <a:gd name="T75" fmla="*/ 31 h 143"/>
              <a:gd name="T76" fmla="*/ 30 w 156"/>
              <a:gd name="T77" fmla="*/ 31 h 143"/>
              <a:gd name="T78" fmla="*/ 30 w 156"/>
              <a:gd name="T79" fmla="*/ 130 h 143"/>
              <a:gd name="T80" fmla="*/ 22 w 156"/>
              <a:gd name="T81" fmla="*/ 130 h 143"/>
              <a:gd name="T82" fmla="*/ 22 w 156"/>
              <a:gd name="T83" fmla="*/ 3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 h="143">
                <a:moveTo>
                  <a:pt x="139" y="26"/>
                </a:moveTo>
                <a:cubicBezTo>
                  <a:pt x="117" y="26"/>
                  <a:pt x="117" y="26"/>
                  <a:pt x="117" y="26"/>
                </a:cubicBezTo>
                <a:cubicBezTo>
                  <a:pt x="117" y="23"/>
                  <a:pt x="117" y="23"/>
                  <a:pt x="117" y="23"/>
                </a:cubicBezTo>
                <a:cubicBezTo>
                  <a:pt x="117" y="10"/>
                  <a:pt x="106" y="0"/>
                  <a:pt x="94" y="0"/>
                </a:cubicBezTo>
                <a:cubicBezTo>
                  <a:pt x="62" y="0"/>
                  <a:pt x="62" y="0"/>
                  <a:pt x="62" y="0"/>
                </a:cubicBezTo>
                <a:cubicBezTo>
                  <a:pt x="49" y="0"/>
                  <a:pt x="39" y="10"/>
                  <a:pt x="39" y="23"/>
                </a:cubicBezTo>
                <a:cubicBezTo>
                  <a:pt x="39" y="26"/>
                  <a:pt x="39" y="26"/>
                  <a:pt x="39" y="26"/>
                </a:cubicBezTo>
                <a:cubicBezTo>
                  <a:pt x="16" y="26"/>
                  <a:pt x="16" y="26"/>
                  <a:pt x="16" y="26"/>
                </a:cubicBezTo>
                <a:cubicBezTo>
                  <a:pt x="7" y="26"/>
                  <a:pt x="0" y="33"/>
                  <a:pt x="0" y="42"/>
                </a:cubicBezTo>
                <a:cubicBezTo>
                  <a:pt x="0" y="121"/>
                  <a:pt x="0" y="121"/>
                  <a:pt x="0" y="121"/>
                </a:cubicBezTo>
                <a:cubicBezTo>
                  <a:pt x="0" y="130"/>
                  <a:pt x="6" y="137"/>
                  <a:pt x="15" y="137"/>
                </a:cubicBezTo>
                <a:cubicBezTo>
                  <a:pt x="14" y="138"/>
                  <a:pt x="14" y="138"/>
                  <a:pt x="14" y="139"/>
                </a:cubicBezTo>
                <a:cubicBezTo>
                  <a:pt x="14" y="141"/>
                  <a:pt x="16" y="143"/>
                  <a:pt x="19" y="143"/>
                </a:cubicBezTo>
                <a:cubicBezTo>
                  <a:pt x="27" y="143"/>
                  <a:pt x="27" y="143"/>
                  <a:pt x="27" y="143"/>
                </a:cubicBezTo>
                <a:cubicBezTo>
                  <a:pt x="29" y="143"/>
                  <a:pt x="31" y="141"/>
                  <a:pt x="31" y="139"/>
                </a:cubicBezTo>
                <a:cubicBezTo>
                  <a:pt x="31" y="138"/>
                  <a:pt x="31" y="138"/>
                  <a:pt x="31" y="138"/>
                </a:cubicBezTo>
                <a:cubicBezTo>
                  <a:pt x="125" y="138"/>
                  <a:pt x="125" y="138"/>
                  <a:pt x="125" y="138"/>
                </a:cubicBezTo>
                <a:cubicBezTo>
                  <a:pt x="125" y="138"/>
                  <a:pt x="124" y="138"/>
                  <a:pt x="124" y="139"/>
                </a:cubicBezTo>
                <a:cubicBezTo>
                  <a:pt x="124" y="141"/>
                  <a:pt x="127" y="143"/>
                  <a:pt x="129" y="143"/>
                </a:cubicBezTo>
                <a:cubicBezTo>
                  <a:pt x="137" y="143"/>
                  <a:pt x="137" y="143"/>
                  <a:pt x="137" y="143"/>
                </a:cubicBezTo>
                <a:cubicBezTo>
                  <a:pt x="139" y="143"/>
                  <a:pt x="141" y="141"/>
                  <a:pt x="141" y="139"/>
                </a:cubicBezTo>
                <a:cubicBezTo>
                  <a:pt x="141" y="138"/>
                  <a:pt x="141" y="138"/>
                  <a:pt x="141" y="137"/>
                </a:cubicBezTo>
                <a:cubicBezTo>
                  <a:pt x="149" y="137"/>
                  <a:pt x="156" y="130"/>
                  <a:pt x="156" y="121"/>
                </a:cubicBezTo>
                <a:cubicBezTo>
                  <a:pt x="156" y="42"/>
                  <a:pt x="156" y="42"/>
                  <a:pt x="156" y="42"/>
                </a:cubicBezTo>
                <a:cubicBezTo>
                  <a:pt x="156" y="33"/>
                  <a:pt x="148" y="26"/>
                  <a:pt x="139" y="26"/>
                </a:cubicBezTo>
                <a:close/>
                <a:moveTo>
                  <a:pt x="126" y="31"/>
                </a:moveTo>
                <a:cubicBezTo>
                  <a:pt x="134" y="31"/>
                  <a:pt x="134" y="31"/>
                  <a:pt x="134" y="31"/>
                </a:cubicBezTo>
                <a:cubicBezTo>
                  <a:pt x="134" y="130"/>
                  <a:pt x="134" y="130"/>
                  <a:pt x="134" y="130"/>
                </a:cubicBezTo>
                <a:cubicBezTo>
                  <a:pt x="126" y="130"/>
                  <a:pt x="126" y="130"/>
                  <a:pt x="126" y="130"/>
                </a:cubicBezTo>
                <a:lnTo>
                  <a:pt x="126" y="31"/>
                </a:lnTo>
                <a:close/>
                <a:moveTo>
                  <a:pt x="52" y="23"/>
                </a:moveTo>
                <a:cubicBezTo>
                  <a:pt x="52" y="17"/>
                  <a:pt x="56" y="13"/>
                  <a:pt x="62" y="13"/>
                </a:cubicBezTo>
                <a:cubicBezTo>
                  <a:pt x="94" y="13"/>
                  <a:pt x="94" y="13"/>
                  <a:pt x="94" y="13"/>
                </a:cubicBezTo>
                <a:cubicBezTo>
                  <a:pt x="99" y="13"/>
                  <a:pt x="104" y="17"/>
                  <a:pt x="104" y="23"/>
                </a:cubicBezTo>
                <a:cubicBezTo>
                  <a:pt x="104" y="26"/>
                  <a:pt x="104" y="26"/>
                  <a:pt x="104" y="26"/>
                </a:cubicBezTo>
                <a:cubicBezTo>
                  <a:pt x="52" y="26"/>
                  <a:pt x="52" y="26"/>
                  <a:pt x="52" y="26"/>
                </a:cubicBezTo>
                <a:lnTo>
                  <a:pt x="52" y="23"/>
                </a:lnTo>
                <a:close/>
                <a:moveTo>
                  <a:pt x="22" y="31"/>
                </a:moveTo>
                <a:cubicBezTo>
                  <a:pt x="30" y="31"/>
                  <a:pt x="30" y="31"/>
                  <a:pt x="30" y="31"/>
                </a:cubicBezTo>
                <a:cubicBezTo>
                  <a:pt x="30" y="130"/>
                  <a:pt x="30" y="130"/>
                  <a:pt x="30" y="130"/>
                </a:cubicBezTo>
                <a:cubicBezTo>
                  <a:pt x="22" y="130"/>
                  <a:pt x="22" y="130"/>
                  <a:pt x="22" y="130"/>
                </a:cubicBezTo>
                <a:lnTo>
                  <a:pt x="22" y="31"/>
                </a:lnTo>
                <a:close/>
              </a:path>
            </a:pathLst>
          </a:custGeom>
          <a:solidFill>
            <a:srgbClr val="1D93CF"/>
          </a:solidFill>
          <a:ln>
            <a:noFill/>
          </a:ln>
        </p:spPr>
        <p:txBody>
          <a:bodyPr vert="horz" wrap="square" lIns="91440" tIns="45720" rIns="91440" bIns="4572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92" name="_12"/>
          <p:cNvGrpSpPr/>
          <p:nvPr/>
        </p:nvGrpSpPr>
        <p:grpSpPr>
          <a:xfrm>
            <a:off x="5886188" y="4335495"/>
            <a:ext cx="410416" cy="439091"/>
            <a:chOff x="4895160" y="5416983"/>
            <a:chExt cx="496602" cy="531299"/>
          </a:xfrm>
          <a:solidFill>
            <a:srgbClr val="1D93CF"/>
          </a:solidFill>
        </p:grpSpPr>
        <p:sp>
          <p:nvSpPr>
            <p:cNvPr id="93" name="Freeform 836"/>
            <p:cNvSpPr/>
            <p:nvPr/>
          </p:nvSpPr>
          <p:spPr bwMode="auto">
            <a:xfrm>
              <a:off x="5135871" y="5416983"/>
              <a:ext cx="28191" cy="74816"/>
            </a:xfrm>
            <a:custGeom>
              <a:avLst/>
              <a:gdLst>
                <a:gd name="T0" fmla="*/ 6 w 11"/>
                <a:gd name="T1" fmla="*/ 29 h 29"/>
                <a:gd name="T2" fmla="*/ 0 w 11"/>
                <a:gd name="T3" fmla="*/ 24 h 29"/>
                <a:gd name="T4" fmla="*/ 0 w 11"/>
                <a:gd name="T5" fmla="*/ 6 h 29"/>
                <a:gd name="T6" fmla="*/ 6 w 11"/>
                <a:gd name="T7" fmla="*/ 0 h 29"/>
                <a:gd name="T8" fmla="*/ 11 w 11"/>
                <a:gd name="T9" fmla="*/ 6 h 29"/>
                <a:gd name="T10" fmla="*/ 11 w 11"/>
                <a:gd name="T11" fmla="*/ 24 h 29"/>
                <a:gd name="T12" fmla="*/ 6 w 11"/>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1" h="29">
                  <a:moveTo>
                    <a:pt x="6" y="29"/>
                  </a:moveTo>
                  <a:cubicBezTo>
                    <a:pt x="3" y="29"/>
                    <a:pt x="0" y="27"/>
                    <a:pt x="0" y="24"/>
                  </a:cubicBezTo>
                  <a:cubicBezTo>
                    <a:pt x="0" y="6"/>
                    <a:pt x="0" y="6"/>
                    <a:pt x="0" y="6"/>
                  </a:cubicBezTo>
                  <a:cubicBezTo>
                    <a:pt x="0" y="3"/>
                    <a:pt x="3" y="0"/>
                    <a:pt x="6" y="0"/>
                  </a:cubicBezTo>
                  <a:cubicBezTo>
                    <a:pt x="9" y="0"/>
                    <a:pt x="11" y="3"/>
                    <a:pt x="11" y="6"/>
                  </a:cubicBezTo>
                  <a:cubicBezTo>
                    <a:pt x="11" y="24"/>
                    <a:pt x="11" y="24"/>
                    <a:pt x="11" y="24"/>
                  </a:cubicBezTo>
                  <a:cubicBezTo>
                    <a:pt x="11" y="27"/>
                    <a:pt x="9" y="29"/>
                    <a:pt x="6" y="2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4" name="Freeform 837"/>
            <p:cNvSpPr/>
            <p:nvPr/>
          </p:nvSpPr>
          <p:spPr bwMode="auto">
            <a:xfrm>
              <a:off x="5015516" y="5443006"/>
              <a:ext cx="56383" cy="71563"/>
            </a:xfrm>
            <a:custGeom>
              <a:avLst/>
              <a:gdLst>
                <a:gd name="T0" fmla="*/ 16 w 22"/>
                <a:gd name="T1" fmla="*/ 28 h 28"/>
                <a:gd name="T2" fmla="*/ 11 w 22"/>
                <a:gd name="T3" fmla="*/ 25 h 28"/>
                <a:gd name="T4" fmla="*/ 2 w 22"/>
                <a:gd name="T5" fmla="*/ 10 h 28"/>
                <a:gd name="T6" fmla="*/ 4 w 22"/>
                <a:gd name="T7" fmla="*/ 2 h 28"/>
                <a:gd name="T8" fmla="*/ 11 w 22"/>
                <a:gd name="T9" fmla="*/ 4 h 28"/>
                <a:gd name="T10" fmla="*/ 20 w 22"/>
                <a:gd name="T11" fmla="*/ 19 h 28"/>
                <a:gd name="T12" fmla="*/ 18 w 22"/>
                <a:gd name="T13" fmla="*/ 27 h 28"/>
                <a:gd name="T14" fmla="*/ 16 w 22"/>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8">
                  <a:moveTo>
                    <a:pt x="16" y="28"/>
                  </a:moveTo>
                  <a:cubicBezTo>
                    <a:pt x="14" y="28"/>
                    <a:pt x="12" y="27"/>
                    <a:pt x="11" y="25"/>
                  </a:cubicBezTo>
                  <a:cubicBezTo>
                    <a:pt x="2" y="10"/>
                    <a:pt x="2" y="10"/>
                    <a:pt x="2" y="10"/>
                  </a:cubicBezTo>
                  <a:cubicBezTo>
                    <a:pt x="0" y="7"/>
                    <a:pt x="1" y="3"/>
                    <a:pt x="4" y="2"/>
                  </a:cubicBezTo>
                  <a:cubicBezTo>
                    <a:pt x="7" y="0"/>
                    <a:pt x="10" y="1"/>
                    <a:pt x="11" y="4"/>
                  </a:cubicBezTo>
                  <a:cubicBezTo>
                    <a:pt x="20" y="19"/>
                    <a:pt x="20" y="19"/>
                    <a:pt x="20" y="19"/>
                  </a:cubicBezTo>
                  <a:cubicBezTo>
                    <a:pt x="22" y="22"/>
                    <a:pt x="21" y="26"/>
                    <a:pt x="18" y="27"/>
                  </a:cubicBezTo>
                  <a:cubicBezTo>
                    <a:pt x="17" y="28"/>
                    <a:pt x="17" y="28"/>
                    <a:pt x="16" y="2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5" name="Freeform 838"/>
            <p:cNvSpPr/>
            <p:nvPr/>
          </p:nvSpPr>
          <p:spPr bwMode="auto">
            <a:xfrm>
              <a:off x="4927689" y="5527580"/>
              <a:ext cx="72647" cy="54214"/>
            </a:xfrm>
            <a:custGeom>
              <a:avLst/>
              <a:gdLst>
                <a:gd name="T0" fmla="*/ 22 w 28"/>
                <a:gd name="T1" fmla="*/ 21 h 21"/>
                <a:gd name="T2" fmla="*/ 19 w 28"/>
                <a:gd name="T3" fmla="*/ 20 h 21"/>
                <a:gd name="T4" fmla="*/ 3 w 28"/>
                <a:gd name="T5" fmla="*/ 11 h 21"/>
                <a:gd name="T6" fmla="*/ 1 w 28"/>
                <a:gd name="T7" fmla="*/ 3 h 21"/>
                <a:gd name="T8" fmla="*/ 9 w 28"/>
                <a:gd name="T9" fmla="*/ 1 h 21"/>
                <a:gd name="T10" fmla="*/ 24 w 28"/>
                <a:gd name="T11" fmla="*/ 10 h 21"/>
                <a:gd name="T12" fmla="*/ 26 w 28"/>
                <a:gd name="T13" fmla="*/ 18 h 21"/>
                <a:gd name="T14" fmla="*/ 22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2" y="21"/>
                  </a:moveTo>
                  <a:cubicBezTo>
                    <a:pt x="21" y="21"/>
                    <a:pt x="20" y="20"/>
                    <a:pt x="19" y="20"/>
                  </a:cubicBezTo>
                  <a:cubicBezTo>
                    <a:pt x="3" y="11"/>
                    <a:pt x="3" y="11"/>
                    <a:pt x="3" y="11"/>
                  </a:cubicBezTo>
                  <a:cubicBezTo>
                    <a:pt x="1" y="9"/>
                    <a:pt x="0" y="6"/>
                    <a:pt x="1" y="3"/>
                  </a:cubicBezTo>
                  <a:cubicBezTo>
                    <a:pt x="3" y="1"/>
                    <a:pt x="6" y="0"/>
                    <a:pt x="9" y="1"/>
                  </a:cubicBezTo>
                  <a:cubicBezTo>
                    <a:pt x="24" y="10"/>
                    <a:pt x="24" y="10"/>
                    <a:pt x="24" y="10"/>
                  </a:cubicBezTo>
                  <a:cubicBezTo>
                    <a:pt x="27" y="12"/>
                    <a:pt x="28" y="15"/>
                    <a:pt x="26" y="18"/>
                  </a:cubicBezTo>
                  <a:cubicBezTo>
                    <a:pt x="25" y="20"/>
                    <a:pt x="24" y="21"/>
                    <a:pt x="22" y="2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6" name="Freeform 839"/>
            <p:cNvSpPr/>
            <p:nvPr/>
          </p:nvSpPr>
          <p:spPr bwMode="auto">
            <a:xfrm>
              <a:off x="4895160" y="5645766"/>
              <a:ext cx="73731" cy="28191"/>
            </a:xfrm>
            <a:custGeom>
              <a:avLst/>
              <a:gdLst>
                <a:gd name="T0" fmla="*/ 23 w 29"/>
                <a:gd name="T1" fmla="*/ 11 h 11"/>
                <a:gd name="T2" fmla="*/ 6 w 29"/>
                <a:gd name="T3" fmla="*/ 11 h 11"/>
                <a:gd name="T4" fmla="*/ 0 w 29"/>
                <a:gd name="T5" fmla="*/ 5 h 11"/>
                <a:gd name="T6" fmla="*/ 6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6" y="11"/>
                    <a:pt x="6" y="11"/>
                    <a:pt x="6" y="11"/>
                  </a:cubicBezTo>
                  <a:cubicBezTo>
                    <a:pt x="2" y="11"/>
                    <a:pt x="0" y="8"/>
                    <a:pt x="0" y="5"/>
                  </a:cubicBezTo>
                  <a:cubicBezTo>
                    <a:pt x="0" y="2"/>
                    <a:pt x="2" y="0"/>
                    <a:pt x="6" y="0"/>
                  </a:cubicBezTo>
                  <a:cubicBezTo>
                    <a:pt x="23" y="0"/>
                    <a:pt x="23" y="0"/>
                    <a:pt x="23" y="0"/>
                  </a:cubicBezTo>
                  <a:cubicBezTo>
                    <a:pt x="27" y="0"/>
                    <a:pt x="29" y="2"/>
                    <a:pt x="29" y="5"/>
                  </a:cubicBezTo>
                  <a:cubicBezTo>
                    <a:pt x="29" y="8"/>
                    <a:pt x="27" y="11"/>
                    <a:pt x="23" y="1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7" name="Freeform 840"/>
            <p:cNvSpPr/>
            <p:nvPr/>
          </p:nvSpPr>
          <p:spPr bwMode="auto">
            <a:xfrm>
              <a:off x="4920099" y="5737931"/>
              <a:ext cx="71563" cy="54214"/>
            </a:xfrm>
            <a:custGeom>
              <a:avLst/>
              <a:gdLst>
                <a:gd name="T0" fmla="*/ 6 w 28"/>
                <a:gd name="T1" fmla="*/ 21 h 21"/>
                <a:gd name="T2" fmla="*/ 2 w 28"/>
                <a:gd name="T3" fmla="*/ 18 h 21"/>
                <a:gd name="T4" fmla="*/ 4 w 28"/>
                <a:gd name="T5" fmla="*/ 11 h 21"/>
                <a:gd name="T6" fmla="*/ 19 w 28"/>
                <a:gd name="T7" fmla="*/ 2 h 21"/>
                <a:gd name="T8" fmla="*/ 27 w 28"/>
                <a:gd name="T9" fmla="*/ 4 h 21"/>
                <a:gd name="T10" fmla="*/ 25 w 28"/>
                <a:gd name="T11" fmla="*/ 11 h 21"/>
                <a:gd name="T12" fmla="*/ 9 w 28"/>
                <a:gd name="T13" fmla="*/ 20 h 21"/>
                <a:gd name="T14" fmla="*/ 6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6" y="21"/>
                  </a:moveTo>
                  <a:cubicBezTo>
                    <a:pt x="4" y="21"/>
                    <a:pt x="3" y="20"/>
                    <a:pt x="2" y="18"/>
                  </a:cubicBezTo>
                  <a:cubicBezTo>
                    <a:pt x="0" y="16"/>
                    <a:pt x="1" y="12"/>
                    <a:pt x="4" y="11"/>
                  </a:cubicBezTo>
                  <a:cubicBezTo>
                    <a:pt x="19" y="2"/>
                    <a:pt x="19" y="2"/>
                    <a:pt x="19" y="2"/>
                  </a:cubicBezTo>
                  <a:cubicBezTo>
                    <a:pt x="22" y="0"/>
                    <a:pt x="25" y="1"/>
                    <a:pt x="27" y="4"/>
                  </a:cubicBezTo>
                  <a:cubicBezTo>
                    <a:pt x="28" y="6"/>
                    <a:pt x="27" y="10"/>
                    <a:pt x="25" y="11"/>
                  </a:cubicBezTo>
                  <a:cubicBezTo>
                    <a:pt x="9" y="20"/>
                    <a:pt x="9" y="20"/>
                    <a:pt x="9" y="20"/>
                  </a:cubicBezTo>
                  <a:cubicBezTo>
                    <a:pt x="8" y="21"/>
                    <a:pt x="7" y="21"/>
                    <a:pt x="6" y="2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8" name="Freeform 841"/>
            <p:cNvSpPr/>
            <p:nvPr/>
          </p:nvSpPr>
          <p:spPr bwMode="auto">
            <a:xfrm>
              <a:off x="5286587" y="5750942"/>
              <a:ext cx="72647" cy="53130"/>
            </a:xfrm>
            <a:custGeom>
              <a:avLst/>
              <a:gdLst>
                <a:gd name="T0" fmla="*/ 21 w 28"/>
                <a:gd name="T1" fmla="*/ 21 h 21"/>
                <a:gd name="T2" fmla="*/ 19 w 28"/>
                <a:gd name="T3" fmla="*/ 20 h 21"/>
                <a:gd name="T4" fmla="*/ 3 w 28"/>
                <a:gd name="T5" fmla="*/ 11 h 21"/>
                <a:gd name="T6" fmla="*/ 1 w 28"/>
                <a:gd name="T7" fmla="*/ 4 h 21"/>
                <a:gd name="T8" fmla="*/ 9 w 28"/>
                <a:gd name="T9" fmla="*/ 2 h 21"/>
                <a:gd name="T10" fmla="*/ 24 w 28"/>
                <a:gd name="T11" fmla="*/ 11 h 21"/>
                <a:gd name="T12" fmla="*/ 26 w 28"/>
                <a:gd name="T13" fmla="*/ 18 h 21"/>
                <a:gd name="T14" fmla="*/ 21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1" y="21"/>
                  </a:moveTo>
                  <a:cubicBezTo>
                    <a:pt x="21" y="21"/>
                    <a:pt x="20" y="21"/>
                    <a:pt x="19" y="20"/>
                  </a:cubicBezTo>
                  <a:cubicBezTo>
                    <a:pt x="3" y="11"/>
                    <a:pt x="3" y="11"/>
                    <a:pt x="3" y="11"/>
                  </a:cubicBezTo>
                  <a:cubicBezTo>
                    <a:pt x="1" y="10"/>
                    <a:pt x="0" y="6"/>
                    <a:pt x="1" y="4"/>
                  </a:cubicBezTo>
                  <a:cubicBezTo>
                    <a:pt x="3" y="1"/>
                    <a:pt x="6" y="0"/>
                    <a:pt x="9" y="2"/>
                  </a:cubicBezTo>
                  <a:cubicBezTo>
                    <a:pt x="24" y="11"/>
                    <a:pt x="24" y="11"/>
                    <a:pt x="24" y="11"/>
                  </a:cubicBezTo>
                  <a:cubicBezTo>
                    <a:pt x="27" y="12"/>
                    <a:pt x="28" y="15"/>
                    <a:pt x="26" y="18"/>
                  </a:cubicBezTo>
                  <a:cubicBezTo>
                    <a:pt x="25" y="20"/>
                    <a:pt x="23" y="21"/>
                    <a:pt x="21" y="2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9" name="Freeform 842"/>
            <p:cNvSpPr/>
            <p:nvPr/>
          </p:nvSpPr>
          <p:spPr bwMode="auto">
            <a:xfrm>
              <a:off x="5318031" y="5660946"/>
              <a:ext cx="73731" cy="28191"/>
            </a:xfrm>
            <a:custGeom>
              <a:avLst/>
              <a:gdLst>
                <a:gd name="T0" fmla="*/ 23 w 29"/>
                <a:gd name="T1" fmla="*/ 11 h 11"/>
                <a:gd name="T2" fmla="*/ 5 w 29"/>
                <a:gd name="T3" fmla="*/ 11 h 11"/>
                <a:gd name="T4" fmla="*/ 0 w 29"/>
                <a:gd name="T5" fmla="*/ 5 h 11"/>
                <a:gd name="T6" fmla="*/ 5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5" y="11"/>
                    <a:pt x="5" y="11"/>
                    <a:pt x="5" y="11"/>
                  </a:cubicBezTo>
                  <a:cubicBezTo>
                    <a:pt x="2" y="11"/>
                    <a:pt x="0" y="8"/>
                    <a:pt x="0" y="5"/>
                  </a:cubicBezTo>
                  <a:cubicBezTo>
                    <a:pt x="0" y="2"/>
                    <a:pt x="2" y="0"/>
                    <a:pt x="5" y="0"/>
                  </a:cubicBezTo>
                  <a:cubicBezTo>
                    <a:pt x="23" y="0"/>
                    <a:pt x="23" y="0"/>
                    <a:pt x="23" y="0"/>
                  </a:cubicBezTo>
                  <a:cubicBezTo>
                    <a:pt x="26" y="0"/>
                    <a:pt x="29" y="2"/>
                    <a:pt x="29" y="5"/>
                  </a:cubicBezTo>
                  <a:cubicBezTo>
                    <a:pt x="29" y="8"/>
                    <a:pt x="26" y="11"/>
                    <a:pt x="23" y="1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0" name="Freeform 843"/>
            <p:cNvSpPr/>
            <p:nvPr/>
          </p:nvSpPr>
          <p:spPr bwMode="auto">
            <a:xfrm>
              <a:off x="5292008" y="5540591"/>
              <a:ext cx="74816" cy="54214"/>
            </a:xfrm>
            <a:custGeom>
              <a:avLst/>
              <a:gdLst>
                <a:gd name="T0" fmla="*/ 7 w 29"/>
                <a:gd name="T1" fmla="*/ 21 h 21"/>
                <a:gd name="T2" fmla="*/ 2 w 29"/>
                <a:gd name="T3" fmla="*/ 18 h 21"/>
                <a:gd name="T4" fmla="*/ 4 w 29"/>
                <a:gd name="T5" fmla="*/ 10 h 21"/>
                <a:gd name="T6" fmla="*/ 20 w 29"/>
                <a:gd name="T7" fmla="*/ 1 h 21"/>
                <a:gd name="T8" fmla="*/ 27 w 29"/>
                <a:gd name="T9" fmla="*/ 3 h 21"/>
                <a:gd name="T10" fmla="*/ 25 w 29"/>
                <a:gd name="T11" fmla="*/ 11 h 21"/>
                <a:gd name="T12" fmla="*/ 10 w 29"/>
                <a:gd name="T13" fmla="*/ 20 h 21"/>
                <a:gd name="T14" fmla="*/ 7 w 29"/>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7" y="21"/>
                  </a:moveTo>
                  <a:cubicBezTo>
                    <a:pt x="5" y="21"/>
                    <a:pt x="3" y="20"/>
                    <a:pt x="2" y="18"/>
                  </a:cubicBezTo>
                  <a:cubicBezTo>
                    <a:pt x="0" y="15"/>
                    <a:pt x="1" y="12"/>
                    <a:pt x="4" y="10"/>
                  </a:cubicBezTo>
                  <a:cubicBezTo>
                    <a:pt x="20" y="1"/>
                    <a:pt x="20" y="1"/>
                    <a:pt x="20" y="1"/>
                  </a:cubicBezTo>
                  <a:cubicBezTo>
                    <a:pt x="22" y="0"/>
                    <a:pt x="26" y="1"/>
                    <a:pt x="27" y="3"/>
                  </a:cubicBezTo>
                  <a:cubicBezTo>
                    <a:pt x="29" y="6"/>
                    <a:pt x="28" y="9"/>
                    <a:pt x="25" y="11"/>
                  </a:cubicBezTo>
                  <a:cubicBezTo>
                    <a:pt x="10" y="20"/>
                    <a:pt x="10" y="20"/>
                    <a:pt x="10" y="20"/>
                  </a:cubicBezTo>
                  <a:cubicBezTo>
                    <a:pt x="9" y="20"/>
                    <a:pt x="8" y="21"/>
                    <a:pt x="7" y="2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1" name="Freeform 844"/>
            <p:cNvSpPr/>
            <p:nvPr/>
          </p:nvSpPr>
          <p:spPr bwMode="auto">
            <a:xfrm>
              <a:off x="5228036" y="5450595"/>
              <a:ext cx="54214" cy="71563"/>
            </a:xfrm>
            <a:custGeom>
              <a:avLst/>
              <a:gdLst>
                <a:gd name="T0" fmla="*/ 6 w 21"/>
                <a:gd name="T1" fmla="*/ 28 h 28"/>
                <a:gd name="T2" fmla="*/ 3 w 21"/>
                <a:gd name="T3" fmla="*/ 27 h 28"/>
                <a:gd name="T4" fmla="*/ 1 w 21"/>
                <a:gd name="T5" fmla="*/ 19 h 28"/>
                <a:gd name="T6" fmla="*/ 10 w 21"/>
                <a:gd name="T7" fmla="*/ 4 h 28"/>
                <a:gd name="T8" fmla="*/ 18 w 21"/>
                <a:gd name="T9" fmla="*/ 2 h 28"/>
                <a:gd name="T10" fmla="*/ 20 w 21"/>
                <a:gd name="T11" fmla="*/ 9 h 28"/>
                <a:gd name="T12" fmla="*/ 11 w 21"/>
                <a:gd name="T13" fmla="*/ 25 h 28"/>
                <a:gd name="T14" fmla="*/ 6 w 21"/>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6" y="28"/>
                  </a:moveTo>
                  <a:cubicBezTo>
                    <a:pt x="5" y="28"/>
                    <a:pt x="4" y="27"/>
                    <a:pt x="3" y="27"/>
                  </a:cubicBezTo>
                  <a:cubicBezTo>
                    <a:pt x="1" y="25"/>
                    <a:pt x="0" y="22"/>
                    <a:pt x="1" y="19"/>
                  </a:cubicBezTo>
                  <a:cubicBezTo>
                    <a:pt x="10" y="4"/>
                    <a:pt x="10" y="4"/>
                    <a:pt x="10" y="4"/>
                  </a:cubicBezTo>
                  <a:cubicBezTo>
                    <a:pt x="12" y="1"/>
                    <a:pt x="15" y="0"/>
                    <a:pt x="18" y="2"/>
                  </a:cubicBezTo>
                  <a:cubicBezTo>
                    <a:pt x="20" y="3"/>
                    <a:pt x="21" y="7"/>
                    <a:pt x="20" y="9"/>
                  </a:cubicBezTo>
                  <a:cubicBezTo>
                    <a:pt x="11" y="25"/>
                    <a:pt x="11" y="25"/>
                    <a:pt x="11" y="25"/>
                  </a:cubicBezTo>
                  <a:cubicBezTo>
                    <a:pt x="10" y="27"/>
                    <a:pt x="8" y="28"/>
                    <a:pt x="6" y="2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2" name="Freeform 845"/>
            <p:cNvSpPr>
              <a:spLocks noEditPoints="1"/>
            </p:cNvSpPr>
            <p:nvPr/>
          </p:nvSpPr>
          <p:spPr bwMode="auto">
            <a:xfrm>
              <a:off x="5010094" y="5535169"/>
              <a:ext cx="264565" cy="320948"/>
            </a:xfrm>
            <a:custGeom>
              <a:avLst/>
              <a:gdLst>
                <a:gd name="T0" fmla="*/ 52 w 103"/>
                <a:gd name="T1" fmla="*/ 0 h 125"/>
                <a:gd name="T2" fmla="*/ 0 w 103"/>
                <a:gd name="T3" fmla="*/ 57 h 125"/>
                <a:gd name="T4" fmla="*/ 24 w 103"/>
                <a:gd name="T5" fmla="*/ 125 h 125"/>
                <a:gd name="T6" fmla="*/ 55 w 103"/>
                <a:gd name="T7" fmla="*/ 125 h 125"/>
                <a:gd name="T8" fmla="*/ 82 w 103"/>
                <a:gd name="T9" fmla="*/ 103 h 125"/>
                <a:gd name="T10" fmla="*/ 103 w 103"/>
                <a:gd name="T11" fmla="*/ 52 h 125"/>
                <a:gd name="T12" fmla="*/ 45 w 103"/>
                <a:gd name="T13" fmla="*/ 92 h 125"/>
                <a:gd name="T14" fmla="*/ 35 w 103"/>
                <a:gd name="T15" fmla="*/ 71 h 125"/>
                <a:gd name="T16" fmla="*/ 42 w 103"/>
                <a:gd name="T17" fmla="*/ 68 h 125"/>
                <a:gd name="T18" fmla="*/ 56 w 103"/>
                <a:gd name="T19" fmla="*/ 67 h 125"/>
                <a:gd name="T20" fmla="*/ 62 w 103"/>
                <a:gd name="T21" fmla="*/ 72 h 125"/>
                <a:gd name="T22" fmla="*/ 65 w 103"/>
                <a:gd name="T23" fmla="*/ 71 h 125"/>
                <a:gd name="T24" fmla="*/ 55 w 103"/>
                <a:gd name="T25" fmla="*/ 92 h 125"/>
                <a:gd name="T26" fmla="*/ 45 w 103"/>
                <a:gd name="T27" fmla="*/ 117 h 125"/>
                <a:gd name="T28" fmla="*/ 43 w 103"/>
                <a:gd name="T29" fmla="*/ 56 h 125"/>
                <a:gd name="T30" fmla="*/ 44 w 103"/>
                <a:gd name="T31" fmla="*/ 57 h 125"/>
                <a:gd name="T32" fmla="*/ 42 w 103"/>
                <a:gd name="T33" fmla="*/ 56 h 125"/>
                <a:gd name="T34" fmla="*/ 58 w 103"/>
                <a:gd name="T35" fmla="*/ 54 h 125"/>
                <a:gd name="T36" fmla="*/ 59 w 103"/>
                <a:gd name="T37" fmla="*/ 55 h 125"/>
                <a:gd name="T38" fmla="*/ 57 w 103"/>
                <a:gd name="T39" fmla="*/ 55 h 125"/>
                <a:gd name="T40" fmla="*/ 93 w 103"/>
                <a:gd name="T41" fmla="*/ 60 h 125"/>
                <a:gd name="T42" fmla="*/ 75 w 103"/>
                <a:gd name="T43" fmla="*/ 97 h 125"/>
                <a:gd name="T44" fmla="*/ 61 w 103"/>
                <a:gd name="T45" fmla="*/ 117 h 125"/>
                <a:gd name="T46" fmla="*/ 73 w 103"/>
                <a:gd name="T47" fmla="*/ 70 h 125"/>
                <a:gd name="T48" fmla="*/ 67 w 103"/>
                <a:gd name="T49" fmla="*/ 67 h 125"/>
                <a:gd name="T50" fmla="*/ 59 w 103"/>
                <a:gd name="T51" fmla="*/ 67 h 125"/>
                <a:gd name="T52" fmla="*/ 58 w 103"/>
                <a:gd name="T53" fmla="*/ 65 h 125"/>
                <a:gd name="T54" fmla="*/ 58 w 103"/>
                <a:gd name="T55" fmla="*/ 51 h 125"/>
                <a:gd name="T56" fmla="*/ 55 w 103"/>
                <a:gd name="T57" fmla="*/ 64 h 125"/>
                <a:gd name="T58" fmla="*/ 44 w 103"/>
                <a:gd name="T59" fmla="*/ 65 h 125"/>
                <a:gd name="T60" fmla="*/ 44 w 103"/>
                <a:gd name="T61" fmla="*/ 53 h 125"/>
                <a:gd name="T62" fmla="*/ 39 w 103"/>
                <a:gd name="T63" fmla="*/ 63 h 125"/>
                <a:gd name="T64" fmla="*/ 36 w 103"/>
                <a:gd name="T65" fmla="*/ 67 h 125"/>
                <a:gd name="T66" fmla="*/ 33 w 103"/>
                <a:gd name="T67" fmla="*/ 67 h 125"/>
                <a:gd name="T68" fmla="*/ 29 w 103"/>
                <a:gd name="T69" fmla="*/ 65 h 125"/>
                <a:gd name="T70" fmla="*/ 29 w 103"/>
                <a:gd name="T71" fmla="*/ 66 h 125"/>
                <a:gd name="T72" fmla="*/ 29 w 103"/>
                <a:gd name="T73" fmla="*/ 66 h 125"/>
                <a:gd name="T74" fmla="*/ 39 w 103"/>
                <a:gd name="T75" fmla="*/ 93 h 125"/>
                <a:gd name="T76" fmla="*/ 33 w 103"/>
                <a:gd name="T77" fmla="*/ 117 h 125"/>
                <a:gd name="T78" fmla="*/ 9 w 103"/>
                <a:gd name="T79" fmla="*/ 60 h 125"/>
                <a:gd name="T80" fmla="*/ 9 w 103"/>
                <a:gd name="T81" fmla="*/ 54 h 125"/>
                <a:gd name="T82" fmla="*/ 52 w 103"/>
                <a:gd name="T83" fmla="*/ 9 h 125"/>
                <a:gd name="T84" fmla="*/ 94 w 103"/>
                <a:gd name="T85" fmla="*/ 5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25">
                  <a:moveTo>
                    <a:pt x="103" y="52"/>
                  </a:moveTo>
                  <a:cubicBezTo>
                    <a:pt x="103" y="23"/>
                    <a:pt x="80" y="0"/>
                    <a:pt x="52" y="0"/>
                  </a:cubicBezTo>
                  <a:cubicBezTo>
                    <a:pt x="23" y="0"/>
                    <a:pt x="0" y="23"/>
                    <a:pt x="0" y="52"/>
                  </a:cubicBezTo>
                  <a:cubicBezTo>
                    <a:pt x="0" y="54"/>
                    <a:pt x="0" y="55"/>
                    <a:pt x="0" y="57"/>
                  </a:cubicBezTo>
                  <a:cubicBezTo>
                    <a:pt x="0" y="58"/>
                    <a:pt x="1" y="78"/>
                    <a:pt x="21" y="103"/>
                  </a:cubicBezTo>
                  <a:cubicBezTo>
                    <a:pt x="26" y="110"/>
                    <a:pt x="24" y="125"/>
                    <a:pt x="24" y="125"/>
                  </a:cubicBezTo>
                  <a:cubicBezTo>
                    <a:pt x="32" y="125"/>
                    <a:pt x="40" y="125"/>
                    <a:pt x="48" y="125"/>
                  </a:cubicBezTo>
                  <a:cubicBezTo>
                    <a:pt x="50" y="125"/>
                    <a:pt x="53" y="125"/>
                    <a:pt x="55" y="125"/>
                  </a:cubicBezTo>
                  <a:cubicBezTo>
                    <a:pt x="63" y="125"/>
                    <a:pt x="71" y="125"/>
                    <a:pt x="79" y="125"/>
                  </a:cubicBezTo>
                  <a:cubicBezTo>
                    <a:pt x="79" y="125"/>
                    <a:pt x="77" y="110"/>
                    <a:pt x="82" y="103"/>
                  </a:cubicBezTo>
                  <a:cubicBezTo>
                    <a:pt x="102" y="78"/>
                    <a:pt x="103" y="58"/>
                    <a:pt x="103" y="57"/>
                  </a:cubicBezTo>
                  <a:cubicBezTo>
                    <a:pt x="103" y="55"/>
                    <a:pt x="103" y="54"/>
                    <a:pt x="103" y="52"/>
                  </a:cubicBezTo>
                  <a:close/>
                  <a:moveTo>
                    <a:pt x="45" y="117"/>
                  </a:moveTo>
                  <a:cubicBezTo>
                    <a:pt x="45" y="92"/>
                    <a:pt x="45" y="92"/>
                    <a:pt x="45" y="92"/>
                  </a:cubicBezTo>
                  <a:cubicBezTo>
                    <a:pt x="45" y="91"/>
                    <a:pt x="45" y="91"/>
                    <a:pt x="45" y="90"/>
                  </a:cubicBezTo>
                  <a:cubicBezTo>
                    <a:pt x="35" y="71"/>
                    <a:pt x="35" y="71"/>
                    <a:pt x="35" y="71"/>
                  </a:cubicBezTo>
                  <a:cubicBezTo>
                    <a:pt x="36" y="71"/>
                    <a:pt x="36" y="71"/>
                    <a:pt x="37" y="70"/>
                  </a:cubicBezTo>
                  <a:cubicBezTo>
                    <a:pt x="39" y="70"/>
                    <a:pt x="40" y="69"/>
                    <a:pt x="42" y="68"/>
                  </a:cubicBezTo>
                  <a:cubicBezTo>
                    <a:pt x="43" y="70"/>
                    <a:pt x="45" y="71"/>
                    <a:pt x="47" y="71"/>
                  </a:cubicBezTo>
                  <a:cubicBezTo>
                    <a:pt x="50" y="72"/>
                    <a:pt x="53" y="70"/>
                    <a:pt x="56" y="67"/>
                  </a:cubicBezTo>
                  <a:cubicBezTo>
                    <a:pt x="56" y="68"/>
                    <a:pt x="57" y="68"/>
                    <a:pt x="57" y="68"/>
                  </a:cubicBezTo>
                  <a:cubicBezTo>
                    <a:pt x="58" y="71"/>
                    <a:pt x="60" y="72"/>
                    <a:pt x="62" y="72"/>
                  </a:cubicBezTo>
                  <a:cubicBezTo>
                    <a:pt x="62" y="72"/>
                    <a:pt x="63" y="72"/>
                    <a:pt x="63" y="72"/>
                  </a:cubicBezTo>
                  <a:cubicBezTo>
                    <a:pt x="63" y="72"/>
                    <a:pt x="64" y="71"/>
                    <a:pt x="65" y="71"/>
                  </a:cubicBezTo>
                  <a:cubicBezTo>
                    <a:pt x="55" y="90"/>
                    <a:pt x="55" y="90"/>
                    <a:pt x="55" y="90"/>
                  </a:cubicBezTo>
                  <a:cubicBezTo>
                    <a:pt x="55" y="91"/>
                    <a:pt x="55" y="91"/>
                    <a:pt x="55" y="92"/>
                  </a:cubicBezTo>
                  <a:cubicBezTo>
                    <a:pt x="55" y="117"/>
                    <a:pt x="55" y="117"/>
                    <a:pt x="55" y="117"/>
                  </a:cubicBezTo>
                  <a:lnTo>
                    <a:pt x="45" y="117"/>
                  </a:lnTo>
                  <a:close/>
                  <a:moveTo>
                    <a:pt x="42" y="56"/>
                  </a:moveTo>
                  <a:cubicBezTo>
                    <a:pt x="42" y="56"/>
                    <a:pt x="43" y="56"/>
                    <a:pt x="43" y="56"/>
                  </a:cubicBezTo>
                  <a:cubicBezTo>
                    <a:pt x="43" y="56"/>
                    <a:pt x="43" y="56"/>
                    <a:pt x="43" y="56"/>
                  </a:cubicBezTo>
                  <a:cubicBezTo>
                    <a:pt x="44" y="56"/>
                    <a:pt x="44" y="57"/>
                    <a:pt x="44" y="57"/>
                  </a:cubicBezTo>
                  <a:cubicBezTo>
                    <a:pt x="44" y="59"/>
                    <a:pt x="44" y="60"/>
                    <a:pt x="42" y="62"/>
                  </a:cubicBezTo>
                  <a:cubicBezTo>
                    <a:pt x="41" y="59"/>
                    <a:pt x="42" y="57"/>
                    <a:pt x="42" y="56"/>
                  </a:cubicBezTo>
                  <a:close/>
                  <a:moveTo>
                    <a:pt x="57" y="55"/>
                  </a:moveTo>
                  <a:cubicBezTo>
                    <a:pt x="58" y="54"/>
                    <a:pt x="58" y="54"/>
                    <a:pt x="58" y="54"/>
                  </a:cubicBezTo>
                  <a:cubicBezTo>
                    <a:pt x="58" y="54"/>
                    <a:pt x="58" y="54"/>
                    <a:pt x="58" y="54"/>
                  </a:cubicBezTo>
                  <a:cubicBezTo>
                    <a:pt x="59" y="54"/>
                    <a:pt x="59" y="55"/>
                    <a:pt x="59" y="55"/>
                  </a:cubicBezTo>
                  <a:cubicBezTo>
                    <a:pt x="59" y="55"/>
                    <a:pt x="59" y="58"/>
                    <a:pt x="57" y="61"/>
                  </a:cubicBezTo>
                  <a:cubicBezTo>
                    <a:pt x="57" y="59"/>
                    <a:pt x="57" y="56"/>
                    <a:pt x="57" y="55"/>
                  </a:cubicBezTo>
                  <a:close/>
                  <a:moveTo>
                    <a:pt x="94" y="54"/>
                  </a:moveTo>
                  <a:cubicBezTo>
                    <a:pt x="93" y="60"/>
                    <a:pt x="93" y="60"/>
                    <a:pt x="93" y="60"/>
                  </a:cubicBezTo>
                  <a:cubicBezTo>
                    <a:pt x="94" y="60"/>
                    <a:pt x="94" y="60"/>
                    <a:pt x="94" y="60"/>
                  </a:cubicBezTo>
                  <a:cubicBezTo>
                    <a:pt x="93" y="66"/>
                    <a:pt x="89" y="80"/>
                    <a:pt x="75" y="97"/>
                  </a:cubicBezTo>
                  <a:cubicBezTo>
                    <a:pt x="71" y="103"/>
                    <a:pt x="70" y="110"/>
                    <a:pt x="70" y="117"/>
                  </a:cubicBezTo>
                  <a:cubicBezTo>
                    <a:pt x="61" y="117"/>
                    <a:pt x="61" y="117"/>
                    <a:pt x="61" y="117"/>
                  </a:cubicBezTo>
                  <a:cubicBezTo>
                    <a:pt x="61" y="93"/>
                    <a:pt x="61" y="93"/>
                    <a:pt x="61" y="93"/>
                  </a:cubicBezTo>
                  <a:cubicBezTo>
                    <a:pt x="73" y="70"/>
                    <a:pt x="73" y="70"/>
                    <a:pt x="73" y="70"/>
                  </a:cubicBezTo>
                  <a:cubicBezTo>
                    <a:pt x="73" y="68"/>
                    <a:pt x="73" y="66"/>
                    <a:pt x="71" y="65"/>
                  </a:cubicBezTo>
                  <a:cubicBezTo>
                    <a:pt x="70" y="65"/>
                    <a:pt x="68" y="65"/>
                    <a:pt x="67" y="67"/>
                  </a:cubicBezTo>
                  <a:cubicBezTo>
                    <a:pt x="66" y="67"/>
                    <a:pt x="64" y="68"/>
                    <a:pt x="62" y="68"/>
                  </a:cubicBezTo>
                  <a:cubicBezTo>
                    <a:pt x="61" y="69"/>
                    <a:pt x="60" y="68"/>
                    <a:pt x="59" y="67"/>
                  </a:cubicBezTo>
                  <a:cubicBezTo>
                    <a:pt x="59" y="66"/>
                    <a:pt x="59" y="65"/>
                    <a:pt x="58" y="65"/>
                  </a:cubicBezTo>
                  <a:cubicBezTo>
                    <a:pt x="58" y="65"/>
                    <a:pt x="58" y="65"/>
                    <a:pt x="58" y="65"/>
                  </a:cubicBezTo>
                  <a:cubicBezTo>
                    <a:pt x="61" y="61"/>
                    <a:pt x="63" y="56"/>
                    <a:pt x="61" y="53"/>
                  </a:cubicBezTo>
                  <a:cubicBezTo>
                    <a:pt x="61" y="52"/>
                    <a:pt x="60" y="51"/>
                    <a:pt x="58" y="51"/>
                  </a:cubicBezTo>
                  <a:cubicBezTo>
                    <a:pt x="56" y="51"/>
                    <a:pt x="55" y="52"/>
                    <a:pt x="54" y="54"/>
                  </a:cubicBezTo>
                  <a:cubicBezTo>
                    <a:pt x="53" y="56"/>
                    <a:pt x="53" y="61"/>
                    <a:pt x="55" y="64"/>
                  </a:cubicBezTo>
                  <a:cubicBezTo>
                    <a:pt x="53" y="66"/>
                    <a:pt x="50" y="68"/>
                    <a:pt x="48" y="68"/>
                  </a:cubicBezTo>
                  <a:cubicBezTo>
                    <a:pt x="46" y="68"/>
                    <a:pt x="45" y="67"/>
                    <a:pt x="44" y="65"/>
                  </a:cubicBezTo>
                  <a:cubicBezTo>
                    <a:pt x="46" y="63"/>
                    <a:pt x="47" y="60"/>
                    <a:pt x="47" y="57"/>
                  </a:cubicBezTo>
                  <a:cubicBezTo>
                    <a:pt x="47" y="55"/>
                    <a:pt x="46" y="53"/>
                    <a:pt x="44" y="53"/>
                  </a:cubicBezTo>
                  <a:cubicBezTo>
                    <a:pt x="42" y="52"/>
                    <a:pt x="41" y="53"/>
                    <a:pt x="40" y="54"/>
                  </a:cubicBezTo>
                  <a:cubicBezTo>
                    <a:pt x="38" y="56"/>
                    <a:pt x="38" y="60"/>
                    <a:pt x="39" y="63"/>
                  </a:cubicBezTo>
                  <a:cubicBezTo>
                    <a:pt x="40" y="64"/>
                    <a:pt x="40" y="64"/>
                    <a:pt x="40" y="65"/>
                  </a:cubicBezTo>
                  <a:cubicBezTo>
                    <a:pt x="39" y="66"/>
                    <a:pt x="38" y="67"/>
                    <a:pt x="36" y="67"/>
                  </a:cubicBezTo>
                  <a:cubicBezTo>
                    <a:pt x="35" y="68"/>
                    <a:pt x="34" y="68"/>
                    <a:pt x="34" y="68"/>
                  </a:cubicBezTo>
                  <a:cubicBezTo>
                    <a:pt x="33" y="67"/>
                    <a:pt x="33" y="67"/>
                    <a:pt x="33" y="67"/>
                  </a:cubicBezTo>
                  <a:cubicBezTo>
                    <a:pt x="33" y="66"/>
                    <a:pt x="31" y="65"/>
                    <a:pt x="30" y="65"/>
                  </a:cubicBezTo>
                  <a:cubicBezTo>
                    <a:pt x="29" y="65"/>
                    <a:pt x="29" y="65"/>
                    <a:pt x="29" y="65"/>
                  </a:cubicBezTo>
                  <a:cubicBezTo>
                    <a:pt x="29" y="65"/>
                    <a:pt x="29" y="65"/>
                    <a:pt x="29" y="65"/>
                  </a:cubicBezTo>
                  <a:cubicBezTo>
                    <a:pt x="29" y="66"/>
                    <a:pt x="29" y="66"/>
                    <a:pt x="29" y="66"/>
                  </a:cubicBezTo>
                  <a:cubicBezTo>
                    <a:pt x="29" y="66"/>
                    <a:pt x="29" y="66"/>
                    <a:pt x="29" y="66"/>
                  </a:cubicBezTo>
                  <a:cubicBezTo>
                    <a:pt x="29" y="66"/>
                    <a:pt x="29" y="66"/>
                    <a:pt x="29" y="66"/>
                  </a:cubicBezTo>
                  <a:cubicBezTo>
                    <a:pt x="27" y="67"/>
                    <a:pt x="27" y="68"/>
                    <a:pt x="28" y="70"/>
                  </a:cubicBezTo>
                  <a:cubicBezTo>
                    <a:pt x="39" y="93"/>
                    <a:pt x="39" y="93"/>
                    <a:pt x="39" y="93"/>
                  </a:cubicBezTo>
                  <a:cubicBezTo>
                    <a:pt x="39" y="117"/>
                    <a:pt x="39" y="117"/>
                    <a:pt x="39" y="117"/>
                  </a:cubicBezTo>
                  <a:cubicBezTo>
                    <a:pt x="33" y="117"/>
                    <a:pt x="33" y="117"/>
                    <a:pt x="33" y="117"/>
                  </a:cubicBezTo>
                  <a:cubicBezTo>
                    <a:pt x="33" y="110"/>
                    <a:pt x="32" y="103"/>
                    <a:pt x="28" y="97"/>
                  </a:cubicBezTo>
                  <a:cubicBezTo>
                    <a:pt x="14" y="80"/>
                    <a:pt x="10" y="66"/>
                    <a:pt x="9" y="60"/>
                  </a:cubicBezTo>
                  <a:cubicBezTo>
                    <a:pt x="10" y="60"/>
                    <a:pt x="10" y="60"/>
                    <a:pt x="10" y="60"/>
                  </a:cubicBezTo>
                  <a:cubicBezTo>
                    <a:pt x="9" y="54"/>
                    <a:pt x="9" y="54"/>
                    <a:pt x="9" y="54"/>
                  </a:cubicBezTo>
                  <a:cubicBezTo>
                    <a:pt x="9" y="53"/>
                    <a:pt x="9" y="53"/>
                    <a:pt x="9" y="52"/>
                  </a:cubicBezTo>
                  <a:cubicBezTo>
                    <a:pt x="9" y="28"/>
                    <a:pt x="28" y="9"/>
                    <a:pt x="52" y="9"/>
                  </a:cubicBezTo>
                  <a:cubicBezTo>
                    <a:pt x="75" y="9"/>
                    <a:pt x="94" y="28"/>
                    <a:pt x="94" y="52"/>
                  </a:cubicBezTo>
                  <a:cubicBezTo>
                    <a:pt x="94" y="53"/>
                    <a:pt x="94" y="53"/>
                    <a:pt x="94" y="5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3" name="Freeform 846"/>
            <p:cNvSpPr/>
            <p:nvPr/>
          </p:nvSpPr>
          <p:spPr bwMode="auto">
            <a:xfrm>
              <a:off x="5071899" y="5869129"/>
              <a:ext cx="140957" cy="79153"/>
            </a:xfrm>
            <a:custGeom>
              <a:avLst/>
              <a:gdLst>
                <a:gd name="T0" fmla="*/ 0 w 55"/>
                <a:gd name="T1" fmla="*/ 4 h 31"/>
                <a:gd name="T2" fmla="*/ 3 w 55"/>
                <a:gd name="T3" fmla="*/ 4 h 31"/>
                <a:gd name="T4" fmla="*/ 3 w 55"/>
                <a:gd name="T5" fmla="*/ 8 h 31"/>
                <a:gd name="T6" fmla="*/ 0 w 55"/>
                <a:gd name="T7" fmla="*/ 8 h 31"/>
                <a:gd name="T8" fmla="*/ 0 w 55"/>
                <a:gd name="T9" fmla="*/ 12 h 31"/>
                <a:gd name="T10" fmla="*/ 3 w 55"/>
                <a:gd name="T11" fmla="*/ 12 h 31"/>
                <a:gd name="T12" fmla="*/ 3 w 55"/>
                <a:gd name="T13" fmla="*/ 16 h 31"/>
                <a:gd name="T14" fmla="*/ 0 w 55"/>
                <a:gd name="T15" fmla="*/ 16 h 31"/>
                <a:gd name="T16" fmla="*/ 12 w 55"/>
                <a:gd name="T17" fmla="*/ 26 h 31"/>
                <a:gd name="T18" fmla="*/ 19 w 55"/>
                <a:gd name="T19" fmla="*/ 31 h 31"/>
                <a:gd name="T20" fmla="*/ 36 w 55"/>
                <a:gd name="T21" fmla="*/ 31 h 31"/>
                <a:gd name="T22" fmla="*/ 43 w 55"/>
                <a:gd name="T23" fmla="*/ 26 h 31"/>
                <a:gd name="T24" fmla="*/ 55 w 55"/>
                <a:gd name="T25" fmla="*/ 16 h 31"/>
                <a:gd name="T26" fmla="*/ 53 w 55"/>
                <a:gd name="T27" fmla="*/ 16 h 31"/>
                <a:gd name="T28" fmla="*/ 53 w 55"/>
                <a:gd name="T29" fmla="*/ 12 h 31"/>
                <a:gd name="T30" fmla="*/ 55 w 55"/>
                <a:gd name="T31" fmla="*/ 12 h 31"/>
                <a:gd name="T32" fmla="*/ 55 w 55"/>
                <a:gd name="T33" fmla="*/ 8 h 31"/>
                <a:gd name="T34" fmla="*/ 53 w 55"/>
                <a:gd name="T35" fmla="*/ 8 h 31"/>
                <a:gd name="T36" fmla="*/ 53 w 55"/>
                <a:gd name="T37" fmla="*/ 4 h 31"/>
                <a:gd name="T38" fmla="*/ 55 w 55"/>
                <a:gd name="T39" fmla="*/ 4 h 31"/>
                <a:gd name="T40" fmla="*/ 55 w 55"/>
                <a:gd name="T41" fmla="*/ 0 h 31"/>
                <a:gd name="T42" fmla="*/ 0 w 55"/>
                <a:gd name="T43" fmla="*/ 0 h 31"/>
                <a:gd name="T44" fmla="*/ 0 w 55"/>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31">
                  <a:moveTo>
                    <a:pt x="0" y="4"/>
                  </a:moveTo>
                  <a:cubicBezTo>
                    <a:pt x="3" y="4"/>
                    <a:pt x="3" y="4"/>
                    <a:pt x="3" y="4"/>
                  </a:cubicBezTo>
                  <a:cubicBezTo>
                    <a:pt x="3" y="8"/>
                    <a:pt x="3" y="8"/>
                    <a:pt x="3" y="8"/>
                  </a:cubicBezTo>
                  <a:cubicBezTo>
                    <a:pt x="0" y="8"/>
                    <a:pt x="0" y="8"/>
                    <a:pt x="0" y="8"/>
                  </a:cubicBezTo>
                  <a:cubicBezTo>
                    <a:pt x="0" y="12"/>
                    <a:pt x="0" y="12"/>
                    <a:pt x="0" y="12"/>
                  </a:cubicBezTo>
                  <a:cubicBezTo>
                    <a:pt x="3" y="12"/>
                    <a:pt x="3" y="12"/>
                    <a:pt x="3" y="12"/>
                  </a:cubicBezTo>
                  <a:cubicBezTo>
                    <a:pt x="3" y="16"/>
                    <a:pt x="3" y="16"/>
                    <a:pt x="3" y="16"/>
                  </a:cubicBezTo>
                  <a:cubicBezTo>
                    <a:pt x="0" y="16"/>
                    <a:pt x="0" y="16"/>
                    <a:pt x="0" y="16"/>
                  </a:cubicBezTo>
                  <a:cubicBezTo>
                    <a:pt x="1" y="21"/>
                    <a:pt x="6" y="26"/>
                    <a:pt x="12" y="26"/>
                  </a:cubicBezTo>
                  <a:cubicBezTo>
                    <a:pt x="13" y="29"/>
                    <a:pt x="16" y="31"/>
                    <a:pt x="19" y="31"/>
                  </a:cubicBezTo>
                  <a:cubicBezTo>
                    <a:pt x="36" y="31"/>
                    <a:pt x="36" y="31"/>
                    <a:pt x="36" y="31"/>
                  </a:cubicBezTo>
                  <a:cubicBezTo>
                    <a:pt x="39" y="31"/>
                    <a:pt x="42" y="29"/>
                    <a:pt x="43" y="26"/>
                  </a:cubicBezTo>
                  <a:cubicBezTo>
                    <a:pt x="49" y="26"/>
                    <a:pt x="54" y="21"/>
                    <a:pt x="55" y="16"/>
                  </a:cubicBezTo>
                  <a:cubicBezTo>
                    <a:pt x="53" y="16"/>
                    <a:pt x="53" y="16"/>
                    <a:pt x="53" y="16"/>
                  </a:cubicBezTo>
                  <a:cubicBezTo>
                    <a:pt x="53" y="12"/>
                    <a:pt x="53" y="12"/>
                    <a:pt x="53" y="12"/>
                  </a:cubicBezTo>
                  <a:cubicBezTo>
                    <a:pt x="55" y="12"/>
                    <a:pt x="55" y="12"/>
                    <a:pt x="55" y="12"/>
                  </a:cubicBezTo>
                  <a:cubicBezTo>
                    <a:pt x="55" y="8"/>
                    <a:pt x="55" y="8"/>
                    <a:pt x="55" y="8"/>
                  </a:cubicBezTo>
                  <a:cubicBezTo>
                    <a:pt x="53" y="8"/>
                    <a:pt x="53" y="8"/>
                    <a:pt x="53" y="8"/>
                  </a:cubicBezTo>
                  <a:cubicBezTo>
                    <a:pt x="53" y="4"/>
                    <a:pt x="53" y="4"/>
                    <a:pt x="53" y="4"/>
                  </a:cubicBezTo>
                  <a:cubicBezTo>
                    <a:pt x="55" y="4"/>
                    <a:pt x="55" y="4"/>
                    <a:pt x="55" y="4"/>
                  </a:cubicBezTo>
                  <a:cubicBezTo>
                    <a:pt x="55" y="0"/>
                    <a:pt x="55" y="0"/>
                    <a:pt x="55" y="0"/>
                  </a:cubicBezTo>
                  <a:cubicBezTo>
                    <a:pt x="0" y="0"/>
                    <a:pt x="0" y="0"/>
                    <a:pt x="0" y="0"/>
                  </a:cubicBezTo>
                  <a:lnTo>
                    <a:pt x="0" y="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104" name="_13"/>
          <p:cNvGrpSpPr/>
          <p:nvPr/>
        </p:nvGrpSpPr>
        <p:grpSpPr>
          <a:xfrm>
            <a:off x="9173049" y="4370890"/>
            <a:ext cx="408624" cy="389805"/>
            <a:chOff x="8145843" y="5425657"/>
            <a:chExt cx="494435" cy="471664"/>
          </a:xfrm>
          <a:solidFill>
            <a:srgbClr val="1D93CF"/>
          </a:solidFill>
        </p:grpSpPr>
        <p:sp>
          <p:nvSpPr>
            <p:cNvPr id="105" name="Freeform 850"/>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6" name="Freeform 851"/>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7" name="Freeform 852"/>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8" name="Freeform 853"/>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9" name="Freeform 854"/>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0" name="Freeform 855"/>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111" name="_14"/>
          <p:cNvSpPr txBox="1"/>
          <p:nvPr/>
        </p:nvSpPr>
        <p:spPr>
          <a:xfrm>
            <a:off x="2034676" y="2620025"/>
            <a:ext cx="1851005" cy="784830"/>
          </a:xfrm>
          <a:prstGeom prst="rect">
            <a:avLst/>
          </a:prstGeom>
          <a:noFill/>
        </p:spPr>
        <p:txBody>
          <a:bodyPr wrap="square" lIns="91440" tIns="45720" rIns="91440" bIns="45720" rtlCol="0">
            <a:spAutoFit/>
          </a:bodyPr>
          <a:lstStyle/>
          <a:p>
            <a:pPr>
              <a:lnSpc>
                <a:spcPct val="150000"/>
              </a:lnSpc>
            </a:pPr>
            <a:r>
              <a:rPr lang="zh-CN" altLang="en-US" sz="14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点击此处添加关键词</a:t>
            </a:r>
            <a:endParaRPr lang="en-US" altLang="zh-CN" sz="14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a:p>
            <a:r>
              <a:rPr lang="zh-CN" altLang="en-US" sz="1200"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点击输入本栏的具体文字根据您内容酌情修改</a:t>
            </a:r>
            <a:endParaRPr lang="zh-CN" altLang="en-US" sz="1200"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2" name="_15"/>
          <p:cNvSpPr txBox="1"/>
          <p:nvPr/>
        </p:nvSpPr>
        <p:spPr>
          <a:xfrm>
            <a:off x="2041432" y="4733662"/>
            <a:ext cx="1800730" cy="784830"/>
          </a:xfrm>
          <a:prstGeom prst="rect">
            <a:avLst/>
          </a:prstGeom>
          <a:noFill/>
        </p:spPr>
        <p:txBody>
          <a:bodyPr wrap="square" lIns="91440" tIns="45720" rIns="91440" bIns="45720" rtlCol="0">
            <a:spAutoFit/>
          </a:bodyPr>
          <a:lstStyle/>
          <a:p>
            <a:pPr>
              <a:lnSpc>
                <a:spcPct val="150000"/>
              </a:lnSpc>
            </a:pPr>
            <a:r>
              <a:rPr lang="zh-CN" altLang="en-US" sz="14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点击此处添加关键词</a:t>
            </a:r>
            <a:endParaRPr lang="en-US" altLang="zh-CN" sz="14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a:p>
            <a:r>
              <a:rPr lang="zh-CN" altLang="en-US" sz="1200"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点击输入本栏的具体文字根据您内容酌情修改</a:t>
            </a:r>
            <a:endParaRPr lang="zh-CN" altLang="en-US" sz="1200"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3" name="_16"/>
          <p:cNvSpPr txBox="1"/>
          <p:nvPr/>
        </p:nvSpPr>
        <p:spPr>
          <a:xfrm>
            <a:off x="5278513" y="2620025"/>
            <a:ext cx="1792264" cy="784830"/>
          </a:xfrm>
          <a:prstGeom prst="rect">
            <a:avLst/>
          </a:prstGeom>
          <a:noFill/>
        </p:spPr>
        <p:txBody>
          <a:bodyPr wrap="square" lIns="91440" tIns="45720" rIns="91440" bIns="45720" rtlCol="0">
            <a:spAutoFit/>
          </a:bodyPr>
          <a:lstStyle/>
          <a:p>
            <a:pPr>
              <a:lnSpc>
                <a:spcPct val="150000"/>
              </a:lnSpc>
            </a:pPr>
            <a:r>
              <a:rPr lang="zh-CN" altLang="en-US" sz="14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点击此处添加关键词</a:t>
            </a:r>
            <a:endParaRPr lang="en-US" altLang="zh-CN" sz="14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a:p>
            <a:r>
              <a:rPr lang="zh-CN" altLang="en-US" sz="1200"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点击输入本栏的具体文字根据您内容酌情修改</a:t>
            </a:r>
            <a:endParaRPr lang="zh-CN" altLang="en-US" sz="1200"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4" name="_17"/>
          <p:cNvSpPr txBox="1"/>
          <p:nvPr/>
        </p:nvSpPr>
        <p:spPr>
          <a:xfrm>
            <a:off x="5269381" y="4715893"/>
            <a:ext cx="1834597" cy="784830"/>
          </a:xfrm>
          <a:prstGeom prst="rect">
            <a:avLst/>
          </a:prstGeom>
          <a:noFill/>
        </p:spPr>
        <p:txBody>
          <a:bodyPr wrap="square" lIns="91440" tIns="45720" rIns="91440" bIns="45720" rtlCol="0">
            <a:spAutoFit/>
          </a:bodyPr>
          <a:lstStyle/>
          <a:p>
            <a:pPr>
              <a:lnSpc>
                <a:spcPct val="150000"/>
              </a:lnSpc>
            </a:pPr>
            <a:r>
              <a:rPr lang="zh-CN" altLang="en-US" sz="14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点击此处添加关键词</a:t>
            </a:r>
            <a:endParaRPr lang="en-US" altLang="zh-CN" sz="14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a:p>
            <a:r>
              <a:rPr lang="zh-CN" altLang="en-US" sz="1200"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点击输入本栏的具体文字根据您内容酌情修改</a:t>
            </a:r>
            <a:endParaRPr lang="zh-CN" altLang="en-US" sz="1200"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5" name="_18"/>
          <p:cNvSpPr txBox="1"/>
          <p:nvPr/>
        </p:nvSpPr>
        <p:spPr>
          <a:xfrm>
            <a:off x="8418981" y="2645793"/>
            <a:ext cx="1834597" cy="784830"/>
          </a:xfrm>
          <a:prstGeom prst="rect">
            <a:avLst/>
          </a:prstGeom>
          <a:noFill/>
        </p:spPr>
        <p:txBody>
          <a:bodyPr wrap="square" lIns="91440" tIns="45720" rIns="91440" bIns="45720" rtlCol="0">
            <a:spAutoFit/>
          </a:bodyPr>
          <a:lstStyle/>
          <a:p>
            <a:pPr>
              <a:lnSpc>
                <a:spcPct val="150000"/>
              </a:lnSpc>
            </a:pPr>
            <a:r>
              <a:rPr lang="zh-CN" altLang="en-US" sz="14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点击此处添加关键词</a:t>
            </a:r>
            <a:endParaRPr lang="en-US" altLang="zh-CN" sz="14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a:p>
            <a:r>
              <a:rPr lang="zh-CN" altLang="en-US" sz="1200"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点击输入本栏的具体文字根据您内容酌情修改</a:t>
            </a:r>
            <a:endParaRPr lang="zh-CN" altLang="en-US" sz="1200"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6" name="_19"/>
          <p:cNvSpPr txBox="1"/>
          <p:nvPr/>
        </p:nvSpPr>
        <p:spPr>
          <a:xfrm>
            <a:off x="8400283" y="4718119"/>
            <a:ext cx="1839857" cy="784830"/>
          </a:xfrm>
          <a:prstGeom prst="rect">
            <a:avLst/>
          </a:prstGeom>
          <a:noFill/>
        </p:spPr>
        <p:txBody>
          <a:bodyPr wrap="square" lIns="91440" tIns="45720" rIns="91440" bIns="45720" rtlCol="0">
            <a:spAutoFit/>
          </a:bodyPr>
          <a:lstStyle/>
          <a:p>
            <a:pPr>
              <a:lnSpc>
                <a:spcPct val="150000"/>
              </a:lnSpc>
            </a:pPr>
            <a:r>
              <a:rPr lang="zh-CN" altLang="en-US" sz="14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点击此处添加关键词</a:t>
            </a:r>
            <a:endParaRPr lang="en-US" altLang="zh-CN" sz="14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a:p>
            <a:r>
              <a:rPr lang="zh-CN" altLang="en-US" sz="1200"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点击输入本栏的具体文字根据您内容酌情修改</a:t>
            </a:r>
            <a:endParaRPr lang="zh-CN" altLang="en-US" sz="1200"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2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4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6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8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53" presetClass="entr" presetSubtype="16" fill="hold" nodeType="withEffect">
                                      <p:stCondLst>
                                        <p:cond delay="100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500"/>
                                </p:stCondLst>
                                <p:childTnLst>
                                  <p:par>
                                    <p:cTn id="36" presetID="2" presetClass="entr" presetSubtype="4" accel="60000" fill="hold" nodeType="afterEffect" p14:presetBounceEnd="40000">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14:bounceEnd="40000">
                                          <p:cBhvr additive="base">
                                            <p:cTn id="38" dur="5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21"/>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0"/>
                                      </p:stCondLst>
                                      <p:iterate type="lt">
                                        <p:tmPct val="10000"/>
                                      </p:iterate>
                                      <p:childTnLst>
                                        <p:set>
                                          <p:cBhvr>
                                            <p:cTn id="41" dur="1" fill="hold">
                                              <p:stCondLst>
                                                <p:cond delay="0"/>
                                              </p:stCondLst>
                                            </p:cTn>
                                            <p:tgtEl>
                                              <p:spTgt spid="111"/>
                                            </p:tgtEl>
                                            <p:attrNameLst>
                                              <p:attrName>style.visibility</p:attrName>
                                            </p:attrNameLst>
                                          </p:cBhvr>
                                          <p:to>
                                            <p:strVal val="visible"/>
                                          </p:to>
                                        </p:set>
                                        <p:anim calcmode="lin" valueType="num">
                                          <p:cBhvr>
                                            <p:cTn id="42" dur="500" fill="hold"/>
                                            <p:tgtEl>
                                              <p:spTgt spid="111"/>
                                            </p:tgtEl>
                                            <p:attrNameLst>
                                              <p:attrName>ppt_w</p:attrName>
                                            </p:attrNameLst>
                                          </p:cBhvr>
                                          <p:tavLst>
                                            <p:tav tm="0">
                                              <p:val>
                                                <p:fltVal val="0"/>
                                              </p:val>
                                            </p:tav>
                                            <p:tav tm="100000">
                                              <p:val>
                                                <p:strVal val="#ppt_w"/>
                                              </p:val>
                                            </p:tav>
                                          </p:tavLst>
                                        </p:anim>
                                        <p:anim calcmode="lin" valueType="num">
                                          <p:cBhvr>
                                            <p:cTn id="43" dur="500" fill="hold"/>
                                            <p:tgtEl>
                                              <p:spTgt spid="111"/>
                                            </p:tgtEl>
                                            <p:attrNameLst>
                                              <p:attrName>ppt_h</p:attrName>
                                            </p:attrNameLst>
                                          </p:cBhvr>
                                          <p:tavLst>
                                            <p:tav tm="0">
                                              <p:val>
                                                <p:fltVal val="0"/>
                                              </p:val>
                                            </p:tav>
                                            <p:tav tm="100000">
                                              <p:val>
                                                <p:strVal val="#ppt_h"/>
                                              </p:val>
                                            </p:tav>
                                          </p:tavLst>
                                        </p:anim>
                                        <p:animEffect transition="in" filter="fade">
                                          <p:cBhvr>
                                            <p:cTn id="44" dur="500"/>
                                            <p:tgtEl>
                                              <p:spTgt spid="111"/>
                                            </p:tgtEl>
                                          </p:cBhvr>
                                        </p:animEffect>
                                      </p:childTnLst>
                                    </p:cTn>
                                  </p:par>
                                </p:childTnLst>
                              </p:cTn>
                            </p:par>
                            <p:par>
                              <p:cTn id="45" fill="hold">
                                <p:stCondLst>
                                  <p:cond delay="3400"/>
                                </p:stCondLst>
                                <p:childTnLst>
                                  <p:par>
                                    <p:cTn id="46" presetID="2" presetClass="entr" presetSubtype="4" accel="60000" fill="hold" nodeType="afterEffect" p14:presetBounceEnd="40000">
                                      <p:stCondLst>
                                        <p:cond delay="0"/>
                                      </p:stCondLst>
                                      <p:childTnLst>
                                        <p:set>
                                          <p:cBhvr>
                                            <p:cTn id="47" dur="1" fill="hold">
                                              <p:stCondLst>
                                                <p:cond delay="0"/>
                                              </p:stCondLst>
                                            </p:cTn>
                                            <p:tgtEl>
                                              <p:spTgt spid="82"/>
                                            </p:tgtEl>
                                            <p:attrNameLst>
                                              <p:attrName>style.visibility</p:attrName>
                                            </p:attrNameLst>
                                          </p:cBhvr>
                                          <p:to>
                                            <p:strVal val="visible"/>
                                          </p:to>
                                        </p:set>
                                        <p:anim calcmode="lin" valueType="num" p14:bounceEnd="40000">
                                          <p:cBhvr additive="base">
                                            <p:cTn id="48" dur="500" fill="hold"/>
                                            <p:tgtEl>
                                              <p:spTgt spid="82"/>
                                            </p:tgtEl>
                                            <p:attrNameLst>
                                              <p:attrName>ppt_x</p:attrName>
                                            </p:attrNameLst>
                                          </p:cBhvr>
                                          <p:tavLst>
                                            <p:tav tm="0">
                                              <p:val>
                                                <p:strVal val="#ppt_x"/>
                                              </p:val>
                                            </p:tav>
                                            <p:tav tm="100000">
                                              <p:val>
                                                <p:strVal val="#ppt_x"/>
                                              </p:val>
                                            </p:tav>
                                          </p:tavLst>
                                        </p:anim>
                                        <p:anim calcmode="lin" valueType="num" p14:bounceEnd="40000">
                                          <p:cBhvr additive="base">
                                            <p:cTn id="49" dur="500" fill="hold"/>
                                            <p:tgtEl>
                                              <p:spTgt spid="82"/>
                                            </p:tgtEl>
                                            <p:attrNameLst>
                                              <p:attrName>ppt_y</p:attrName>
                                            </p:attrNameLst>
                                          </p:cBhvr>
                                          <p:tavLst>
                                            <p:tav tm="0">
                                              <p:val>
                                                <p:strVal val="1+#ppt_h/2"/>
                                              </p:val>
                                            </p:tav>
                                            <p:tav tm="100000">
                                              <p:val>
                                                <p:strVal val="#ppt_y"/>
                                              </p:val>
                                            </p:tav>
                                          </p:tavLst>
                                        </p:anim>
                                      </p:childTnLst>
                                    </p:cTn>
                                  </p:par>
                                  <p:par>
                                    <p:cTn id="50" presetID="53" presetClass="entr" presetSubtype="16" fill="hold" grpId="0" nodeType="withEffect">
                                      <p:stCondLst>
                                        <p:cond delay="0"/>
                                      </p:stCondLst>
                                      <p:iterate type="lt">
                                        <p:tmPct val="10000"/>
                                      </p:iterate>
                                      <p:childTnLst>
                                        <p:set>
                                          <p:cBhvr>
                                            <p:cTn id="51" dur="1" fill="hold">
                                              <p:stCondLst>
                                                <p:cond delay="0"/>
                                              </p:stCondLst>
                                            </p:cTn>
                                            <p:tgtEl>
                                              <p:spTgt spid="113"/>
                                            </p:tgtEl>
                                            <p:attrNameLst>
                                              <p:attrName>style.visibility</p:attrName>
                                            </p:attrNameLst>
                                          </p:cBhvr>
                                          <p:to>
                                            <p:strVal val="visible"/>
                                          </p:to>
                                        </p:set>
                                        <p:anim calcmode="lin" valueType="num">
                                          <p:cBhvr>
                                            <p:cTn id="52" dur="500" fill="hold"/>
                                            <p:tgtEl>
                                              <p:spTgt spid="113"/>
                                            </p:tgtEl>
                                            <p:attrNameLst>
                                              <p:attrName>ppt_w</p:attrName>
                                            </p:attrNameLst>
                                          </p:cBhvr>
                                          <p:tavLst>
                                            <p:tav tm="0">
                                              <p:val>
                                                <p:fltVal val="0"/>
                                              </p:val>
                                            </p:tav>
                                            <p:tav tm="100000">
                                              <p:val>
                                                <p:strVal val="#ppt_w"/>
                                              </p:val>
                                            </p:tav>
                                          </p:tavLst>
                                        </p:anim>
                                        <p:anim calcmode="lin" valueType="num">
                                          <p:cBhvr>
                                            <p:cTn id="53" dur="500" fill="hold"/>
                                            <p:tgtEl>
                                              <p:spTgt spid="113"/>
                                            </p:tgtEl>
                                            <p:attrNameLst>
                                              <p:attrName>ppt_h</p:attrName>
                                            </p:attrNameLst>
                                          </p:cBhvr>
                                          <p:tavLst>
                                            <p:tav tm="0">
                                              <p:val>
                                                <p:fltVal val="0"/>
                                              </p:val>
                                            </p:tav>
                                            <p:tav tm="100000">
                                              <p:val>
                                                <p:strVal val="#ppt_h"/>
                                              </p:val>
                                            </p:tav>
                                          </p:tavLst>
                                        </p:anim>
                                        <p:animEffect transition="in" filter="fade">
                                          <p:cBhvr>
                                            <p:cTn id="54" dur="500"/>
                                            <p:tgtEl>
                                              <p:spTgt spid="113"/>
                                            </p:tgtEl>
                                          </p:cBhvr>
                                        </p:animEffect>
                                      </p:childTnLst>
                                    </p:cTn>
                                  </p:par>
                                </p:childTnLst>
                              </p:cTn>
                            </p:par>
                            <p:par>
                              <p:cTn id="55" fill="hold">
                                <p:stCondLst>
                                  <p:cond delay="5300"/>
                                </p:stCondLst>
                                <p:childTnLst>
                                  <p:par>
                                    <p:cTn id="56" presetID="2" presetClass="entr" presetSubtype="4" accel="60000" fill="hold" nodeType="afterEffect" p14:presetBounceEnd="40000">
                                      <p:stCondLst>
                                        <p:cond delay="0"/>
                                      </p:stCondLst>
                                      <p:childTnLst>
                                        <p:set>
                                          <p:cBhvr>
                                            <p:cTn id="57" dur="1" fill="hold">
                                              <p:stCondLst>
                                                <p:cond delay="0"/>
                                              </p:stCondLst>
                                            </p:cTn>
                                            <p:tgtEl>
                                              <p:spTgt spid="88"/>
                                            </p:tgtEl>
                                            <p:attrNameLst>
                                              <p:attrName>style.visibility</p:attrName>
                                            </p:attrNameLst>
                                          </p:cBhvr>
                                          <p:to>
                                            <p:strVal val="visible"/>
                                          </p:to>
                                        </p:set>
                                        <p:anim calcmode="lin" valueType="num" p14:bounceEnd="40000">
                                          <p:cBhvr additive="base">
                                            <p:cTn id="58" dur="500" fill="hold"/>
                                            <p:tgtEl>
                                              <p:spTgt spid="88"/>
                                            </p:tgtEl>
                                            <p:attrNameLst>
                                              <p:attrName>ppt_x</p:attrName>
                                            </p:attrNameLst>
                                          </p:cBhvr>
                                          <p:tavLst>
                                            <p:tav tm="0">
                                              <p:val>
                                                <p:strVal val="#ppt_x"/>
                                              </p:val>
                                            </p:tav>
                                            <p:tav tm="100000">
                                              <p:val>
                                                <p:strVal val="#ppt_x"/>
                                              </p:val>
                                            </p:tav>
                                          </p:tavLst>
                                        </p:anim>
                                        <p:anim calcmode="lin" valueType="num" p14:bounceEnd="40000">
                                          <p:cBhvr additive="base">
                                            <p:cTn id="59" dur="500" fill="hold"/>
                                            <p:tgtEl>
                                              <p:spTgt spid="88"/>
                                            </p:tgtEl>
                                            <p:attrNameLst>
                                              <p:attrName>ppt_y</p:attrName>
                                            </p:attrNameLst>
                                          </p:cBhvr>
                                          <p:tavLst>
                                            <p:tav tm="0">
                                              <p:val>
                                                <p:strVal val="1+#ppt_h/2"/>
                                              </p:val>
                                            </p:tav>
                                            <p:tav tm="100000">
                                              <p:val>
                                                <p:strVal val="#ppt_y"/>
                                              </p:val>
                                            </p:tav>
                                          </p:tavLst>
                                        </p:anim>
                                      </p:childTnLst>
                                    </p:cTn>
                                  </p:par>
                                  <p:par>
                                    <p:cTn id="60" presetID="53" presetClass="entr" presetSubtype="16" fill="hold" grpId="0" nodeType="withEffect">
                                      <p:stCondLst>
                                        <p:cond delay="0"/>
                                      </p:stCondLst>
                                      <p:iterate type="lt">
                                        <p:tmPct val="10000"/>
                                      </p:iterate>
                                      <p:childTnLst>
                                        <p:set>
                                          <p:cBhvr>
                                            <p:cTn id="61" dur="1" fill="hold">
                                              <p:stCondLst>
                                                <p:cond delay="0"/>
                                              </p:stCondLst>
                                            </p:cTn>
                                            <p:tgtEl>
                                              <p:spTgt spid="115"/>
                                            </p:tgtEl>
                                            <p:attrNameLst>
                                              <p:attrName>style.visibility</p:attrName>
                                            </p:attrNameLst>
                                          </p:cBhvr>
                                          <p:to>
                                            <p:strVal val="visible"/>
                                          </p:to>
                                        </p:set>
                                        <p:anim calcmode="lin" valueType="num">
                                          <p:cBhvr>
                                            <p:cTn id="62" dur="500" fill="hold"/>
                                            <p:tgtEl>
                                              <p:spTgt spid="115"/>
                                            </p:tgtEl>
                                            <p:attrNameLst>
                                              <p:attrName>ppt_w</p:attrName>
                                            </p:attrNameLst>
                                          </p:cBhvr>
                                          <p:tavLst>
                                            <p:tav tm="0">
                                              <p:val>
                                                <p:fltVal val="0"/>
                                              </p:val>
                                            </p:tav>
                                            <p:tav tm="100000">
                                              <p:val>
                                                <p:strVal val="#ppt_w"/>
                                              </p:val>
                                            </p:tav>
                                          </p:tavLst>
                                        </p:anim>
                                        <p:anim calcmode="lin" valueType="num">
                                          <p:cBhvr>
                                            <p:cTn id="63" dur="500" fill="hold"/>
                                            <p:tgtEl>
                                              <p:spTgt spid="115"/>
                                            </p:tgtEl>
                                            <p:attrNameLst>
                                              <p:attrName>ppt_h</p:attrName>
                                            </p:attrNameLst>
                                          </p:cBhvr>
                                          <p:tavLst>
                                            <p:tav tm="0">
                                              <p:val>
                                                <p:fltVal val="0"/>
                                              </p:val>
                                            </p:tav>
                                            <p:tav tm="100000">
                                              <p:val>
                                                <p:strVal val="#ppt_h"/>
                                              </p:val>
                                            </p:tav>
                                          </p:tavLst>
                                        </p:anim>
                                        <p:animEffect transition="in" filter="fade">
                                          <p:cBhvr>
                                            <p:cTn id="64" dur="500"/>
                                            <p:tgtEl>
                                              <p:spTgt spid="115"/>
                                            </p:tgtEl>
                                          </p:cBhvr>
                                        </p:animEffect>
                                      </p:childTnLst>
                                    </p:cTn>
                                  </p:par>
                                </p:childTnLst>
                              </p:cTn>
                            </p:par>
                            <p:par>
                              <p:cTn id="65" fill="hold">
                                <p:stCondLst>
                                  <p:cond delay="7199"/>
                                </p:stCondLst>
                                <p:childTnLst>
                                  <p:par>
                                    <p:cTn id="66" presetID="2" presetClass="entr" presetSubtype="4" accel="60000" fill="hold" grpId="0" nodeType="afterEffect" p14:presetBounceEnd="40000">
                                      <p:stCondLst>
                                        <p:cond delay="0"/>
                                      </p:stCondLst>
                                      <p:childTnLst>
                                        <p:set>
                                          <p:cBhvr>
                                            <p:cTn id="67" dur="1" fill="hold">
                                              <p:stCondLst>
                                                <p:cond delay="0"/>
                                              </p:stCondLst>
                                            </p:cTn>
                                            <p:tgtEl>
                                              <p:spTgt spid="91"/>
                                            </p:tgtEl>
                                            <p:attrNameLst>
                                              <p:attrName>style.visibility</p:attrName>
                                            </p:attrNameLst>
                                          </p:cBhvr>
                                          <p:to>
                                            <p:strVal val="visible"/>
                                          </p:to>
                                        </p:set>
                                        <p:anim calcmode="lin" valueType="num" p14:bounceEnd="40000">
                                          <p:cBhvr additive="base">
                                            <p:cTn id="68" dur="500" fill="hold"/>
                                            <p:tgtEl>
                                              <p:spTgt spid="91"/>
                                            </p:tgtEl>
                                            <p:attrNameLst>
                                              <p:attrName>ppt_x</p:attrName>
                                            </p:attrNameLst>
                                          </p:cBhvr>
                                          <p:tavLst>
                                            <p:tav tm="0">
                                              <p:val>
                                                <p:strVal val="#ppt_x"/>
                                              </p:val>
                                            </p:tav>
                                            <p:tav tm="100000">
                                              <p:val>
                                                <p:strVal val="#ppt_x"/>
                                              </p:val>
                                            </p:tav>
                                          </p:tavLst>
                                        </p:anim>
                                        <p:anim calcmode="lin" valueType="num" p14:bounceEnd="40000">
                                          <p:cBhvr additive="base">
                                            <p:cTn id="69" dur="500" fill="hold"/>
                                            <p:tgtEl>
                                              <p:spTgt spid="91"/>
                                            </p:tgtEl>
                                            <p:attrNameLst>
                                              <p:attrName>ppt_y</p:attrName>
                                            </p:attrNameLst>
                                          </p:cBhvr>
                                          <p:tavLst>
                                            <p:tav tm="0">
                                              <p:val>
                                                <p:strVal val="1+#ppt_h/2"/>
                                              </p:val>
                                            </p:tav>
                                            <p:tav tm="100000">
                                              <p:val>
                                                <p:strVal val="#ppt_y"/>
                                              </p:val>
                                            </p:tav>
                                          </p:tavLst>
                                        </p:anim>
                                      </p:childTnLst>
                                    </p:cTn>
                                  </p:par>
                                  <p:par>
                                    <p:cTn id="70" presetID="53" presetClass="entr" presetSubtype="16" fill="hold" grpId="0" nodeType="withEffect">
                                      <p:stCondLst>
                                        <p:cond delay="0"/>
                                      </p:stCondLst>
                                      <p:iterate type="lt">
                                        <p:tmPct val="10000"/>
                                      </p:iterate>
                                      <p:childTnLst>
                                        <p:set>
                                          <p:cBhvr>
                                            <p:cTn id="71" dur="1" fill="hold">
                                              <p:stCondLst>
                                                <p:cond delay="0"/>
                                              </p:stCondLst>
                                            </p:cTn>
                                            <p:tgtEl>
                                              <p:spTgt spid="112"/>
                                            </p:tgtEl>
                                            <p:attrNameLst>
                                              <p:attrName>style.visibility</p:attrName>
                                            </p:attrNameLst>
                                          </p:cBhvr>
                                          <p:to>
                                            <p:strVal val="visible"/>
                                          </p:to>
                                        </p:set>
                                        <p:anim calcmode="lin" valueType="num">
                                          <p:cBhvr>
                                            <p:cTn id="72" dur="500" fill="hold"/>
                                            <p:tgtEl>
                                              <p:spTgt spid="112"/>
                                            </p:tgtEl>
                                            <p:attrNameLst>
                                              <p:attrName>ppt_w</p:attrName>
                                            </p:attrNameLst>
                                          </p:cBhvr>
                                          <p:tavLst>
                                            <p:tav tm="0">
                                              <p:val>
                                                <p:fltVal val="0"/>
                                              </p:val>
                                            </p:tav>
                                            <p:tav tm="100000">
                                              <p:val>
                                                <p:strVal val="#ppt_w"/>
                                              </p:val>
                                            </p:tav>
                                          </p:tavLst>
                                        </p:anim>
                                        <p:anim calcmode="lin" valueType="num">
                                          <p:cBhvr>
                                            <p:cTn id="73" dur="500" fill="hold"/>
                                            <p:tgtEl>
                                              <p:spTgt spid="112"/>
                                            </p:tgtEl>
                                            <p:attrNameLst>
                                              <p:attrName>ppt_h</p:attrName>
                                            </p:attrNameLst>
                                          </p:cBhvr>
                                          <p:tavLst>
                                            <p:tav tm="0">
                                              <p:val>
                                                <p:fltVal val="0"/>
                                              </p:val>
                                            </p:tav>
                                            <p:tav tm="100000">
                                              <p:val>
                                                <p:strVal val="#ppt_h"/>
                                              </p:val>
                                            </p:tav>
                                          </p:tavLst>
                                        </p:anim>
                                        <p:animEffect transition="in" filter="fade">
                                          <p:cBhvr>
                                            <p:cTn id="74" dur="500"/>
                                            <p:tgtEl>
                                              <p:spTgt spid="112"/>
                                            </p:tgtEl>
                                          </p:cBhvr>
                                        </p:animEffect>
                                      </p:childTnLst>
                                    </p:cTn>
                                  </p:par>
                                </p:childTnLst>
                              </p:cTn>
                            </p:par>
                            <p:par>
                              <p:cTn id="75" fill="hold">
                                <p:stCondLst>
                                  <p:cond delay="9100"/>
                                </p:stCondLst>
                                <p:childTnLst>
                                  <p:par>
                                    <p:cTn id="76" presetID="2" presetClass="entr" presetSubtype="4" accel="60000" fill="hold" nodeType="afterEffect" p14:presetBounceEnd="40000">
                                      <p:stCondLst>
                                        <p:cond delay="0"/>
                                      </p:stCondLst>
                                      <p:childTnLst>
                                        <p:set>
                                          <p:cBhvr>
                                            <p:cTn id="77" dur="1" fill="hold">
                                              <p:stCondLst>
                                                <p:cond delay="0"/>
                                              </p:stCondLst>
                                            </p:cTn>
                                            <p:tgtEl>
                                              <p:spTgt spid="92"/>
                                            </p:tgtEl>
                                            <p:attrNameLst>
                                              <p:attrName>style.visibility</p:attrName>
                                            </p:attrNameLst>
                                          </p:cBhvr>
                                          <p:to>
                                            <p:strVal val="visible"/>
                                          </p:to>
                                        </p:set>
                                        <p:anim calcmode="lin" valueType="num" p14:bounceEnd="40000">
                                          <p:cBhvr additive="base">
                                            <p:cTn id="78" dur="500" fill="hold"/>
                                            <p:tgtEl>
                                              <p:spTgt spid="92"/>
                                            </p:tgtEl>
                                            <p:attrNameLst>
                                              <p:attrName>ppt_x</p:attrName>
                                            </p:attrNameLst>
                                          </p:cBhvr>
                                          <p:tavLst>
                                            <p:tav tm="0">
                                              <p:val>
                                                <p:strVal val="#ppt_x"/>
                                              </p:val>
                                            </p:tav>
                                            <p:tav tm="100000">
                                              <p:val>
                                                <p:strVal val="#ppt_x"/>
                                              </p:val>
                                            </p:tav>
                                          </p:tavLst>
                                        </p:anim>
                                        <p:anim calcmode="lin" valueType="num" p14:bounceEnd="40000">
                                          <p:cBhvr additive="base">
                                            <p:cTn id="79" dur="500" fill="hold"/>
                                            <p:tgtEl>
                                              <p:spTgt spid="92"/>
                                            </p:tgtEl>
                                            <p:attrNameLst>
                                              <p:attrName>ppt_y</p:attrName>
                                            </p:attrNameLst>
                                          </p:cBhvr>
                                          <p:tavLst>
                                            <p:tav tm="0">
                                              <p:val>
                                                <p:strVal val="1+#ppt_h/2"/>
                                              </p:val>
                                            </p:tav>
                                            <p:tav tm="100000">
                                              <p:val>
                                                <p:strVal val="#ppt_y"/>
                                              </p:val>
                                            </p:tav>
                                          </p:tavLst>
                                        </p:anim>
                                      </p:childTnLst>
                                    </p:cTn>
                                  </p:par>
                                  <p:par>
                                    <p:cTn id="80" presetID="53" presetClass="entr" presetSubtype="16" fill="hold" grpId="0" nodeType="withEffect">
                                      <p:stCondLst>
                                        <p:cond delay="0"/>
                                      </p:stCondLst>
                                      <p:iterate type="lt">
                                        <p:tmPct val="10000"/>
                                      </p:iterate>
                                      <p:childTnLst>
                                        <p:set>
                                          <p:cBhvr>
                                            <p:cTn id="81" dur="1" fill="hold">
                                              <p:stCondLst>
                                                <p:cond delay="0"/>
                                              </p:stCondLst>
                                            </p:cTn>
                                            <p:tgtEl>
                                              <p:spTgt spid="114"/>
                                            </p:tgtEl>
                                            <p:attrNameLst>
                                              <p:attrName>style.visibility</p:attrName>
                                            </p:attrNameLst>
                                          </p:cBhvr>
                                          <p:to>
                                            <p:strVal val="visible"/>
                                          </p:to>
                                        </p:set>
                                        <p:anim calcmode="lin" valueType="num">
                                          <p:cBhvr>
                                            <p:cTn id="82" dur="500" fill="hold"/>
                                            <p:tgtEl>
                                              <p:spTgt spid="114"/>
                                            </p:tgtEl>
                                            <p:attrNameLst>
                                              <p:attrName>ppt_w</p:attrName>
                                            </p:attrNameLst>
                                          </p:cBhvr>
                                          <p:tavLst>
                                            <p:tav tm="0">
                                              <p:val>
                                                <p:fltVal val="0"/>
                                              </p:val>
                                            </p:tav>
                                            <p:tav tm="100000">
                                              <p:val>
                                                <p:strVal val="#ppt_w"/>
                                              </p:val>
                                            </p:tav>
                                          </p:tavLst>
                                        </p:anim>
                                        <p:anim calcmode="lin" valueType="num">
                                          <p:cBhvr>
                                            <p:cTn id="83" dur="500" fill="hold"/>
                                            <p:tgtEl>
                                              <p:spTgt spid="114"/>
                                            </p:tgtEl>
                                            <p:attrNameLst>
                                              <p:attrName>ppt_h</p:attrName>
                                            </p:attrNameLst>
                                          </p:cBhvr>
                                          <p:tavLst>
                                            <p:tav tm="0">
                                              <p:val>
                                                <p:fltVal val="0"/>
                                              </p:val>
                                            </p:tav>
                                            <p:tav tm="100000">
                                              <p:val>
                                                <p:strVal val="#ppt_h"/>
                                              </p:val>
                                            </p:tav>
                                          </p:tavLst>
                                        </p:anim>
                                        <p:animEffect transition="in" filter="fade">
                                          <p:cBhvr>
                                            <p:cTn id="84" dur="500"/>
                                            <p:tgtEl>
                                              <p:spTgt spid="114"/>
                                            </p:tgtEl>
                                          </p:cBhvr>
                                        </p:animEffect>
                                      </p:childTnLst>
                                    </p:cTn>
                                  </p:par>
                                </p:childTnLst>
                              </p:cTn>
                            </p:par>
                            <p:par>
                              <p:cTn id="85" fill="hold">
                                <p:stCondLst>
                                  <p:cond delay="11000"/>
                                </p:stCondLst>
                                <p:childTnLst>
                                  <p:par>
                                    <p:cTn id="86" presetID="2" presetClass="entr" presetSubtype="4" accel="60000" fill="hold" nodeType="afterEffect" p14:presetBounceEnd="40000">
                                      <p:stCondLst>
                                        <p:cond delay="0"/>
                                      </p:stCondLst>
                                      <p:childTnLst>
                                        <p:set>
                                          <p:cBhvr>
                                            <p:cTn id="87" dur="1" fill="hold">
                                              <p:stCondLst>
                                                <p:cond delay="0"/>
                                              </p:stCondLst>
                                            </p:cTn>
                                            <p:tgtEl>
                                              <p:spTgt spid="104"/>
                                            </p:tgtEl>
                                            <p:attrNameLst>
                                              <p:attrName>style.visibility</p:attrName>
                                            </p:attrNameLst>
                                          </p:cBhvr>
                                          <p:to>
                                            <p:strVal val="visible"/>
                                          </p:to>
                                        </p:set>
                                        <p:anim calcmode="lin" valueType="num" p14:bounceEnd="40000">
                                          <p:cBhvr additive="base">
                                            <p:cTn id="88" dur="500" fill="hold"/>
                                            <p:tgtEl>
                                              <p:spTgt spid="104"/>
                                            </p:tgtEl>
                                            <p:attrNameLst>
                                              <p:attrName>ppt_x</p:attrName>
                                            </p:attrNameLst>
                                          </p:cBhvr>
                                          <p:tavLst>
                                            <p:tav tm="0">
                                              <p:val>
                                                <p:strVal val="#ppt_x"/>
                                              </p:val>
                                            </p:tav>
                                            <p:tav tm="100000">
                                              <p:val>
                                                <p:strVal val="#ppt_x"/>
                                              </p:val>
                                            </p:tav>
                                          </p:tavLst>
                                        </p:anim>
                                        <p:anim calcmode="lin" valueType="num" p14:bounceEnd="40000">
                                          <p:cBhvr additive="base">
                                            <p:cTn id="89" dur="500" fill="hold"/>
                                            <p:tgtEl>
                                              <p:spTgt spid="104"/>
                                            </p:tgtEl>
                                            <p:attrNameLst>
                                              <p:attrName>ppt_y</p:attrName>
                                            </p:attrNameLst>
                                          </p:cBhvr>
                                          <p:tavLst>
                                            <p:tav tm="0">
                                              <p:val>
                                                <p:strVal val="1+#ppt_h/2"/>
                                              </p:val>
                                            </p:tav>
                                            <p:tav tm="100000">
                                              <p:val>
                                                <p:strVal val="#ppt_y"/>
                                              </p:val>
                                            </p:tav>
                                          </p:tavLst>
                                        </p:anim>
                                      </p:childTnLst>
                                    </p:cTn>
                                  </p:par>
                                  <p:par>
                                    <p:cTn id="90" presetID="53" presetClass="entr" presetSubtype="16" fill="hold" grpId="0" nodeType="withEffect">
                                      <p:stCondLst>
                                        <p:cond delay="0"/>
                                      </p:stCondLst>
                                      <p:iterate type="lt">
                                        <p:tmPct val="10000"/>
                                      </p:iterate>
                                      <p:childTnLst>
                                        <p:set>
                                          <p:cBhvr>
                                            <p:cTn id="91" dur="1" fill="hold">
                                              <p:stCondLst>
                                                <p:cond delay="0"/>
                                              </p:stCondLst>
                                            </p:cTn>
                                            <p:tgtEl>
                                              <p:spTgt spid="116"/>
                                            </p:tgtEl>
                                            <p:attrNameLst>
                                              <p:attrName>style.visibility</p:attrName>
                                            </p:attrNameLst>
                                          </p:cBhvr>
                                          <p:to>
                                            <p:strVal val="visible"/>
                                          </p:to>
                                        </p:set>
                                        <p:anim calcmode="lin" valueType="num">
                                          <p:cBhvr>
                                            <p:cTn id="92" dur="500" fill="hold"/>
                                            <p:tgtEl>
                                              <p:spTgt spid="116"/>
                                            </p:tgtEl>
                                            <p:attrNameLst>
                                              <p:attrName>ppt_w</p:attrName>
                                            </p:attrNameLst>
                                          </p:cBhvr>
                                          <p:tavLst>
                                            <p:tav tm="0">
                                              <p:val>
                                                <p:fltVal val="0"/>
                                              </p:val>
                                            </p:tav>
                                            <p:tav tm="100000">
                                              <p:val>
                                                <p:strVal val="#ppt_w"/>
                                              </p:val>
                                            </p:tav>
                                          </p:tavLst>
                                        </p:anim>
                                        <p:anim calcmode="lin" valueType="num">
                                          <p:cBhvr>
                                            <p:cTn id="93" dur="500" fill="hold"/>
                                            <p:tgtEl>
                                              <p:spTgt spid="116"/>
                                            </p:tgtEl>
                                            <p:attrNameLst>
                                              <p:attrName>ppt_h</p:attrName>
                                            </p:attrNameLst>
                                          </p:cBhvr>
                                          <p:tavLst>
                                            <p:tav tm="0">
                                              <p:val>
                                                <p:fltVal val="0"/>
                                              </p:val>
                                            </p:tav>
                                            <p:tav tm="100000">
                                              <p:val>
                                                <p:strVal val="#ppt_h"/>
                                              </p:val>
                                            </p:tav>
                                          </p:tavLst>
                                        </p:anim>
                                        <p:animEffect transition="in" filter="fade">
                                          <p:cBhvr>
                                            <p:cTn id="94"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11" grpId="0"/>
          <p:bldP spid="112" grpId="0"/>
          <p:bldP spid="113" grpId="0"/>
          <p:bldP spid="114" grpId="0"/>
          <p:bldP spid="115" grpId="0"/>
          <p:bldP spid="1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2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4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6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8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53" presetClass="entr" presetSubtype="16" fill="hold" nodeType="withEffect">
                                      <p:stCondLst>
                                        <p:cond delay="100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500"/>
                                </p:stCondLst>
                                <p:childTnLst>
                                  <p:par>
                                    <p:cTn id="36" presetID="2" presetClass="entr" presetSubtype="4" accel="6000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0"/>
                                      </p:stCondLst>
                                      <p:iterate type="lt">
                                        <p:tmPct val="10000"/>
                                      </p:iterate>
                                      <p:childTnLst>
                                        <p:set>
                                          <p:cBhvr>
                                            <p:cTn id="41" dur="1" fill="hold">
                                              <p:stCondLst>
                                                <p:cond delay="0"/>
                                              </p:stCondLst>
                                            </p:cTn>
                                            <p:tgtEl>
                                              <p:spTgt spid="111"/>
                                            </p:tgtEl>
                                            <p:attrNameLst>
                                              <p:attrName>style.visibility</p:attrName>
                                            </p:attrNameLst>
                                          </p:cBhvr>
                                          <p:to>
                                            <p:strVal val="visible"/>
                                          </p:to>
                                        </p:set>
                                        <p:anim calcmode="lin" valueType="num">
                                          <p:cBhvr>
                                            <p:cTn id="42" dur="500" fill="hold"/>
                                            <p:tgtEl>
                                              <p:spTgt spid="111"/>
                                            </p:tgtEl>
                                            <p:attrNameLst>
                                              <p:attrName>ppt_w</p:attrName>
                                            </p:attrNameLst>
                                          </p:cBhvr>
                                          <p:tavLst>
                                            <p:tav tm="0">
                                              <p:val>
                                                <p:fltVal val="0"/>
                                              </p:val>
                                            </p:tav>
                                            <p:tav tm="100000">
                                              <p:val>
                                                <p:strVal val="#ppt_w"/>
                                              </p:val>
                                            </p:tav>
                                          </p:tavLst>
                                        </p:anim>
                                        <p:anim calcmode="lin" valueType="num">
                                          <p:cBhvr>
                                            <p:cTn id="43" dur="500" fill="hold"/>
                                            <p:tgtEl>
                                              <p:spTgt spid="111"/>
                                            </p:tgtEl>
                                            <p:attrNameLst>
                                              <p:attrName>ppt_h</p:attrName>
                                            </p:attrNameLst>
                                          </p:cBhvr>
                                          <p:tavLst>
                                            <p:tav tm="0">
                                              <p:val>
                                                <p:fltVal val="0"/>
                                              </p:val>
                                            </p:tav>
                                            <p:tav tm="100000">
                                              <p:val>
                                                <p:strVal val="#ppt_h"/>
                                              </p:val>
                                            </p:tav>
                                          </p:tavLst>
                                        </p:anim>
                                        <p:animEffect transition="in" filter="fade">
                                          <p:cBhvr>
                                            <p:cTn id="44" dur="500"/>
                                            <p:tgtEl>
                                              <p:spTgt spid="111"/>
                                            </p:tgtEl>
                                          </p:cBhvr>
                                        </p:animEffect>
                                      </p:childTnLst>
                                    </p:cTn>
                                  </p:par>
                                </p:childTnLst>
                              </p:cTn>
                            </p:par>
                            <p:par>
                              <p:cTn id="45" fill="hold">
                                <p:stCondLst>
                                  <p:cond delay="3400"/>
                                </p:stCondLst>
                                <p:childTnLst>
                                  <p:par>
                                    <p:cTn id="46" presetID="2" presetClass="entr" presetSubtype="4" accel="60000" fill="hold" nodeType="afterEffect">
                                      <p:stCondLst>
                                        <p:cond delay="0"/>
                                      </p:stCondLst>
                                      <p:childTnLst>
                                        <p:set>
                                          <p:cBhvr>
                                            <p:cTn id="47" dur="1" fill="hold">
                                              <p:stCondLst>
                                                <p:cond delay="0"/>
                                              </p:stCondLst>
                                            </p:cTn>
                                            <p:tgtEl>
                                              <p:spTgt spid="82"/>
                                            </p:tgtEl>
                                            <p:attrNameLst>
                                              <p:attrName>style.visibility</p:attrName>
                                            </p:attrNameLst>
                                          </p:cBhvr>
                                          <p:to>
                                            <p:strVal val="visible"/>
                                          </p:to>
                                        </p:set>
                                        <p:anim calcmode="lin" valueType="num">
                                          <p:cBhvr additive="base">
                                            <p:cTn id="48" dur="500" fill="hold"/>
                                            <p:tgtEl>
                                              <p:spTgt spid="82"/>
                                            </p:tgtEl>
                                            <p:attrNameLst>
                                              <p:attrName>ppt_x</p:attrName>
                                            </p:attrNameLst>
                                          </p:cBhvr>
                                          <p:tavLst>
                                            <p:tav tm="0">
                                              <p:val>
                                                <p:strVal val="#ppt_x"/>
                                              </p:val>
                                            </p:tav>
                                            <p:tav tm="100000">
                                              <p:val>
                                                <p:strVal val="#ppt_x"/>
                                              </p:val>
                                            </p:tav>
                                          </p:tavLst>
                                        </p:anim>
                                        <p:anim calcmode="lin" valueType="num">
                                          <p:cBhvr additive="base">
                                            <p:cTn id="49" dur="500" fill="hold"/>
                                            <p:tgtEl>
                                              <p:spTgt spid="82"/>
                                            </p:tgtEl>
                                            <p:attrNameLst>
                                              <p:attrName>ppt_y</p:attrName>
                                            </p:attrNameLst>
                                          </p:cBhvr>
                                          <p:tavLst>
                                            <p:tav tm="0">
                                              <p:val>
                                                <p:strVal val="1+#ppt_h/2"/>
                                              </p:val>
                                            </p:tav>
                                            <p:tav tm="100000">
                                              <p:val>
                                                <p:strVal val="#ppt_y"/>
                                              </p:val>
                                            </p:tav>
                                          </p:tavLst>
                                        </p:anim>
                                      </p:childTnLst>
                                    </p:cTn>
                                  </p:par>
                                  <p:par>
                                    <p:cTn id="50" presetID="53" presetClass="entr" presetSubtype="16" fill="hold" grpId="0" nodeType="withEffect">
                                      <p:stCondLst>
                                        <p:cond delay="0"/>
                                      </p:stCondLst>
                                      <p:iterate type="lt">
                                        <p:tmPct val="10000"/>
                                      </p:iterate>
                                      <p:childTnLst>
                                        <p:set>
                                          <p:cBhvr>
                                            <p:cTn id="51" dur="1" fill="hold">
                                              <p:stCondLst>
                                                <p:cond delay="0"/>
                                              </p:stCondLst>
                                            </p:cTn>
                                            <p:tgtEl>
                                              <p:spTgt spid="113"/>
                                            </p:tgtEl>
                                            <p:attrNameLst>
                                              <p:attrName>style.visibility</p:attrName>
                                            </p:attrNameLst>
                                          </p:cBhvr>
                                          <p:to>
                                            <p:strVal val="visible"/>
                                          </p:to>
                                        </p:set>
                                        <p:anim calcmode="lin" valueType="num">
                                          <p:cBhvr>
                                            <p:cTn id="52" dur="500" fill="hold"/>
                                            <p:tgtEl>
                                              <p:spTgt spid="113"/>
                                            </p:tgtEl>
                                            <p:attrNameLst>
                                              <p:attrName>ppt_w</p:attrName>
                                            </p:attrNameLst>
                                          </p:cBhvr>
                                          <p:tavLst>
                                            <p:tav tm="0">
                                              <p:val>
                                                <p:fltVal val="0"/>
                                              </p:val>
                                            </p:tav>
                                            <p:tav tm="100000">
                                              <p:val>
                                                <p:strVal val="#ppt_w"/>
                                              </p:val>
                                            </p:tav>
                                          </p:tavLst>
                                        </p:anim>
                                        <p:anim calcmode="lin" valueType="num">
                                          <p:cBhvr>
                                            <p:cTn id="53" dur="500" fill="hold"/>
                                            <p:tgtEl>
                                              <p:spTgt spid="113"/>
                                            </p:tgtEl>
                                            <p:attrNameLst>
                                              <p:attrName>ppt_h</p:attrName>
                                            </p:attrNameLst>
                                          </p:cBhvr>
                                          <p:tavLst>
                                            <p:tav tm="0">
                                              <p:val>
                                                <p:fltVal val="0"/>
                                              </p:val>
                                            </p:tav>
                                            <p:tav tm="100000">
                                              <p:val>
                                                <p:strVal val="#ppt_h"/>
                                              </p:val>
                                            </p:tav>
                                          </p:tavLst>
                                        </p:anim>
                                        <p:animEffect transition="in" filter="fade">
                                          <p:cBhvr>
                                            <p:cTn id="54" dur="500"/>
                                            <p:tgtEl>
                                              <p:spTgt spid="113"/>
                                            </p:tgtEl>
                                          </p:cBhvr>
                                        </p:animEffect>
                                      </p:childTnLst>
                                    </p:cTn>
                                  </p:par>
                                </p:childTnLst>
                              </p:cTn>
                            </p:par>
                            <p:par>
                              <p:cTn id="55" fill="hold">
                                <p:stCondLst>
                                  <p:cond delay="5300"/>
                                </p:stCondLst>
                                <p:childTnLst>
                                  <p:par>
                                    <p:cTn id="56" presetID="2" presetClass="entr" presetSubtype="4" accel="60000" fill="hold" nodeType="afterEffect">
                                      <p:stCondLst>
                                        <p:cond delay="0"/>
                                      </p:stCondLst>
                                      <p:childTnLst>
                                        <p:set>
                                          <p:cBhvr>
                                            <p:cTn id="57" dur="1" fill="hold">
                                              <p:stCondLst>
                                                <p:cond delay="0"/>
                                              </p:stCondLst>
                                            </p:cTn>
                                            <p:tgtEl>
                                              <p:spTgt spid="88"/>
                                            </p:tgtEl>
                                            <p:attrNameLst>
                                              <p:attrName>style.visibility</p:attrName>
                                            </p:attrNameLst>
                                          </p:cBhvr>
                                          <p:to>
                                            <p:strVal val="visible"/>
                                          </p:to>
                                        </p:set>
                                        <p:anim calcmode="lin" valueType="num">
                                          <p:cBhvr additive="base">
                                            <p:cTn id="58" dur="500" fill="hold"/>
                                            <p:tgtEl>
                                              <p:spTgt spid="88"/>
                                            </p:tgtEl>
                                            <p:attrNameLst>
                                              <p:attrName>ppt_x</p:attrName>
                                            </p:attrNameLst>
                                          </p:cBhvr>
                                          <p:tavLst>
                                            <p:tav tm="0">
                                              <p:val>
                                                <p:strVal val="#ppt_x"/>
                                              </p:val>
                                            </p:tav>
                                            <p:tav tm="100000">
                                              <p:val>
                                                <p:strVal val="#ppt_x"/>
                                              </p:val>
                                            </p:tav>
                                          </p:tavLst>
                                        </p:anim>
                                        <p:anim calcmode="lin" valueType="num">
                                          <p:cBhvr additive="base">
                                            <p:cTn id="59" dur="500" fill="hold"/>
                                            <p:tgtEl>
                                              <p:spTgt spid="88"/>
                                            </p:tgtEl>
                                            <p:attrNameLst>
                                              <p:attrName>ppt_y</p:attrName>
                                            </p:attrNameLst>
                                          </p:cBhvr>
                                          <p:tavLst>
                                            <p:tav tm="0">
                                              <p:val>
                                                <p:strVal val="1+#ppt_h/2"/>
                                              </p:val>
                                            </p:tav>
                                            <p:tav tm="100000">
                                              <p:val>
                                                <p:strVal val="#ppt_y"/>
                                              </p:val>
                                            </p:tav>
                                          </p:tavLst>
                                        </p:anim>
                                      </p:childTnLst>
                                    </p:cTn>
                                  </p:par>
                                  <p:par>
                                    <p:cTn id="60" presetID="53" presetClass="entr" presetSubtype="16" fill="hold" grpId="0" nodeType="withEffect">
                                      <p:stCondLst>
                                        <p:cond delay="0"/>
                                      </p:stCondLst>
                                      <p:iterate type="lt">
                                        <p:tmPct val="10000"/>
                                      </p:iterate>
                                      <p:childTnLst>
                                        <p:set>
                                          <p:cBhvr>
                                            <p:cTn id="61" dur="1" fill="hold">
                                              <p:stCondLst>
                                                <p:cond delay="0"/>
                                              </p:stCondLst>
                                            </p:cTn>
                                            <p:tgtEl>
                                              <p:spTgt spid="115"/>
                                            </p:tgtEl>
                                            <p:attrNameLst>
                                              <p:attrName>style.visibility</p:attrName>
                                            </p:attrNameLst>
                                          </p:cBhvr>
                                          <p:to>
                                            <p:strVal val="visible"/>
                                          </p:to>
                                        </p:set>
                                        <p:anim calcmode="lin" valueType="num">
                                          <p:cBhvr>
                                            <p:cTn id="62" dur="500" fill="hold"/>
                                            <p:tgtEl>
                                              <p:spTgt spid="115"/>
                                            </p:tgtEl>
                                            <p:attrNameLst>
                                              <p:attrName>ppt_w</p:attrName>
                                            </p:attrNameLst>
                                          </p:cBhvr>
                                          <p:tavLst>
                                            <p:tav tm="0">
                                              <p:val>
                                                <p:fltVal val="0"/>
                                              </p:val>
                                            </p:tav>
                                            <p:tav tm="100000">
                                              <p:val>
                                                <p:strVal val="#ppt_w"/>
                                              </p:val>
                                            </p:tav>
                                          </p:tavLst>
                                        </p:anim>
                                        <p:anim calcmode="lin" valueType="num">
                                          <p:cBhvr>
                                            <p:cTn id="63" dur="500" fill="hold"/>
                                            <p:tgtEl>
                                              <p:spTgt spid="115"/>
                                            </p:tgtEl>
                                            <p:attrNameLst>
                                              <p:attrName>ppt_h</p:attrName>
                                            </p:attrNameLst>
                                          </p:cBhvr>
                                          <p:tavLst>
                                            <p:tav tm="0">
                                              <p:val>
                                                <p:fltVal val="0"/>
                                              </p:val>
                                            </p:tav>
                                            <p:tav tm="100000">
                                              <p:val>
                                                <p:strVal val="#ppt_h"/>
                                              </p:val>
                                            </p:tav>
                                          </p:tavLst>
                                        </p:anim>
                                        <p:animEffect transition="in" filter="fade">
                                          <p:cBhvr>
                                            <p:cTn id="64" dur="500"/>
                                            <p:tgtEl>
                                              <p:spTgt spid="115"/>
                                            </p:tgtEl>
                                          </p:cBhvr>
                                        </p:animEffect>
                                      </p:childTnLst>
                                    </p:cTn>
                                  </p:par>
                                </p:childTnLst>
                              </p:cTn>
                            </p:par>
                            <p:par>
                              <p:cTn id="65" fill="hold">
                                <p:stCondLst>
                                  <p:cond delay="7199"/>
                                </p:stCondLst>
                                <p:childTnLst>
                                  <p:par>
                                    <p:cTn id="66" presetID="2" presetClass="entr" presetSubtype="4" accel="60000" fill="hold" grpId="0" nodeType="afterEffect">
                                      <p:stCondLst>
                                        <p:cond delay="0"/>
                                      </p:stCondLst>
                                      <p:childTnLst>
                                        <p:set>
                                          <p:cBhvr>
                                            <p:cTn id="67" dur="1" fill="hold">
                                              <p:stCondLst>
                                                <p:cond delay="0"/>
                                              </p:stCondLst>
                                            </p:cTn>
                                            <p:tgtEl>
                                              <p:spTgt spid="91"/>
                                            </p:tgtEl>
                                            <p:attrNameLst>
                                              <p:attrName>style.visibility</p:attrName>
                                            </p:attrNameLst>
                                          </p:cBhvr>
                                          <p:to>
                                            <p:strVal val="visible"/>
                                          </p:to>
                                        </p:set>
                                        <p:anim calcmode="lin" valueType="num">
                                          <p:cBhvr additive="base">
                                            <p:cTn id="68" dur="500" fill="hold"/>
                                            <p:tgtEl>
                                              <p:spTgt spid="91"/>
                                            </p:tgtEl>
                                            <p:attrNameLst>
                                              <p:attrName>ppt_x</p:attrName>
                                            </p:attrNameLst>
                                          </p:cBhvr>
                                          <p:tavLst>
                                            <p:tav tm="0">
                                              <p:val>
                                                <p:strVal val="#ppt_x"/>
                                              </p:val>
                                            </p:tav>
                                            <p:tav tm="100000">
                                              <p:val>
                                                <p:strVal val="#ppt_x"/>
                                              </p:val>
                                            </p:tav>
                                          </p:tavLst>
                                        </p:anim>
                                        <p:anim calcmode="lin" valueType="num">
                                          <p:cBhvr additive="base">
                                            <p:cTn id="69" dur="500" fill="hold"/>
                                            <p:tgtEl>
                                              <p:spTgt spid="91"/>
                                            </p:tgtEl>
                                            <p:attrNameLst>
                                              <p:attrName>ppt_y</p:attrName>
                                            </p:attrNameLst>
                                          </p:cBhvr>
                                          <p:tavLst>
                                            <p:tav tm="0">
                                              <p:val>
                                                <p:strVal val="1+#ppt_h/2"/>
                                              </p:val>
                                            </p:tav>
                                            <p:tav tm="100000">
                                              <p:val>
                                                <p:strVal val="#ppt_y"/>
                                              </p:val>
                                            </p:tav>
                                          </p:tavLst>
                                        </p:anim>
                                      </p:childTnLst>
                                    </p:cTn>
                                  </p:par>
                                  <p:par>
                                    <p:cTn id="70" presetID="53" presetClass="entr" presetSubtype="16" fill="hold" grpId="0" nodeType="withEffect">
                                      <p:stCondLst>
                                        <p:cond delay="0"/>
                                      </p:stCondLst>
                                      <p:iterate type="lt">
                                        <p:tmPct val="10000"/>
                                      </p:iterate>
                                      <p:childTnLst>
                                        <p:set>
                                          <p:cBhvr>
                                            <p:cTn id="71" dur="1" fill="hold">
                                              <p:stCondLst>
                                                <p:cond delay="0"/>
                                              </p:stCondLst>
                                            </p:cTn>
                                            <p:tgtEl>
                                              <p:spTgt spid="112"/>
                                            </p:tgtEl>
                                            <p:attrNameLst>
                                              <p:attrName>style.visibility</p:attrName>
                                            </p:attrNameLst>
                                          </p:cBhvr>
                                          <p:to>
                                            <p:strVal val="visible"/>
                                          </p:to>
                                        </p:set>
                                        <p:anim calcmode="lin" valueType="num">
                                          <p:cBhvr>
                                            <p:cTn id="72" dur="500" fill="hold"/>
                                            <p:tgtEl>
                                              <p:spTgt spid="112"/>
                                            </p:tgtEl>
                                            <p:attrNameLst>
                                              <p:attrName>ppt_w</p:attrName>
                                            </p:attrNameLst>
                                          </p:cBhvr>
                                          <p:tavLst>
                                            <p:tav tm="0">
                                              <p:val>
                                                <p:fltVal val="0"/>
                                              </p:val>
                                            </p:tav>
                                            <p:tav tm="100000">
                                              <p:val>
                                                <p:strVal val="#ppt_w"/>
                                              </p:val>
                                            </p:tav>
                                          </p:tavLst>
                                        </p:anim>
                                        <p:anim calcmode="lin" valueType="num">
                                          <p:cBhvr>
                                            <p:cTn id="73" dur="500" fill="hold"/>
                                            <p:tgtEl>
                                              <p:spTgt spid="112"/>
                                            </p:tgtEl>
                                            <p:attrNameLst>
                                              <p:attrName>ppt_h</p:attrName>
                                            </p:attrNameLst>
                                          </p:cBhvr>
                                          <p:tavLst>
                                            <p:tav tm="0">
                                              <p:val>
                                                <p:fltVal val="0"/>
                                              </p:val>
                                            </p:tav>
                                            <p:tav tm="100000">
                                              <p:val>
                                                <p:strVal val="#ppt_h"/>
                                              </p:val>
                                            </p:tav>
                                          </p:tavLst>
                                        </p:anim>
                                        <p:animEffect transition="in" filter="fade">
                                          <p:cBhvr>
                                            <p:cTn id="74" dur="500"/>
                                            <p:tgtEl>
                                              <p:spTgt spid="112"/>
                                            </p:tgtEl>
                                          </p:cBhvr>
                                        </p:animEffect>
                                      </p:childTnLst>
                                    </p:cTn>
                                  </p:par>
                                </p:childTnLst>
                              </p:cTn>
                            </p:par>
                            <p:par>
                              <p:cTn id="75" fill="hold">
                                <p:stCondLst>
                                  <p:cond delay="9100"/>
                                </p:stCondLst>
                                <p:childTnLst>
                                  <p:par>
                                    <p:cTn id="76" presetID="2" presetClass="entr" presetSubtype="4" accel="60000" fill="hold" nodeType="afterEffect">
                                      <p:stCondLst>
                                        <p:cond delay="0"/>
                                      </p:stCondLst>
                                      <p:childTnLst>
                                        <p:set>
                                          <p:cBhvr>
                                            <p:cTn id="77" dur="1" fill="hold">
                                              <p:stCondLst>
                                                <p:cond delay="0"/>
                                              </p:stCondLst>
                                            </p:cTn>
                                            <p:tgtEl>
                                              <p:spTgt spid="92"/>
                                            </p:tgtEl>
                                            <p:attrNameLst>
                                              <p:attrName>style.visibility</p:attrName>
                                            </p:attrNameLst>
                                          </p:cBhvr>
                                          <p:to>
                                            <p:strVal val="visible"/>
                                          </p:to>
                                        </p:set>
                                        <p:anim calcmode="lin" valueType="num">
                                          <p:cBhvr additive="base">
                                            <p:cTn id="78" dur="500" fill="hold"/>
                                            <p:tgtEl>
                                              <p:spTgt spid="92"/>
                                            </p:tgtEl>
                                            <p:attrNameLst>
                                              <p:attrName>ppt_x</p:attrName>
                                            </p:attrNameLst>
                                          </p:cBhvr>
                                          <p:tavLst>
                                            <p:tav tm="0">
                                              <p:val>
                                                <p:strVal val="#ppt_x"/>
                                              </p:val>
                                            </p:tav>
                                            <p:tav tm="100000">
                                              <p:val>
                                                <p:strVal val="#ppt_x"/>
                                              </p:val>
                                            </p:tav>
                                          </p:tavLst>
                                        </p:anim>
                                        <p:anim calcmode="lin" valueType="num">
                                          <p:cBhvr additive="base">
                                            <p:cTn id="79" dur="500" fill="hold"/>
                                            <p:tgtEl>
                                              <p:spTgt spid="92"/>
                                            </p:tgtEl>
                                            <p:attrNameLst>
                                              <p:attrName>ppt_y</p:attrName>
                                            </p:attrNameLst>
                                          </p:cBhvr>
                                          <p:tavLst>
                                            <p:tav tm="0">
                                              <p:val>
                                                <p:strVal val="1+#ppt_h/2"/>
                                              </p:val>
                                            </p:tav>
                                            <p:tav tm="100000">
                                              <p:val>
                                                <p:strVal val="#ppt_y"/>
                                              </p:val>
                                            </p:tav>
                                          </p:tavLst>
                                        </p:anim>
                                      </p:childTnLst>
                                    </p:cTn>
                                  </p:par>
                                  <p:par>
                                    <p:cTn id="80" presetID="53" presetClass="entr" presetSubtype="16" fill="hold" grpId="0" nodeType="withEffect">
                                      <p:stCondLst>
                                        <p:cond delay="0"/>
                                      </p:stCondLst>
                                      <p:iterate type="lt">
                                        <p:tmPct val="10000"/>
                                      </p:iterate>
                                      <p:childTnLst>
                                        <p:set>
                                          <p:cBhvr>
                                            <p:cTn id="81" dur="1" fill="hold">
                                              <p:stCondLst>
                                                <p:cond delay="0"/>
                                              </p:stCondLst>
                                            </p:cTn>
                                            <p:tgtEl>
                                              <p:spTgt spid="114"/>
                                            </p:tgtEl>
                                            <p:attrNameLst>
                                              <p:attrName>style.visibility</p:attrName>
                                            </p:attrNameLst>
                                          </p:cBhvr>
                                          <p:to>
                                            <p:strVal val="visible"/>
                                          </p:to>
                                        </p:set>
                                        <p:anim calcmode="lin" valueType="num">
                                          <p:cBhvr>
                                            <p:cTn id="82" dur="500" fill="hold"/>
                                            <p:tgtEl>
                                              <p:spTgt spid="114"/>
                                            </p:tgtEl>
                                            <p:attrNameLst>
                                              <p:attrName>ppt_w</p:attrName>
                                            </p:attrNameLst>
                                          </p:cBhvr>
                                          <p:tavLst>
                                            <p:tav tm="0">
                                              <p:val>
                                                <p:fltVal val="0"/>
                                              </p:val>
                                            </p:tav>
                                            <p:tav tm="100000">
                                              <p:val>
                                                <p:strVal val="#ppt_w"/>
                                              </p:val>
                                            </p:tav>
                                          </p:tavLst>
                                        </p:anim>
                                        <p:anim calcmode="lin" valueType="num">
                                          <p:cBhvr>
                                            <p:cTn id="83" dur="500" fill="hold"/>
                                            <p:tgtEl>
                                              <p:spTgt spid="114"/>
                                            </p:tgtEl>
                                            <p:attrNameLst>
                                              <p:attrName>ppt_h</p:attrName>
                                            </p:attrNameLst>
                                          </p:cBhvr>
                                          <p:tavLst>
                                            <p:tav tm="0">
                                              <p:val>
                                                <p:fltVal val="0"/>
                                              </p:val>
                                            </p:tav>
                                            <p:tav tm="100000">
                                              <p:val>
                                                <p:strVal val="#ppt_h"/>
                                              </p:val>
                                            </p:tav>
                                          </p:tavLst>
                                        </p:anim>
                                        <p:animEffect transition="in" filter="fade">
                                          <p:cBhvr>
                                            <p:cTn id="84" dur="500"/>
                                            <p:tgtEl>
                                              <p:spTgt spid="114"/>
                                            </p:tgtEl>
                                          </p:cBhvr>
                                        </p:animEffect>
                                      </p:childTnLst>
                                    </p:cTn>
                                  </p:par>
                                </p:childTnLst>
                              </p:cTn>
                            </p:par>
                            <p:par>
                              <p:cTn id="85" fill="hold">
                                <p:stCondLst>
                                  <p:cond delay="11000"/>
                                </p:stCondLst>
                                <p:childTnLst>
                                  <p:par>
                                    <p:cTn id="86" presetID="2" presetClass="entr" presetSubtype="4" accel="60000" fill="hold" nodeType="afterEffect">
                                      <p:stCondLst>
                                        <p:cond delay="0"/>
                                      </p:stCondLst>
                                      <p:childTnLst>
                                        <p:set>
                                          <p:cBhvr>
                                            <p:cTn id="87" dur="1" fill="hold">
                                              <p:stCondLst>
                                                <p:cond delay="0"/>
                                              </p:stCondLst>
                                            </p:cTn>
                                            <p:tgtEl>
                                              <p:spTgt spid="104"/>
                                            </p:tgtEl>
                                            <p:attrNameLst>
                                              <p:attrName>style.visibility</p:attrName>
                                            </p:attrNameLst>
                                          </p:cBhvr>
                                          <p:to>
                                            <p:strVal val="visible"/>
                                          </p:to>
                                        </p:set>
                                        <p:anim calcmode="lin" valueType="num">
                                          <p:cBhvr additive="base">
                                            <p:cTn id="88" dur="500" fill="hold"/>
                                            <p:tgtEl>
                                              <p:spTgt spid="104"/>
                                            </p:tgtEl>
                                            <p:attrNameLst>
                                              <p:attrName>ppt_x</p:attrName>
                                            </p:attrNameLst>
                                          </p:cBhvr>
                                          <p:tavLst>
                                            <p:tav tm="0">
                                              <p:val>
                                                <p:strVal val="#ppt_x"/>
                                              </p:val>
                                            </p:tav>
                                            <p:tav tm="100000">
                                              <p:val>
                                                <p:strVal val="#ppt_x"/>
                                              </p:val>
                                            </p:tav>
                                          </p:tavLst>
                                        </p:anim>
                                        <p:anim calcmode="lin" valueType="num">
                                          <p:cBhvr additive="base">
                                            <p:cTn id="89" dur="500" fill="hold"/>
                                            <p:tgtEl>
                                              <p:spTgt spid="104"/>
                                            </p:tgtEl>
                                            <p:attrNameLst>
                                              <p:attrName>ppt_y</p:attrName>
                                            </p:attrNameLst>
                                          </p:cBhvr>
                                          <p:tavLst>
                                            <p:tav tm="0">
                                              <p:val>
                                                <p:strVal val="1+#ppt_h/2"/>
                                              </p:val>
                                            </p:tav>
                                            <p:tav tm="100000">
                                              <p:val>
                                                <p:strVal val="#ppt_y"/>
                                              </p:val>
                                            </p:tav>
                                          </p:tavLst>
                                        </p:anim>
                                      </p:childTnLst>
                                    </p:cTn>
                                  </p:par>
                                  <p:par>
                                    <p:cTn id="90" presetID="53" presetClass="entr" presetSubtype="16" fill="hold" grpId="0" nodeType="withEffect">
                                      <p:stCondLst>
                                        <p:cond delay="0"/>
                                      </p:stCondLst>
                                      <p:iterate type="lt">
                                        <p:tmPct val="10000"/>
                                      </p:iterate>
                                      <p:childTnLst>
                                        <p:set>
                                          <p:cBhvr>
                                            <p:cTn id="91" dur="1" fill="hold">
                                              <p:stCondLst>
                                                <p:cond delay="0"/>
                                              </p:stCondLst>
                                            </p:cTn>
                                            <p:tgtEl>
                                              <p:spTgt spid="116"/>
                                            </p:tgtEl>
                                            <p:attrNameLst>
                                              <p:attrName>style.visibility</p:attrName>
                                            </p:attrNameLst>
                                          </p:cBhvr>
                                          <p:to>
                                            <p:strVal val="visible"/>
                                          </p:to>
                                        </p:set>
                                        <p:anim calcmode="lin" valueType="num">
                                          <p:cBhvr>
                                            <p:cTn id="92" dur="500" fill="hold"/>
                                            <p:tgtEl>
                                              <p:spTgt spid="116"/>
                                            </p:tgtEl>
                                            <p:attrNameLst>
                                              <p:attrName>ppt_w</p:attrName>
                                            </p:attrNameLst>
                                          </p:cBhvr>
                                          <p:tavLst>
                                            <p:tav tm="0">
                                              <p:val>
                                                <p:fltVal val="0"/>
                                              </p:val>
                                            </p:tav>
                                            <p:tav tm="100000">
                                              <p:val>
                                                <p:strVal val="#ppt_w"/>
                                              </p:val>
                                            </p:tav>
                                          </p:tavLst>
                                        </p:anim>
                                        <p:anim calcmode="lin" valueType="num">
                                          <p:cBhvr>
                                            <p:cTn id="93" dur="500" fill="hold"/>
                                            <p:tgtEl>
                                              <p:spTgt spid="116"/>
                                            </p:tgtEl>
                                            <p:attrNameLst>
                                              <p:attrName>ppt_h</p:attrName>
                                            </p:attrNameLst>
                                          </p:cBhvr>
                                          <p:tavLst>
                                            <p:tav tm="0">
                                              <p:val>
                                                <p:fltVal val="0"/>
                                              </p:val>
                                            </p:tav>
                                            <p:tav tm="100000">
                                              <p:val>
                                                <p:strVal val="#ppt_h"/>
                                              </p:val>
                                            </p:tav>
                                          </p:tavLst>
                                        </p:anim>
                                        <p:animEffect transition="in" filter="fade">
                                          <p:cBhvr>
                                            <p:cTn id="94"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11" grpId="0"/>
          <p:bldP spid="112" grpId="0"/>
          <p:bldP spid="113" grpId="0"/>
          <p:bldP spid="114" grpId="0"/>
          <p:bldP spid="115" grpId="0"/>
          <p:bldP spid="116"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占位符 24"/>
          <p:cNvSpPr>
            <a:spLocks noGrp="1"/>
          </p:cNvSpPr>
          <p:nvPr>
            <p:ph type="body" sz="quarter" idx="10"/>
          </p:nvPr>
        </p:nvSpPr>
        <p:spPr/>
        <p:txBody>
          <a:bodyPr/>
          <a:lstStyle/>
          <a:p>
            <a:r>
              <a:rPr lang="zh-CN" altLang="en-US" dirty="0"/>
              <a:t>点击输入标题</a:t>
            </a:r>
          </a:p>
        </p:txBody>
      </p:sp>
      <p:grpSp>
        <p:nvGrpSpPr>
          <p:cNvPr id="3" name="_2"/>
          <p:cNvGrpSpPr/>
          <p:nvPr/>
        </p:nvGrpSpPr>
        <p:grpSpPr>
          <a:xfrm>
            <a:off x="5843393" y="1923636"/>
            <a:ext cx="754051" cy="4184697"/>
            <a:chOff x="5710045" y="1934627"/>
            <a:chExt cx="754051" cy="4184705"/>
          </a:xfrm>
        </p:grpSpPr>
        <p:grpSp>
          <p:nvGrpSpPr>
            <p:cNvPr id="4" name="组合 3"/>
            <p:cNvGrpSpPr/>
            <p:nvPr/>
          </p:nvGrpSpPr>
          <p:grpSpPr>
            <a:xfrm>
              <a:off x="5710045" y="1934627"/>
              <a:ext cx="754051" cy="4184705"/>
              <a:chOff x="5710045" y="1474252"/>
              <a:chExt cx="754051" cy="4184705"/>
            </a:xfrm>
          </p:grpSpPr>
          <p:sp>
            <p:nvSpPr>
              <p:cNvPr id="6" name="椭圆 5"/>
              <p:cNvSpPr/>
              <p:nvPr/>
            </p:nvSpPr>
            <p:spPr>
              <a:xfrm>
                <a:off x="5710045" y="3188385"/>
                <a:ext cx="754051" cy="754051"/>
              </a:xfrm>
              <a:prstGeom prst="ellipse">
                <a:avLst/>
              </a:prstGeom>
              <a:solidFill>
                <a:srgbClr val="1D93CF"/>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cxnSp>
            <p:nvCxnSpPr>
              <p:cNvPr id="7" name="直接连接符 6"/>
              <p:cNvCxnSpPr/>
              <p:nvPr/>
            </p:nvCxnSpPr>
            <p:spPr>
              <a:xfrm flipV="1">
                <a:off x="6096000" y="1474252"/>
                <a:ext cx="0" cy="1713423"/>
              </a:xfrm>
              <a:prstGeom prst="line">
                <a:avLst/>
              </a:prstGeom>
              <a:ln w="127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096000" y="3945538"/>
                <a:ext cx="0" cy="1713419"/>
              </a:xfrm>
              <a:prstGeom prst="line">
                <a:avLst/>
              </a:prstGeom>
              <a:ln w="127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bwMode="auto">
            <a:xfrm>
              <a:off x="5792884" y="3826669"/>
              <a:ext cx="606066" cy="420565"/>
            </a:xfrm>
            <a:prstGeom prst="rect">
              <a:avLst/>
            </a:prstGeom>
            <a:noFill/>
            <a:ln>
              <a:noFill/>
            </a:ln>
          </p:spPr>
          <p:txBody>
            <a:bodyPr wrap="square">
              <a:spAutoFit/>
            </a:bodyPr>
            <a:lstStyle/>
            <a:p>
              <a:pPr algn="ctr">
                <a:defRPr/>
              </a:pPr>
              <a:r>
                <a:rPr lang="en-US" altLang="zh-CN" sz="2135" dirty="0">
                  <a:solidFill>
                    <a:schemeClr val="bg1"/>
                  </a:solidFill>
                  <a:latin typeface="Impact" panose="020B0806030902050204" pitchFamily="34" charset="0"/>
                  <a:ea typeface="微软雅黑" panose="020B0503020204020204" pitchFamily="34" charset="-122"/>
                  <a:sym typeface="Impact" panose="020B0806030902050204" pitchFamily="34" charset="0"/>
                </a:rPr>
                <a:t>VS</a:t>
              </a:r>
              <a:endParaRPr lang="zh-CN" altLang="en-US" sz="2135"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graphicFrame>
        <p:nvGraphicFramePr>
          <p:cNvPr id="9" name="_3"/>
          <p:cNvGraphicFramePr/>
          <p:nvPr/>
        </p:nvGraphicFramePr>
        <p:xfrm>
          <a:off x="1617057" y="4094717"/>
          <a:ext cx="3814389" cy="2058436"/>
        </p:xfrm>
        <a:graphic>
          <a:graphicData uri="http://schemas.openxmlformats.org/drawingml/2006/chart">
            <c:chart xmlns:c="http://schemas.openxmlformats.org/drawingml/2006/chart" xmlns:r="http://schemas.openxmlformats.org/officeDocument/2006/relationships" r:id="rId3"/>
          </a:graphicData>
        </a:graphic>
      </p:graphicFrame>
      <p:sp>
        <p:nvSpPr>
          <p:cNvPr id="10" name="_4"/>
          <p:cNvSpPr txBox="1"/>
          <p:nvPr/>
        </p:nvSpPr>
        <p:spPr>
          <a:xfrm>
            <a:off x="1826185" y="4127562"/>
            <a:ext cx="884427" cy="235898"/>
          </a:xfrm>
          <a:prstGeom prst="rect">
            <a:avLst/>
          </a:prstGeom>
          <a:noFill/>
        </p:spPr>
        <p:txBody>
          <a:bodyPr wrap="square" lIns="91440" tIns="45720" rIns="91440" bIns="45720" rtlCol="0">
            <a:spAutoFit/>
          </a:bodyPr>
          <a:lstStyle/>
          <a:p>
            <a:r>
              <a:rPr lang="zh-CN" altLang="en-US" sz="935" dirty="0">
                <a:solidFill>
                  <a:schemeClr val="bg1"/>
                </a:solidFill>
                <a:latin typeface="Impact" panose="020B0806030902050204" pitchFamily="34" charset="0"/>
                <a:ea typeface="微软雅黑" panose="020B0503020204020204" pitchFamily="34" charset="-122"/>
                <a:sym typeface="Impact" panose="020B0806030902050204" pitchFamily="34" charset="0"/>
              </a:rPr>
              <a:t>（百万元）</a:t>
            </a:r>
          </a:p>
        </p:txBody>
      </p:sp>
      <p:graphicFrame>
        <p:nvGraphicFramePr>
          <p:cNvPr id="11" name="_5"/>
          <p:cNvGraphicFramePr/>
          <p:nvPr/>
        </p:nvGraphicFramePr>
        <p:xfrm>
          <a:off x="7027257" y="4094717"/>
          <a:ext cx="3814389" cy="2058436"/>
        </p:xfrm>
        <a:graphic>
          <a:graphicData uri="http://schemas.openxmlformats.org/drawingml/2006/chart">
            <c:chart xmlns:c="http://schemas.openxmlformats.org/drawingml/2006/chart" xmlns:r="http://schemas.openxmlformats.org/officeDocument/2006/relationships" r:id="rId4"/>
          </a:graphicData>
        </a:graphic>
      </p:graphicFrame>
      <p:sp>
        <p:nvSpPr>
          <p:cNvPr id="12" name="_6"/>
          <p:cNvSpPr txBox="1"/>
          <p:nvPr/>
        </p:nvSpPr>
        <p:spPr>
          <a:xfrm>
            <a:off x="7236385" y="4127562"/>
            <a:ext cx="884427" cy="235898"/>
          </a:xfrm>
          <a:prstGeom prst="rect">
            <a:avLst/>
          </a:prstGeom>
          <a:noFill/>
        </p:spPr>
        <p:txBody>
          <a:bodyPr wrap="square" lIns="91440" tIns="45720" rIns="91440" bIns="45720" rtlCol="0">
            <a:spAutoFit/>
          </a:bodyPr>
          <a:lstStyle/>
          <a:p>
            <a:r>
              <a:rPr lang="zh-CN" altLang="en-US" sz="935" dirty="0">
                <a:solidFill>
                  <a:schemeClr val="bg1"/>
                </a:solidFill>
                <a:latin typeface="Impact" panose="020B0806030902050204" pitchFamily="34" charset="0"/>
                <a:ea typeface="微软雅黑" panose="020B0503020204020204" pitchFamily="34" charset="-122"/>
                <a:sym typeface="Impact" panose="020B0806030902050204" pitchFamily="34" charset="0"/>
              </a:rPr>
              <a:t>（百万元）</a:t>
            </a:r>
          </a:p>
        </p:txBody>
      </p:sp>
      <p:grpSp>
        <p:nvGrpSpPr>
          <p:cNvPr id="13" name="_7"/>
          <p:cNvGrpSpPr/>
          <p:nvPr/>
        </p:nvGrpSpPr>
        <p:grpSpPr>
          <a:xfrm>
            <a:off x="1736265" y="2083019"/>
            <a:ext cx="3575975" cy="1363444"/>
            <a:chOff x="2330673" y="2010009"/>
            <a:chExt cx="1739454" cy="1412819"/>
          </a:xfrm>
        </p:grpSpPr>
        <p:sp>
          <p:nvSpPr>
            <p:cNvPr id="14" name="圆角矩形 13"/>
            <p:cNvSpPr/>
            <p:nvPr/>
          </p:nvSpPr>
          <p:spPr>
            <a:xfrm>
              <a:off x="2330673" y="2010009"/>
              <a:ext cx="1739454" cy="1412819"/>
            </a:xfrm>
            <a:prstGeom prst="roundRect">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 name="圆角矩形 14"/>
            <p:cNvSpPr/>
            <p:nvPr/>
          </p:nvSpPr>
          <p:spPr>
            <a:xfrm>
              <a:off x="2491516" y="2210089"/>
              <a:ext cx="1426200" cy="1042648"/>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16" name="_8"/>
          <p:cNvGrpSpPr/>
          <p:nvPr/>
        </p:nvGrpSpPr>
        <p:grpSpPr>
          <a:xfrm>
            <a:off x="7146464" y="2083019"/>
            <a:ext cx="3575975" cy="1363444"/>
            <a:chOff x="2330673" y="2010009"/>
            <a:chExt cx="1739454" cy="1412819"/>
          </a:xfrm>
        </p:grpSpPr>
        <p:sp>
          <p:nvSpPr>
            <p:cNvPr id="17" name="圆角矩形 16"/>
            <p:cNvSpPr/>
            <p:nvPr/>
          </p:nvSpPr>
          <p:spPr>
            <a:xfrm>
              <a:off x="2330673" y="2010009"/>
              <a:ext cx="1739454" cy="1412819"/>
            </a:xfrm>
            <a:prstGeom prst="roundRect">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8" name="圆角矩形 17"/>
            <p:cNvSpPr/>
            <p:nvPr/>
          </p:nvSpPr>
          <p:spPr>
            <a:xfrm>
              <a:off x="2499980" y="2200574"/>
              <a:ext cx="1425495" cy="1042133"/>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19" name="_9"/>
          <p:cNvGrpSpPr/>
          <p:nvPr/>
        </p:nvGrpSpPr>
        <p:grpSpPr>
          <a:xfrm>
            <a:off x="2268398" y="2361030"/>
            <a:ext cx="2744944" cy="758160"/>
            <a:chOff x="7183565" y="3751913"/>
            <a:chExt cx="2925193" cy="758162"/>
          </a:xfrm>
        </p:grpSpPr>
        <p:sp>
          <p:nvSpPr>
            <p:cNvPr id="20" name="文本框 27"/>
            <p:cNvSpPr txBox="1"/>
            <p:nvPr/>
          </p:nvSpPr>
          <p:spPr bwMode="auto">
            <a:xfrm>
              <a:off x="7183565" y="4079187"/>
              <a:ext cx="2925193" cy="430888"/>
            </a:xfrm>
            <a:prstGeom prst="rect">
              <a:avLst/>
            </a:prstGeom>
            <a:noFill/>
          </p:spPr>
          <p:txBody>
            <a:bodyPr wrap="square">
              <a:spAutoFit/>
            </a:bodyPr>
            <a:lstStyle/>
            <a:p>
              <a:pPr>
                <a:defRPr/>
              </a:pPr>
              <a:r>
                <a:rPr lang="zh-CN" altLang="en-US" sz="1050"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点击输入本栏的具体文字，简明扼要的说明分项内容，请根据您的具体内容酌情修改。</a:t>
              </a:r>
              <a:endParaRPr lang="zh-CN" altLang="en-US" sz="1050" spc="100"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 name="文本框 28"/>
            <p:cNvSpPr txBox="1"/>
            <p:nvPr/>
          </p:nvSpPr>
          <p:spPr bwMode="auto">
            <a:xfrm>
              <a:off x="7346992" y="3751913"/>
              <a:ext cx="2349784" cy="369333"/>
            </a:xfrm>
            <a:prstGeom prst="rect">
              <a:avLst/>
            </a:prstGeom>
            <a:noFill/>
          </p:spPr>
          <p:txBody>
            <a:bodyPr wrap="square">
              <a:spAutoFit/>
            </a:bodyPr>
            <a:lstStyle/>
            <a:p>
              <a:pPr>
                <a:defRPr/>
              </a:pPr>
              <a:r>
                <a:rPr lang="zh-CN" altLang="en-US" b="1" spc="100" dirty="0">
                  <a:solidFill>
                    <a:srgbClr val="1D93CF"/>
                  </a:solidFill>
                  <a:latin typeface="Impact" panose="020B0806030902050204" pitchFamily="34" charset="0"/>
                  <a:ea typeface="微软雅黑" panose="020B0503020204020204" pitchFamily="34" charset="-122"/>
                  <a:sym typeface="Impact" panose="020B0806030902050204" pitchFamily="34" charset="0"/>
                </a:rPr>
                <a:t>点击添加标题内容</a:t>
              </a:r>
            </a:p>
          </p:txBody>
        </p:sp>
      </p:grpSp>
      <p:grpSp>
        <p:nvGrpSpPr>
          <p:cNvPr id="22" name="_10"/>
          <p:cNvGrpSpPr/>
          <p:nvPr/>
        </p:nvGrpSpPr>
        <p:grpSpPr>
          <a:xfrm>
            <a:off x="7678598" y="2366702"/>
            <a:ext cx="2746465" cy="798511"/>
            <a:chOff x="7183565" y="3711564"/>
            <a:chExt cx="2926814" cy="798514"/>
          </a:xfrm>
        </p:grpSpPr>
        <p:sp>
          <p:nvSpPr>
            <p:cNvPr id="23" name="文本框 31"/>
            <p:cNvSpPr txBox="1"/>
            <p:nvPr/>
          </p:nvSpPr>
          <p:spPr bwMode="auto">
            <a:xfrm>
              <a:off x="7183565" y="4079189"/>
              <a:ext cx="2926814" cy="430889"/>
            </a:xfrm>
            <a:prstGeom prst="rect">
              <a:avLst/>
            </a:prstGeom>
            <a:noFill/>
          </p:spPr>
          <p:txBody>
            <a:bodyPr wrap="square">
              <a:spAutoFit/>
            </a:bodyPr>
            <a:lstStyle/>
            <a:p>
              <a:pPr>
                <a:defRPr/>
              </a:pPr>
              <a:r>
                <a:rPr lang="zh-CN" altLang="en-US" sz="1050"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点击输入本栏的具体文字，简明扼要的说明分项内容，请根据您的具体内容酌情修改。</a:t>
              </a:r>
              <a:endParaRPr lang="zh-CN" altLang="en-US" sz="1050" spc="100"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4" name="文本框 32"/>
            <p:cNvSpPr txBox="1"/>
            <p:nvPr/>
          </p:nvSpPr>
          <p:spPr bwMode="auto">
            <a:xfrm>
              <a:off x="7472079" y="3711564"/>
              <a:ext cx="2349784" cy="369333"/>
            </a:xfrm>
            <a:prstGeom prst="rect">
              <a:avLst/>
            </a:prstGeom>
            <a:noFill/>
          </p:spPr>
          <p:txBody>
            <a:bodyPr wrap="square">
              <a:spAutoFit/>
            </a:bodyPr>
            <a:lstStyle/>
            <a:p>
              <a:pPr>
                <a:defRPr/>
              </a:pPr>
              <a:r>
                <a:rPr lang="zh-CN" altLang="en-US" b="1" spc="100" dirty="0">
                  <a:solidFill>
                    <a:srgbClr val="1D93CF"/>
                  </a:solidFill>
                  <a:latin typeface="Impact" panose="020B0806030902050204" pitchFamily="34" charset="0"/>
                  <a:ea typeface="微软雅黑" panose="020B0503020204020204" pitchFamily="34" charset="-122"/>
                  <a:sym typeface="Impact" panose="020B0806030902050204" pitchFamily="34" charset="0"/>
                </a:rPr>
                <a:t>点击添加标题内容</a:t>
              </a:r>
            </a:p>
          </p:txBody>
        </p:sp>
      </p:gr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 presetClass="entr" presetSubtype="4" accel="60000" fill="hold" nodeType="afterEffect" p14:presetBounceEnd="40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40000">
                                          <p:cBhvr additive="base">
                                            <p:cTn id="11" dur="5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accel="60000" fill="hold" nodeType="withEffect" p14:presetBounceEnd="40000">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14:bounceEnd="40000">
                                          <p:cBhvr additive="base">
                                            <p:cTn id="15"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outVertical)">
                                          <p:cBhvr>
                                            <p:cTn id="20" dur="500"/>
                                            <p:tgtEl>
                                              <p:spTgt spid="19"/>
                                            </p:tgtEl>
                                          </p:cBhvr>
                                        </p:animEffect>
                                      </p:childTnLst>
                                    </p:cTn>
                                  </p:par>
                                  <p:par>
                                    <p:cTn id="21" presetID="16" presetClass="entr" presetSubtype="37"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outVertical)">
                                          <p:cBhvr>
                                            <p:cTn id="23" dur="500"/>
                                            <p:tgtEl>
                                              <p:spTgt spid="22"/>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wipe(down)">
                                          <p:cBhvr>
                                            <p:cTn id="27" dur="500"/>
                                            <p:tgtEl>
                                              <p:spTgt spid="9">
                                                <p:graphicEl>
                                                  <a:chart seriesIdx="-3" categoryIdx="-3" bldStep="gridLegend"/>
                                                </p:graphic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down)">
                                          <p:cBhvr>
                                            <p:cTn id="37" dur="500"/>
                                            <p:tgtEl>
                                              <p:spTgt spid="9">
                                                <p:graphicEl>
                                                  <a:chart seriesIdx="0" categoryIdx="-4" bldStep="series"/>
                                                </p:graphicEl>
                                              </p:spTgt>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wipe(down)">
                                          <p:cBhvr>
                                            <p:cTn id="41" dur="500"/>
                                            <p:tgtEl>
                                              <p:spTgt spid="11">
                                                <p:graphicEl>
                                                  <a:chart seriesIdx="-3" categoryIdx="-3" bldStep="gridLegend"/>
                                                </p:graphicEl>
                                              </p:spTgt>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wipe(down)">
                                          <p:cBhvr>
                                            <p:cTn id="51" dur="500"/>
                                            <p:tgtEl>
                                              <p:spTgt spid="11">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P spid="10" grpId="0"/>
          <p:bldGraphic spid="11" grpId="0">
            <p:bldSub>
              <a:bldChart bld="series"/>
            </p:bldSub>
          </p:bldGraphic>
          <p:bldP spid="1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 presetClass="entr" presetSubtype="4" accel="6000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accel="60000"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outVertical)">
                                          <p:cBhvr>
                                            <p:cTn id="20" dur="500"/>
                                            <p:tgtEl>
                                              <p:spTgt spid="19"/>
                                            </p:tgtEl>
                                          </p:cBhvr>
                                        </p:animEffect>
                                      </p:childTnLst>
                                    </p:cTn>
                                  </p:par>
                                  <p:par>
                                    <p:cTn id="21" presetID="16" presetClass="entr" presetSubtype="37"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outVertical)">
                                          <p:cBhvr>
                                            <p:cTn id="23" dur="500"/>
                                            <p:tgtEl>
                                              <p:spTgt spid="22"/>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wipe(down)">
                                          <p:cBhvr>
                                            <p:cTn id="27" dur="500"/>
                                            <p:tgtEl>
                                              <p:spTgt spid="9">
                                                <p:graphicEl>
                                                  <a:chart seriesIdx="-3" categoryIdx="-3" bldStep="gridLegend"/>
                                                </p:graphic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down)">
                                          <p:cBhvr>
                                            <p:cTn id="37" dur="500"/>
                                            <p:tgtEl>
                                              <p:spTgt spid="9">
                                                <p:graphicEl>
                                                  <a:chart seriesIdx="0" categoryIdx="-4" bldStep="series"/>
                                                </p:graphicEl>
                                              </p:spTgt>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wipe(down)">
                                          <p:cBhvr>
                                            <p:cTn id="41" dur="500"/>
                                            <p:tgtEl>
                                              <p:spTgt spid="11">
                                                <p:graphicEl>
                                                  <a:chart seriesIdx="-3" categoryIdx="-3" bldStep="gridLegend"/>
                                                </p:graphicEl>
                                              </p:spTgt>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wipe(down)">
                                          <p:cBhvr>
                                            <p:cTn id="51" dur="500"/>
                                            <p:tgtEl>
                                              <p:spTgt spid="11">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P spid="10" grpId="0"/>
          <p:bldGraphic spid="11" grpId="0">
            <p:bldSub>
              <a:bldChart bld="series"/>
            </p:bldSub>
          </p:bldGraphic>
          <p:bldP spid="12"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2035032" y="2635263"/>
            <a:ext cx="1870218" cy="1570855"/>
          </a:xfrm>
        </p:spPr>
        <p:txBody>
          <a:bodyPr/>
          <a:lstStyle/>
          <a:p>
            <a:r>
              <a:rPr lang="en-US" altLang="zh-CN" dirty="0" smtClean="0">
                <a:latin typeface="Impact" panose="020B0806030902050204" pitchFamily="34" charset="0"/>
                <a:ea typeface="微软雅黑" panose="020B0503020204020204" pitchFamily="34" charset="-122"/>
                <a:sym typeface="Impact" panose="020B0806030902050204" pitchFamily="34" charset="0"/>
              </a:rPr>
              <a:t>04</a:t>
            </a:r>
            <a:endParaRPr lang="zh-CN" altLang="en-US" dirty="0">
              <a:latin typeface="Impact" panose="020B0806030902050204" pitchFamily="34" charset="0"/>
              <a:ea typeface="微软雅黑" panose="020B0503020204020204" pitchFamily="34" charset="-122"/>
              <a:sym typeface="Impact" panose="020B0806030902050204" pitchFamily="34" charset="0"/>
            </a:endParaRPr>
          </a:p>
        </p:txBody>
      </p:sp>
      <p:sp>
        <p:nvSpPr>
          <p:cNvPr id="4" name="文本占位符 3"/>
          <p:cNvSpPr>
            <a:spLocks noGrp="1"/>
          </p:cNvSpPr>
          <p:nvPr>
            <p:ph type="body" sz="quarter" idx="11"/>
          </p:nvPr>
        </p:nvSpPr>
        <p:spPr/>
        <p:txBody>
          <a:bodyPr/>
          <a:lstStyle/>
          <a:p>
            <a:pPr algn="ctr">
              <a:lnSpc>
                <a:spcPct val="150000"/>
              </a:lnSpc>
            </a:pPr>
            <a:r>
              <a:rPr lang="zh-CN" altLang="en-US" b="1" spc="133" dirty="0">
                <a:latin typeface="Impact" panose="020B0806030902050204" pitchFamily="34" charset="0"/>
                <a:ea typeface="微软雅黑" panose="020B0503020204020204" pitchFamily="34" charset="-122"/>
                <a:sym typeface="Impact" panose="020B0806030902050204" pitchFamily="34" charset="0"/>
              </a:rPr>
              <a:t>目标展望</a:t>
            </a:r>
            <a:endParaRPr lang="en-US" altLang="zh-CN" b="1" spc="133" dirty="0">
              <a:latin typeface="Impact" panose="020B0806030902050204" pitchFamily="34" charset="0"/>
              <a:ea typeface="微软雅黑" panose="020B0503020204020204" pitchFamily="34" charset="-122"/>
              <a:sym typeface="Impact" panose="020B0806030902050204" pitchFamily="34" charset="0"/>
            </a:endParaRPr>
          </a:p>
        </p:txBody>
      </p:sp>
      <p:sp>
        <p:nvSpPr>
          <p:cNvPr id="5" name="文本占位符 4"/>
          <p:cNvSpPr>
            <a:spLocks noGrp="1"/>
          </p:cNvSpPr>
          <p:nvPr>
            <p:ph type="body" sz="quarter" idx="12"/>
          </p:nvPr>
        </p:nvSpPr>
        <p:spPr/>
        <p:txBody>
          <a:bodyPr/>
          <a:lstStyle/>
          <a:p>
            <a:r>
              <a:rPr lang="zh-CN" altLang="en-US" dirty="0" smtClean="0">
                <a:latin typeface="Impact" panose="020B0806030902050204" pitchFamily="34" charset="0"/>
                <a:ea typeface="微软雅黑" panose="020B0503020204020204" pitchFamily="34" charset="-122"/>
                <a:sym typeface="Impact" panose="020B0806030902050204" pitchFamily="34" charset="0"/>
              </a:rPr>
              <a:t>点击输入副标题</a:t>
            </a:r>
            <a:endParaRPr lang="en-US" altLang="zh-CN" dirty="0" smtClean="0">
              <a:latin typeface="Impact" panose="020B0806030902050204" pitchFamily="34" charset="0"/>
              <a:ea typeface="微软雅黑" panose="020B0503020204020204" pitchFamily="34" charset="-122"/>
              <a:sym typeface="Impact" panose="020B0806030902050204" pitchFamily="34" charset="0"/>
            </a:endParaRPr>
          </a:p>
          <a:p>
            <a:r>
              <a:rPr lang="zh-CN" altLang="en-US" dirty="0">
                <a:latin typeface="Impact" panose="020B0806030902050204" pitchFamily="34" charset="0"/>
                <a:ea typeface="微软雅黑" panose="020B0503020204020204" pitchFamily="34" charset="-122"/>
                <a:sym typeface="Impact" panose="020B0806030902050204" pitchFamily="34" charset="0"/>
              </a:rPr>
              <a:t>点击输入副标题</a:t>
            </a:r>
          </a:p>
          <a:p>
            <a:r>
              <a:rPr lang="zh-CN" altLang="en-US" dirty="0">
                <a:latin typeface="Impact" panose="020B0806030902050204" pitchFamily="34" charset="0"/>
                <a:ea typeface="微软雅黑" panose="020B0503020204020204" pitchFamily="34" charset="-122"/>
                <a:sym typeface="Impact" panose="020B0806030902050204" pitchFamily="34" charset="0"/>
              </a:rPr>
              <a:t>点击输入副标题</a:t>
            </a:r>
          </a:p>
          <a:p>
            <a:endParaRPr lang="zh-CN" altLang="en-US" dirty="0">
              <a:latin typeface="Impact" panose="020B0806030902050204" pitchFamily="34" charset="0"/>
              <a:ea typeface="微软雅黑" panose="020B0503020204020204" pitchFamily="34" charset="-122"/>
              <a:sym typeface="Impact" panose="020B0806030902050204" pitchFamily="34" charset="0"/>
            </a:endParaRPr>
          </a:p>
        </p:txBody>
      </p:sp>
      <p:sp>
        <p:nvSpPr>
          <p:cNvPr id="6" name="文本占位符 5"/>
          <p:cNvSpPr>
            <a:spLocks noGrp="1"/>
          </p:cNvSpPr>
          <p:nvPr>
            <p:ph type="body" sz="quarter" idx="13"/>
          </p:nvPr>
        </p:nvSpPr>
        <p:spPr/>
        <p:txBody>
          <a:bodyPr/>
          <a:lstStyle/>
          <a:p>
            <a:r>
              <a:rPr lang="zh-CN" altLang="en-US" dirty="0">
                <a:latin typeface="Impact" panose="020B0806030902050204" pitchFamily="34" charset="0"/>
                <a:ea typeface="微软雅黑" panose="020B0503020204020204" pitchFamily="34" charset="-122"/>
                <a:sym typeface="Impact" panose="020B0806030902050204" pitchFamily="34" charset="0"/>
              </a:rPr>
              <a:t>点击输入</a:t>
            </a:r>
            <a:r>
              <a:rPr lang="zh-CN" altLang="en-US" dirty="0" smtClean="0">
                <a:latin typeface="Impact" panose="020B0806030902050204" pitchFamily="34" charset="0"/>
                <a:ea typeface="微软雅黑" panose="020B0503020204020204" pitchFamily="34" charset="-122"/>
                <a:sym typeface="Impact" panose="020B0806030902050204" pitchFamily="34" charset="0"/>
              </a:rPr>
              <a:t>副标题</a:t>
            </a:r>
            <a:endParaRPr lang="en-US" altLang="zh-CN" dirty="0" smtClean="0">
              <a:latin typeface="Impact" panose="020B0806030902050204" pitchFamily="34" charset="0"/>
              <a:ea typeface="微软雅黑" panose="020B0503020204020204" pitchFamily="34" charset="-122"/>
              <a:sym typeface="Impact" panose="020B0806030902050204" pitchFamily="34" charset="0"/>
            </a:endParaRPr>
          </a:p>
          <a:p>
            <a:r>
              <a:rPr lang="zh-CN" altLang="en-US" dirty="0">
                <a:latin typeface="Impact" panose="020B0806030902050204" pitchFamily="34" charset="0"/>
                <a:ea typeface="微软雅黑" panose="020B0503020204020204" pitchFamily="34" charset="-122"/>
                <a:sym typeface="Impact" panose="020B0806030902050204" pitchFamily="34" charset="0"/>
              </a:rPr>
              <a:t>点击输入副标题</a:t>
            </a:r>
          </a:p>
          <a:p>
            <a:r>
              <a:rPr lang="zh-CN" altLang="en-US" dirty="0">
                <a:latin typeface="Impact" panose="020B0806030902050204" pitchFamily="34" charset="0"/>
                <a:ea typeface="微软雅黑" panose="020B0503020204020204" pitchFamily="34" charset="-122"/>
                <a:sym typeface="Impact" panose="020B0806030902050204" pitchFamily="34" charset="0"/>
              </a:rPr>
              <a:t>点击输入副标题</a:t>
            </a:r>
          </a:p>
          <a:p>
            <a:endParaRPr lang="zh-CN" altLang="en-US" dirty="0">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0"/>
          </p:nvPr>
        </p:nvSpPr>
        <p:spPr/>
        <p:txBody>
          <a:bodyPr/>
          <a:lstStyle/>
          <a:p>
            <a:r>
              <a:rPr lang="zh-CN" altLang="en-US" dirty="0"/>
              <a:t>点击输入标题</a:t>
            </a:r>
          </a:p>
        </p:txBody>
      </p:sp>
      <p:grpSp>
        <p:nvGrpSpPr>
          <p:cNvPr id="7" name="_1"/>
          <p:cNvGrpSpPr/>
          <p:nvPr/>
        </p:nvGrpSpPr>
        <p:grpSpPr>
          <a:xfrm>
            <a:off x="3793522" y="4308678"/>
            <a:ext cx="6480000" cy="900000"/>
            <a:chOff x="2369249" y="2038298"/>
            <a:chExt cx="1640385" cy="1336524"/>
          </a:xfrm>
        </p:grpSpPr>
        <p:sp>
          <p:nvSpPr>
            <p:cNvPr id="8" name="圆角矩形 7"/>
            <p:cNvSpPr/>
            <p:nvPr/>
          </p:nvSpPr>
          <p:spPr>
            <a:xfrm>
              <a:off x="2369249" y="2038298"/>
              <a:ext cx="1640385" cy="1336524"/>
            </a:xfrm>
            <a:prstGeom prst="roundRect">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 name="圆角矩形 8"/>
            <p:cNvSpPr/>
            <p:nvPr/>
          </p:nvSpPr>
          <p:spPr>
            <a:xfrm>
              <a:off x="2421371" y="2310929"/>
              <a:ext cx="1549252" cy="801914"/>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10" name="_2"/>
          <p:cNvGrpSpPr/>
          <p:nvPr/>
        </p:nvGrpSpPr>
        <p:grpSpPr>
          <a:xfrm>
            <a:off x="3641138" y="1985549"/>
            <a:ext cx="6480000" cy="900000"/>
            <a:chOff x="2330673" y="2010009"/>
            <a:chExt cx="1640385" cy="1464908"/>
          </a:xfrm>
        </p:grpSpPr>
        <p:sp>
          <p:nvSpPr>
            <p:cNvPr id="11" name="圆角矩形 10"/>
            <p:cNvSpPr/>
            <p:nvPr/>
          </p:nvSpPr>
          <p:spPr>
            <a:xfrm>
              <a:off x="2330673" y="2010009"/>
              <a:ext cx="1640385" cy="1464908"/>
            </a:xfrm>
            <a:prstGeom prst="roundRect">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 name="圆角矩形 11"/>
            <p:cNvSpPr/>
            <p:nvPr/>
          </p:nvSpPr>
          <p:spPr>
            <a:xfrm>
              <a:off x="2376240" y="2300072"/>
              <a:ext cx="1549252" cy="878945"/>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13" name="_4"/>
          <p:cNvSpPr txBox="1"/>
          <p:nvPr/>
        </p:nvSpPr>
        <p:spPr>
          <a:xfrm>
            <a:off x="3928085" y="2234882"/>
            <a:ext cx="5530805" cy="369332"/>
          </a:xfrm>
          <a:prstGeom prst="rect">
            <a:avLst/>
          </a:prstGeom>
          <a:noFill/>
        </p:spPr>
        <p:txBody>
          <a:bodyPr wrap="square" rtlCol="0">
            <a:spAutoFit/>
          </a:bodyPr>
          <a:lstStyle/>
          <a:p>
            <a:r>
              <a:rPr lang="zh-CN" altLang="en-US" b="1" dirty="0">
                <a:solidFill>
                  <a:srgbClr val="1D93CF"/>
                </a:solidFill>
                <a:latin typeface="Impact" panose="020B0806030902050204" pitchFamily="34" charset="0"/>
                <a:ea typeface="微软雅黑" panose="020B0503020204020204" pitchFamily="34" charset="-122"/>
                <a:sym typeface="Impact" panose="020B0806030902050204" pitchFamily="34" charset="0"/>
              </a:rPr>
              <a:t>单击此处添加标题</a:t>
            </a:r>
          </a:p>
        </p:txBody>
      </p:sp>
      <p:sp>
        <p:nvSpPr>
          <p:cNvPr id="14" name="_5"/>
          <p:cNvSpPr txBox="1"/>
          <p:nvPr/>
        </p:nvSpPr>
        <p:spPr>
          <a:xfrm>
            <a:off x="4071332" y="4552820"/>
            <a:ext cx="3972485" cy="369332"/>
          </a:xfrm>
          <a:prstGeom prst="rect">
            <a:avLst/>
          </a:prstGeom>
          <a:noFill/>
        </p:spPr>
        <p:txBody>
          <a:bodyPr wrap="square" rtlCol="0">
            <a:spAutoFit/>
          </a:bodyPr>
          <a:lstStyle/>
          <a:p>
            <a:r>
              <a:rPr lang="zh-CN" altLang="en-US" b="1" dirty="0">
                <a:solidFill>
                  <a:srgbClr val="1D93CF"/>
                </a:solidFill>
                <a:latin typeface="Impact" panose="020B0806030902050204" pitchFamily="34" charset="0"/>
                <a:ea typeface="微软雅黑" panose="020B0503020204020204" pitchFamily="34" charset="-122"/>
                <a:sym typeface="Impact" panose="020B0806030902050204" pitchFamily="34" charset="0"/>
              </a:rPr>
              <a:t>单击此处添加标题</a:t>
            </a:r>
          </a:p>
        </p:txBody>
      </p:sp>
      <p:sp>
        <p:nvSpPr>
          <p:cNvPr id="15" name="_6"/>
          <p:cNvSpPr txBox="1"/>
          <p:nvPr/>
        </p:nvSpPr>
        <p:spPr>
          <a:xfrm>
            <a:off x="3678885" y="3043019"/>
            <a:ext cx="6440532" cy="812530"/>
          </a:xfrm>
          <a:prstGeom prst="rect">
            <a:avLst/>
          </a:prstGeom>
          <a:noFill/>
        </p:spPr>
        <p:txBody>
          <a:bodyPr wrap="square" lIns="91440" tIns="45720" rIns="91440" bIns="45720" rtlCol="0">
            <a:spAutoFit/>
          </a:bodyPr>
          <a:lstStyle/>
          <a:p>
            <a:pPr>
              <a:lnSpc>
                <a:spcPct val="130000"/>
              </a:lnSpc>
            </a:pP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您的内容打在这里，或者通过复制您的文本后，在此框中选择粘贴，并选择只保留文字。在此录入</a:t>
            </a:r>
            <a:r>
              <a:rPr lang="zh-CN" altLang="en-US" sz="12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上亮亮图文旗舰店</a:t>
            </a:r>
            <a:r>
              <a:rPr lang="en-US" altLang="zh-CN" sz="12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https://liangliangtuwen.tmall.com</a:t>
            </a:r>
            <a:r>
              <a:rPr lang="zh-CN" altLang="en-US" sz="12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图</a:t>
            </a: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表的综合描述说明您的内容打在这里，或者通过复制您的文本后，在此框中选择粘贴，并选择只保留文字。</a:t>
            </a:r>
          </a:p>
        </p:txBody>
      </p:sp>
      <p:sp>
        <p:nvSpPr>
          <p:cNvPr id="16" name="_7"/>
          <p:cNvSpPr txBox="1"/>
          <p:nvPr/>
        </p:nvSpPr>
        <p:spPr>
          <a:xfrm>
            <a:off x="3720784" y="5392265"/>
            <a:ext cx="6480491" cy="812530"/>
          </a:xfrm>
          <a:prstGeom prst="rect">
            <a:avLst/>
          </a:prstGeom>
          <a:noFill/>
        </p:spPr>
        <p:txBody>
          <a:bodyPr wrap="square" lIns="91440" tIns="45720" rIns="91440" bIns="45720" rtlCol="0">
            <a:spAutoFit/>
          </a:bodyPr>
          <a:lstStyle/>
          <a:p>
            <a:pPr>
              <a:lnSpc>
                <a:spcPct val="130000"/>
              </a:lnSpc>
            </a:pP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17" name="_8"/>
          <p:cNvSpPr/>
          <p:nvPr/>
        </p:nvSpPr>
        <p:spPr bwMode="auto">
          <a:xfrm>
            <a:off x="1688045" y="1997813"/>
            <a:ext cx="1620000" cy="1620000"/>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rgbClr val="1D93CF">
                <a:alpha val="85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8" name="_9"/>
          <p:cNvSpPr/>
          <p:nvPr/>
        </p:nvSpPr>
        <p:spPr bwMode="auto">
          <a:xfrm>
            <a:off x="1919374" y="2213813"/>
            <a:ext cx="1188000" cy="1188000"/>
          </a:xfrm>
          <a:prstGeom prst="roundRect">
            <a:avLst/>
          </a:prstGeom>
          <a:solidFill>
            <a:schemeClr val="bg1">
              <a:lumMod val="95000"/>
            </a:schemeClr>
          </a:solidFill>
          <a:ln w="50800">
            <a:noFill/>
          </a:ln>
          <a:effectLst>
            <a:outerShdw blurRad="101600" dist="50800" dir="2700000" algn="tl" rotWithShape="0">
              <a:srgbClr val="1D93CF">
                <a:alpha val="64000"/>
              </a:srgb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9" name="_10"/>
          <p:cNvSpPr/>
          <p:nvPr/>
        </p:nvSpPr>
        <p:spPr>
          <a:xfrm>
            <a:off x="1885255" y="2329915"/>
            <a:ext cx="1239407" cy="830997"/>
          </a:xfrm>
          <a:prstGeom prst="rect">
            <a:avLst/>
          </a:prstGeom>
        </p:spPr>
        <p:txBody>
          <a:bodyPr wrap="square" lIns="91440" tIns="45720" rIns="91440" bIns="45720">
            <a:spAutoFit/>
          </a:bodyPr>
          <a:lstStyle/>
          <a:p>
            <a:pPr algn="ctr"/>
            <a:r>
              <a:rPr lang="zh-CN" altLang="en-US" sz="2400" b="1" dirty="0" smtClean="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输入</a:t>
            </a:r>
            <a:endParaRPr lang="en-US" altLang="zh-CN" sz="2400" b="1" dirty="0" smtClean="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24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标题</a:t>
            </a:r>
          </a:p>
        </p:txBody>
      </p:sp>
      <p:sp>
        <p:nvSpPr>
          <p:cNvPr id="20" name="_11"/>
          <p:cNvSpPr/>
          <p:nvPr/>
        </p:nvSpPr>
        <p:spPr bwMode="auto">
          <a:xfrm>
            <a:off x="1688045" y="4289629"/>
            <a:ext cx="1620000" cy="1620000"/>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rgbClr val="1D93CF">
                <a:alpha val="85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 name="_12"/>
          <p:cNvSpPr/>
          <p:nvPr/>
        </p:nvSpPr>
        <p:spPr bwMode="auto">
          <a:xfrm>
            <a:off x="1904045" y="4505629"/>
            <a:ext cx="1188000" cy="1188000"/>
          </a:xfrm>
          <a:prstGeom prst="roundRect">
            <a:avLst/>
          </a:prstGeom>
          <a:solidFill>
            <a:schemeClr val="bg1">
              <a:lumMod val="95000"/>
            </a:schemeClr>
          </a:solidFill>
          <a:ln w="50800">
            <a:noFill/>
          </a:ln>
          <a:effectLst>
            <a:outerShdw blurRad="101600" dist="50800" dir="2700000" algn="tl" rotWithShape="0">
              <a:srgbClr val="1D93CF">
                <a:alpha val="64000"/>
              </a:srgb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2" name="_13"/>
          <p:cNvSpPr/>
          <p:nvPr/>
        </p:nvSpPr>
        <p:spPr>
          <a:xfrm>
            <a:off x="1878341" y="4684130"/>
            <a:ext cx="1239407" cy="830997"/>
          </a:xfrm>
          <a:prstGeom prst="rect">
            <a:avLst/>
          </a:prstGeom>
        </p:spPr>
        <p:txBody>
          <a:bodyPr wrap="square" lIns="91440" tIns="45720" rIns="91440" bIns="45720">
            <a:spAutoFit/>
          </a:bodyPr>
          <a:lstStyle/>
          <a:p>
            <a:pPr algn="ctr"/>
            <a:r>
              <a:rPr lang="zh-CN" altLang="en-US" sz="2400" b="1" dirty="0" smtClean="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输入</a:t>
            </a:r>
            <a:endParaRPr lang="en-US" altLang="zh-CN" sz="2400" b="1" dirty="0" smtClean="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2400" b="1" dirty="0" smtClean="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标题</a:t>
            </a:r>
            <a:endParaRPr lang="zh-CN" altLang="en-US" sz="24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heel(1)">
                                      <p:cBhvr>
                                        <p:cTn id="13" dur="500"/>
                                        <p:tgtEl>
                                          <p:spTgt spid="18"/>
                                        </p:tgtEl>
                                      </p:cBhvr>
                                    </p:animEffect>
                                  </p:childTnLst>
                                </p:cTn>
                              </p:par>
                              <p:par>
                                <p:cTn id="14" presetID="53" presetClass="entr" presetSubtype="16" fill="hold" grpId="0" nodeType="withEffect">
                                  <p:stCondLst>
                                    <p:cond delay="0"/>
                                  </p:stCondLst>
                                  <p:iterate type="lt">
                                    <p:tmPct val="10000"/>
                                  </p:iterate>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par>
                          <p:cTn id="19" fill="hold">
                            <p:stCondLst>
                              <p:cond delay="1149"/>
                            </p:stCondLst>
                            <p:childTnLst>
                              <p:par>
                                <p:cTn id="20" presetID="2" presetClass="entr" presetSubtype="4" accel="6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1649"/>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2149"/>
                            </p:stCondLst>
                            <p:childTnLst>
                              <p:par>
                                <p:cTn id="29" presetID="12" presetClass="entr" presetSubtype="4" fill="hold" grpId="0" nodeType="afterEffect">
                                  <p:stCondLst>
                                    <p:cond delay="0"/>
                                  </p:stCondLst>
                                  <p:iterate type="lt">
                                    <p:tmPct val="5983"/>
                                  </p:iterate>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300"/>
                                        <p:tgtEl>
                                          <p:spTgt spid="15"/>
                                        </p:tgtEl>
                                        <p:attrNameLst>
                                          <p:attrName>ppt_y</p:attrName>
                                        </p:attrNameLst>
                                      </p:cBhvr>
                                      <p:tavLst>
                                        <p:tav tm="0">
                                          <p:val>
                                            <p:strVal val="#ppt_y+#ppt_h*1.125000"/>
                                          </p:val>
                                        </p:tav>
                                        <p:tav tm="100000">
                                          <p:val>
                                            <p:strVal val="#ppt_y"/>
                                          </p:val>
                                        </p:tav>
                                      </p:tavLst>
                                    </p:anim>
                                    <p:animEffect transition="in" filter="wipe(up)">
                                      <p:cBhvr>
                                        <p:cTn id="32" dur="300"/>
                                        <p:tgtEl>
                                          <p:spTgt spid="15"/>
                                        </p:tgtEl>
                                      </p:cBhvr>
                                    </p:animEffect>
                                  </p:childTnLst>
                                </p:cTn>
                              </p:par>
                            </p:childTnLst>
                          </p:cTn>
                        </p:par>
                        <p:par>
                          <p:cTn id="33" fill="hold">
                            <p:stCondLst>
                              <p:cond delay="4800"/>
                            </p:stCondLst>
                            <p:childTnLst>
                              <p:par>
                                <p:cTn id="34" presetID="53" presetClass="entr" presetSubtype="16"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par>
                          <p:cTn id="39" fill="hold">
                            <p:stCondLst>
                              <p:cond delay="5300"/>
                            </p:stCondLst>
                            <p:childTnLst>
                              <p:par>
                                <p:cTn id="40" presetID="21" presetClass="entr" presetSubtype="1"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heel(1)">
                                      <p:cBhvr>
                                        <p:cTn id="42" dur="500"/>
                                        <p:tgtEl>
                                          <p:spTgt spid="21"/>
                                        </p:tgtEl>
                                      </p:cBhvr>
                                    </p:animEffect>
                                  </p:childTnLst>
                                </p:cTn>
                              </p:par>
                              <p:par>
                                <p:cTn id="43" presetID="53" presetClass="entr" presetSubtype="16" fill="hold" grpId="0" nodeType="withEffect">
                                  <p:stCondLst>
                                    <p:cond delay="0"/>
                                  </p:stCondLst>
                                  <p:iterate type="lt">
                                    <p:tmPct val="10000"/>
                                  </p:iterate>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950"/>
                            </p:stCondLst>
                            <p:childTnLst>
                              <p:par>
                                <p:cTn id="49" presetID="2" presetClass="entr" presetSubtype="4" accel="60000"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par>
                          <p:cTn id="53" fill="hold">
                            <p:stCondLst>
                              <p:cond delay="645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par>
                          <p:cTn id="57" fill="hold">
                            <p:stCondLst>
                              <p:cond delay="6950"/>
                            </p:stCondLst>
                            <p:childTnLst>
                              <p:par>
                                <p:cTn id="58" presetID="12" presetClass="entr" presetSubtype="4" fill="hold" grpId="0" nodeType="afterEffect">
                                  <p:stCondLst>
                                    <p:cond delay="0"/>
                                  </p:stCondLst>
                                  <p:iterate type="lt">
                                    <p:tmPct val="5983"/>
                                  </p:iterate>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300"/>
                                        <p:tgtEl>
                                          <p:spTgt spid="16"/>
                                        </p:tgtEl>
                                        <p:attrNameLst>
                                          <p:attrName>ppt_y</p:attrName>
                                        </p:attrNameLst>
                                      </p:cBhvr>
                                      <p:tavLst>
                                        <p:tav tm="0">
                                          <p:val>
                                            <p:strVal val="#ppt_y+#ppt_h*1.125000"/>
                                          </p:val>
                                        </p:tav>
                                        <p:tav tm="100000">
                                          <p:val>
                                            <p:strVal val="#ppt_y"/>
                                          </p:val>
                                        </p:tav>
                                      </p:tavLst>
                                    </p:anim>
                                    <p:animEffect transition="in" filter="wipe(up)">
                                      <p:cBhvr>
                                        <p:cTn id="61"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_1"/>
          <p:cNvSpPr txBox="1"/>
          <p:nvPr/>
        </p:nvSpPr>
        <p:spPr>
          <a:xfrm>
            <a:off x="1476896" y="4560982"/>
            <a:ext cx="2026131" cy="914481"/>
          </a:xfrm>
          <a:prstGeom prst="rect">
            <a:avLst/>
          </a:prstGeom>
          <a:noFill/>
        </p:spPr>
        <p:txBody>
          <a:bodyPr wrap="none" rtlCol="0">
            <a:spAutoFit/>
          </a:bodyPr>
          <a:lstStyle/>
          <a:p>
            <a:pPr algn="ctr">
              <a:lnSpc>
                <a:spcPct val="150000"/>
              </a:lnSpc>
            </a:pPr>
            <a:r>
              <a:rPr lang="zh-CN" altLang="en-US" sz="2265" b="1" spc="133" dirty="0">
                <a:solidFill>
                  <a:schemeClr val="bg1"/>
                </a:solidFill>
                <a:latin typeface="Impact" panose="020B0806030902050204" pitchFamily="34" charset="0"/>
                <a:ea typeface="微软雅黑" panose="020B0503020204020204" pitchFamily="34" charset="-122"/>
                <a:sym typeface="Impact" panose="020B0806030902050204" pitchFamily="34" charset="0"/>
              </a:rPr>
              <a:t>工作回顾</a:t>
            </a:r>
            <a:endParaRPr lang="en-US" altLang="zh-CN" sz="2265" b="1" spc="133"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a:p>
            <a:pPr algn="ctr">
              <a:lnSpc>
                <a:spcPct val="150000"/>
              </a:lnSpc>
            </a:pPr>
            <a:r>
              <a:rPr lang="zh-CN" altLang="en-US" sz="1465" spc="133" dirty="0">
                <a:solidFill>
                  <a:schemeClr val="bg1"/>
                </a:solidFill>
                <a:latin typeface="Impact" panose="020B0806030902050204" pitchFamily="34" charset="0"/>
                <a:ea typeface="微软雅黑" panose="020B0503020204020204" pitchFamily="34" charset="-122"/>
                <a:sym typeface="Impact" panose="020B0806030902050204" pitchFamily="34" charset="0"/>
              </a:rPr>
              <a:t>（近年来工作情况）</a:t>
            </a:r>
            <a:endParaRPr lang="zh-CN" altLang="en-US" sz="2265" spc="133"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 name="_2"/>
          <p:cNvSpPr txBox="1"/>
          <p:nvPr/>
        </p:nvSpPr>
        <p:spPr>
          <a:xfrm>
            <a:off x="3954795" y="4611283"/>
            <a:ext cx="1821524" cy="914481"/>
          </a:xfrm>
          <a:prstGeom prst="rect">
            <a:avLst/>
          </a:prstGeom>
          <a:noFill/>
        </p:spPr>
        <p:txBody>
          <a:bodyPr wrap="none" rtlCol="0">
            <a:spAutoFit/>
          </a:bodyPr>
          <a:lstStyle/>
          <a:p>
            <a:pPr algn="ctr">
              <a:lnSpc>
                <a:spcPct val="150000"/>
              </a:lnSpc>
            </a:pPr>
            <a:r>
              <a:rPr lang="zh-CN" altLang="en-US" sz="2265" b="1" spc="133" dirty="0">
                <a:solidFill>
                  <a:schemeClr val="bg1"/>
                </a:solidFill>
                <a:latin typeface="Impact" panose="020B0806030902050204" pitchFamily="34" charset="0"/>
                <a:ea typeface="微软雅黑" panose="020B0503020204020204" pitchFamily="34" charset="-122"/>
                <a:sym typeface="Impact" panose="020B0806030902050204" pitchFamily="34" charset="0"/>
              </a:rPr>
              <a:t>自我评价</a:t>
            </a:r>
            <a:endParaRPr lang="en-US" altLang="zh-CN" sz="2265" b="1" spc="133"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a:p>
            <a:pPr algn="ctr">
              <a:lnSpc>
                <a:spcPct val="150000"/>
              </a:lnSpc>
            </a:pPr>
            <a:r>
              <a:rPr lang="zh-CN" altLang="en-US" sz="1465" spc="133" dirty="0">
                <a:solidFill>
                  <a:schemeClr val="bg1"/>
                </a:solidFill>
                <a:latin typeface="Impact" panose="020B0806030902050204" pitchFamily="34" charset="0"/>
                <a:ea typeface="微软雅黑" panose="020B0503020204020204" pitchFamily="34" charset="-122"/>
                <a:sym typeface="Impact" panose="020B0806030902050204" pitchFamily="34" charset="0"/>
              </a:rPr>
              <a:t>（对自己的看法）</a:t>
            </a:r>
            <a:endParaRPr lang="zh-CN" altLang="en-US" sz="2265" b="1" spc="133"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 name="_3"/>
          <p:cNvSpPr txBox="1"/>
          <p:nvPr/>
        </p:nvSpPr>
        <p:spPr>
          <a:xfrm>
            <a:off x="8900905" y="4711883"/>
            <a:ext cx="1821524" cy="914481"/>
          </a:xfrm>
          <a:prstGeom prst="rect">
            <a:avLst/>
          </a:prstGeom>
          <a:noFill/>
        </p:spPr>
        <p:txBody>
          <a:bodyPr wrap="none" rtlCol="0">
            <a:spAutoFit/>
          </a:bodyPr>
          <a:lstStyle/>
          <a:p>
            <a:pPr algn="ctr">
              <a:lnSpc>
                <a:spcPct val="150000"/>
              </a:lnSpc>
            </a:pPr>
            <a:r>
              <a:rPr lang="zh-CN" altLang="en-US" sz="2265" b="1" spc="133" dirty="0">
                <a:solidFill>
                  <a:schemeClr val="bg1"/>
                </a:solidFill>
                <a:latin typeface="Impact" panose="020B0806030902050204" pitchFamily="34" charset="0"/>
                <a:ea typeface="微软雅黑" panose="020B0503020204020204" pitchFamily="34" charset="-122"/>
                <a:sym typeface="Impact" panose="020B0806030902050204" pitchFamily="34" charset="0"/>
              </a:rPr>
              <a:t>目标展望</a:t>
            </a:r>
            <a:endParaRPr lang="en-US" altLang="zh-CN" sz="2265" b="1" spc="133"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a:p>
            <a:pPr algn="ctr">
              <a:lnSpc>
                <a:spcPct val="150000"/>
              </a:lnSpc>
            </a:pPr>
            <a:r>
              <a:rPr lang="zh-CN" altLang="en-US" sz="1465" spc="133" dirty="0">
                <a:solidFill>
                  <a:schemeClr val="bg1"/>
                </a:solidFill>
                <a:latin typeface="Impact" panose="020B0806030902050204" pitchFamily="34" charset="0"/>
                <a:ea typeface="微软雅黑" panose="020B0503020204020204" pitchFamily="34" charset="-122"/>
                <a:sym typeface="Impact" panose="020B0806030902050204" pitchFamily="34" charset="0"/>
              </a:rPr>
              <a:t>（对未来的规划）</a:t>
            </a:r>
            <a:endParaRPr lang="zh-CN" altLang="en-US" sz="2265" b="1" spc="133"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 name="_4"/>
          <p:cNvSpPr txBox="1"/>
          <p:nvPr/>
        </p:nvSpPr>
        <p:spPr>
          <a:xfrm>
            <a:off x="6415150" y="4661583"/>
            <a:ext cx="1821524" cy="914481"/>
          </a:xfrm>
          <a:prstGeom prst="rect">
            <a:avLst/>
          </a:prstGeom>
          <a:noFill/>
        </p:spPr>
        <p:txBody>
          <a:bodyPr wrap="none" rtlCol="0">
            <a:spAutoFit/>
          </a:bodyPr>
          <a:lstStyle/>
          <a:p>
            <a:pPr algn="ctr">
              <a:lnSpc>
                <a:spcPct val="150000"/>
              </a:lnSpc>
            </a:pPr>
            <a:r>
              <a:rPr lang="zh-CN" altLang="en-US" sz="2265" b="1" spc="133" dirty="0">
                <a:solidFill>
                  <a:schemeClr val="bg1"/>
                </a:solidFill>
                <a:latin typeface="Impact" panose="020B0806030902050204" pitchFamily="34" charset="0"/>
                <a:ea typeface="微软雅黑" panose="020B0503020204020204" pitchFamily="34" charset="-122"/>
                <a:sym typeface="Impact" panose="020B0806030902050204" pitchFamily="34" charset="0"/>
              </a:rPr>
              <a:t>工作体会</a:t>
            </a:r>
            <a:endParaRPr lang="en-US" altLang="zh-CN" sz="2265" b="1" spc="133"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a:p>
            <a:pPr algn="ctr">
              <a:lnSpc>
                <a:spcPct val="150000"/>
              </a:lnSpc>
            </a:pPr>
            <a:r>
              <a:rPr lang="zh-CN" altLang="en-US" sz="1465" spc="133" dirty="0">
                <a:solidFill>
                  <a:schemeClr val="bg1"/>
                </a:solidFill>
                <a:latin typeface="Impact" panose="020B0806030902050204" pitchFamily="34" charset="0"/>
                <a:ea typeface="微软雅黑" panose="020B0503020204020204" pitchFamily="34" charset="-122"/>
                <a:sym typeface="Impact" panose="020B0806030902050204" pitchFamily="34" charset="0"/>
              </a:rPr>
              <a:t>（对工作的感悟）</a:t>
            </a:r>
            <a:endParaRPr lang="zh-CN" altLang="en-US" sz="2265" b="1" spc="133"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7" name="_7"/>
          <p:cNvGrpSpPr/>
          <p:nvPr/>
        </p:nvGrpSpPr>
        <p:grpSpPr>
          <a:xfrm rot="2867224">
            <a:off x="1766363" y="2874253"/>
            <a:ext cx="1440000" cy="1440000"/>
            <a:chOff x="4468733" y="2771468"/>
            <a:chExt cx="1487127" cy="1677919"/>
          </a:xfrm>
        </p:grpSpPr>
        <p:sp>
          <p:nvSpPr>
            <p:cNvPr id="8" name="Freeform 5"/>
            <p:cNvSpPr/>
            <p:nvPr/>
          </p:nvSpPr>
          <p:spPr bwMode="auto">
            <a:xfrm rot="5400000">
              <a:off x="4373337" y="2866864"/>
              <a:ext cx="1677919" cy="1487127"/>
            </a:xfrm>
            <a:prstGeom prst="roundRect">
              <a:avLst/>
            </a:prstGeom>
            <a:solidFill>
              <a:schemeClr val="bg1"/>
            </a:soli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2400">
                <a:latin typeface="Impact" panose="020B0806030902050204" pitchFamily="34" charset="0"/>
                <a:ea typeface="微软雅黑" panose="020B0503020204020204" pitchFamily="34" charset="-122"/>
                <a:sym typeface="Impact" panose="020B0806030902050204" pitchFamily="34" charset="0"/>
              </a:endParaRPr>
            </a:p>
          </p:txBody>
        </p:sp>
        <p:sp>
          <p:nvSpPr>
            <p:cNvPr id="9" name="Freeform 5"/>
            <p:cNvSpPr/>
            <p:nvPr/>
          </p:nvSpPr>
          <p:spPr bwMode="auto">
            <a:xfrm rot="5400000">
              <a:off x="4600909" y="3068559"/>
              <a:ext cx="1222771" cy="1083734"/>
            </a:xfrm>
            <a:prstGeom prst="roundRect">
              <a:avLst/>
            </a:prstGeom>
            <a:solidFill>
              <a:srgbClr val="1D93CF"/>
            </a:solidFill>
            <a:ln w="15875">
              <a:noFill/>
            </a:ln>
            <a:effectLst>
              <a:innerShdw blurRad="63500" dist="25400" dir="2700000">
                <a:prstClr val="black">
                  <a:alpha val="50000"/>
                </a:prstClr>
              </a:innerShdw>
            </a:effectLst>
          </p:spPr>
          <p:txBody>
            <a:bodyPr vert="horz" wrap="square" lIns="121920" tIns="60960" rIns="121920" bIns="60960" numCol="1" anchor="t" anchorCtr="0" compatLnSpc="1"/>
            <a:lstStyle/>
            <a:p>
              <a:endParaRPr lang="zh-CN" altLang="en-US" sz="2400">
                <a:solidFill>
                  <a:srgbClr val="C00000"/>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10" name="_8"/>
          <p:cNvGrpSpPr/>
          <p:nvPr/>
        </p:nvGrpSpPr>
        <p:grpSpPr>
          <a:xfrm rot="2867224">
            <a:off x="4099719" y="2924553"/>
            <a:ext cx="1440000" cy="1440000"/>
            <a:chOff x="4468733" y="2771468"/>
            <a:chExt cx="1487127" cy="1677919"/>
          </a:xfrm>
        </p:grpSpPr>
        <p:sp>
          <p:nvSpPr>
            <p:cNvPr id="11" name="Freeform 5"/>
            <p:cNvSpPr/>
            <p:nvPr/>
          </p:nvSpPr>
          <p:spPr bwMode="auto">
            <a:xfrm rot="5400000">
              <a:off x="4373337" y="2866864"/>
              <a:ext cx="1677919" cy="1487127"/>
            </a:xfrm>
            <a:prstGeom prst="roundRect">
              <a:avLst/>
            </a:prstGeom>
            <a:solidFill>
              <a:schemeClr val="bg1"/>
            </a:soli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2400">
                <a:latin typeface="Impact" panose="020B0806030902050204" pitchFamily="34" charset="0"/>
                <a:ea typeface="微软雅黑" panose="020B0503020204020204" pitchFamily="34" charset="-122"/>
                <a:sym typeface="Impact" panose="020B0806030902050204" pitchFamily="34" charset="0"/>
              </a:endParaRPr>
            </a:p>
          </p:txBody>
        </p:sp>
        <p:sp>
          <p:nvSpPr>
            <p:cNvPr id="12" name="Freeform 5"/>
            <p:cNvSpPr/>
            <p:nvPr/>
          </p:nvSpPr>
          <p:spPr bwMode="auto">
            <a:xfrm rot="5400000">
              <a:off x="4600910" y="3068560"/>
              <a:ext cx="1222771" cy="1083734"/>
            </a:xfrm>
            <a:prstGeom prst="roundRect">
              <a:avLst/>
            </a:prstGeom>
            <a:solidFill>
              <a:srgbClr val="1D93CF"/>
            </a:solidFill>
            <a:ln w="15875">
              <a:noFill/>
            </a:ln>
            <a:effectLst>
              <a:innerShdw blurRad="63500" dist="25400" dir="2700000">
                <a:prstClr val="black">
                  <a:alpha val="50000"/>
                </a:prstClr>
              </a:innerShdw>
            </a:effectLst>
          </p:spPr>
          <p:txBody>
            <a:bodyPr vert="horz" wrap="square" lIns="121920" tIns="60960" rIns="121920" bIns="60960" numCol="1" anchor="t" anchorCtr="0" compatLnSpc="1"/>
            <a:lstStyle/>
            <a:p>
              <a:endParaRPr lang="zh-CN" altLang="en-US" sz="2400">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13" name="_9"/>
          <p:cNvGrpSpPr/>
          <p:nvPr/>
        </p:nvGrpSpPr>
        <p:grpSpPr>
          <a:xfrm rot="2867224">
            <a:off x="6560074" y="2974853"/>
            <a:ext cx="1440000" cy="1440000"/>
            <a:chOff x="4468733" y="2771468"/>
            <a:chExt cx="1487127" cy="1677919"/>
          </a:xfrm>
        </p:grpSpPr>
        <p:sp>
          <p:nvSpPr>
            <p:cNvPr id="14" name="Freeform 5"/>
            <p:cNvSpPr/>
            <p:nvPr/>
          </p:nvSpPr>
          <p:spPr bwMode="auto">
            <a:xfrm rot="5400000">
              <a:off x="4373337" y="2866864"/>
              <a:ext cx="1677919" cy="1487127"/>
            </a:xfrm>
            <a:prstGeom prst="roundRect">
              <a:avLst/>
            </a:prstGeom>
            <a:solidFill>
              <a:schemeClr val="bg1"/>
            </a:soli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2400">
                <a:latin typeface="Impact" panose="020B0806030902050204" pitchFamily="34" charset="0"/>
                <a:ea typeface="微软雅黑" panose="020B0503020204020204" pitchFamily="34" charset="-122"/>
                <a:sym typeface="Impact" panose="020B0806030902050204" pitchFamily="34" charset="0"/>
              </a:endParaRPr>
            </a:p>
          </p:txBody>
        </p:sp>
        <p:sp>
          <p:nvSpPr>
            <p:cNvPr id="15" name="Freeform 5"/>
            <p:cNvSpPr/>
            <p:nvPr/>
          </p:nvSpPr>
          <p:spPr bwMode="auto">
            <a:xfrm rot="5400000">
              <a:off x="4600910" y="3068560"/>
              <a:ext cx="1222771" cy="1083734"/>
            </a:xfrm>
            <a:prstGeom prst="roundRect">
              <a:avLst/>
            </a:prstGeom>
            <a:solidFill>
              <a:srgbClr val="1D93CF"/>
            </a:solidFill>
            <a:ln w="15875">
              <a:noFill/>
            </a:ln>
            <a:effectLst>
              <a:innerShdw blurRad="63500" dist="25400" dir="2700000">
                <a:prstClr val="black">
                  <a:alpha val="50000"/>
                </a:prstClr>
              </a:innerShdw>
            </a:effectLst>
          </p:spPr>
          <p:txBody>
            <a:bodyPr vert="horz" wrap="square" lIns="121920" tIns="60960" rIns="121920" bIns="60960" numCol="1" anchor="t" anchorCtr="0" compatLnSpc="1"/>
            <a:lstStyle/>
            <a:p>
              <a:endParaRPr lang="zh-CN" altLang="en-US" sz="2400">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16" name="_10"/>
          <p:cNvGrpSpPr/>
          <p:nvPr/>
        </p:nvGrpSpPr>
        <p:grpSpPr>
          <a:xfrm rot="2867224">
            <a:off x="9045830" y="3025153"/>
            <a:ext cx="1440000" cy="1440000"/>
            <a:chOff x="4468733" y="2771468"/>
            <a:chExt cx="1487127" cy="1677919"/>
          </a:xfrm>
        </p:grpSpPr>
        <p:sp>
          <p:nvSpPr>
            <p:cNvPr id="17" name="Freeform 5"/>
            <p:cNvSpPr/>
            <p:nvPr/>
          </p:nvSpPr>
          <p:spPr bwMode="auto">
            <a:xfrm rot="5400000">
              <a:off x="4373337" y="2866864"/>
              <a:ext cx="1677919" cy="1487127"/>
            </a:xfrm>
            <a:prstGeom prst="roundRect">
              <a:avLst/>
            </a:prstGeom>
            <a:solidFill>
              <a:schemeClr val="bg1"/>
            </a:soli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2400">
                <a:latin typeface="Impact" panose="020B0806030902050204" pitchFamily="34" charset="0"/>
                <a:ea typeface="微软雅黑" panose="020B0503020204020204" pitchFamily="34" charset="-122"/>
                <a:sym typeface="Impact" panose="020B0806030902050204" pitchFamily="34" charset="0"/>
              </a:endParaRPr>
            </a:p>
          </p:txBody>
        </p:sp>
        <p:sp>
          <p:nvSpPr>
            <p:cNvPr id="18" name="Freeform 5"/>
            <p:cNvSpPr/>
            <p:nvPr/>
          </p:nvSpPr>
          <p:spPr bwMode="auto">
            <a:xfrm rot="5400000">
              <a:off x="4600910" y="3068560"/>
              <a:ext cx="1222771" cy="1083734"/>
            </a:xfrm>
            <a:prstGeom prst="roundRect">
              <a:avLst/>
            </a:prstGeom>
            <a:solidFill>
              <a:srgbClr val="1D93CF"/>
            </a:solidFill>
            <a:ln w="15875">
              <a:noFill/>
            </a:ln>
            <a:effectLst>
              <a:innerShdw blurRad="63500" dist="25400" dir="2700000">
                <a:prstClr val="black">
                  <a:alpha val="50000"/>
                </a:prstClr>
              </a:innerShdw>
            </a:effectLst>
          </p:spPr>
          <p:txBody>
            <a:bodyPr vert="horz" wrap="square" lIns="121920" tIns="60960" rIns="121920" bIns="60960" numCol="1" anchor="t" anchorCtr="0" compatLnSpc="1"/>
            <a:lstStyle/>
            <a:p>
              <a:endParaRPr lang="zh-CN" altLang="en-US" sz="2400">
                <a:latin typeface="Impact" panose="020B0806030902050204" pitchFamily="34" charset="0"/>
                <a:ea typeface="微软雅黑" panose="020B0503020204020204" pitchFamily="34" charset="-122"/>
                <a:sym typeface="Impact" panose="020B0806030902050204" pitchFamily="34" charset="0"/>
              </a:endParaRPr>
            </a:p>
          </p:txBody>
        </p:sp>
      </p:grpSp>
      <p:sp>
        <p:nvSpPr>
          <p:cNvPr id="19" name="_11"/>
          <p:cNvSpPr>
            <a:spLocks noEditPoints="1"/>
          </p:cNvSpPr>
          <p:nvPr/>
        </p:nvSpPr>
        <p:spPr bwMode="auto">
          <a:xfrm>
            <a:off x="2252149" y="3430509"/>
            <a:ext cx="560099" cy="325360"/>
          </a:xfrm>
          <a:custGeom>
            <a:avLst/>
            <a:gdLst>
              <a:gd name="T0" fmla="*/ 712 w 739"/>
              <a:gd name="T1" fmla="*/ 36 h 492"/>
              <a:gd name="T2" fmla="*/ 712 w 739"/>
              <a:gd name="T3" fmla="*/ 404 h 492"/>
              <a:gd name="T4" fmla="*/ 702 w 739"/>
              <a:gd name="T5" fmla="*/ 404 h 492"/>
              <a:gd name="T6" fmla="*/ 678 w 739"/>
              <a:gd name="T7" fmla="*/ 403 h 492"/>
              <a:gd name="T8" fmla="*/ 373 w 739"/>
              <a:gd name="T9" fmla="*/ 480 h 492"/>
              <a:gd name="T10" fmla="*/ 369 w 739"/>
              <a:gd name="T11" fmla="*/ 482 h 492"/>
              <a:gd name="T12" fmla="*/ 365 w 739"/>
              <a:gd name="T13" fmla="*/ 480 h 492"/>
              <a:gd name="T14" fmla="*/ 60 w 739"/>
              <a:gd name="T15" fmla="*/ 403 h 492"/>
              <a:gd name="T16" fmla="*/ 37 w 739"/>
              <a:gd name="T17" fmla="*/ 404 h 492"/>
              <a:gd name="T18" fmla="*/ 26 w 739"/>
              <a:gd name="T19" fmla="*/ 404 h 492"/>
              <a:gd name="T20" fmla="*/ 26 w 739"/>
              <a:gd name="T21" fmla="*/ 36 h 492"/>
              <a:gd name="T22" fmla="*/ 0 w 739"/>
              <a:gd name="T23" fmla="*/ 36 h 492"/>
              <a:gd name="T24" fmla="*/ 0 w 739"/>
              <a:gd name="T25" fmla="*/ 418 h 492"/>
              <a:gd name="T26" fmla="*/ 369 w 739"/>
              <a:gd name="T27" fmla="*/ 492 h 492"/>
              <a:gd name="T28" fmla="*/ 739 w 739"/>
              <a:gd name="T29" fmla="*/ 418 h 492"/>
              <a:gd name="T30" fmla="*/ 739 w 739"/>
              <a:gd name="T31" fmla="*/ 36 h 492"/>
              <a:gd name="T32" fmla="*/ 712 w 739"/>
              <a:gd name="T33" fmla="*/ 36 h 492"/>
              <a:gd name="T34" fmla="*/ 357 w 739"/>
              <a:gd name="T35" fmla="*/ 418 h 492"/>
              <a:gd name="T36" fmla="*/ 357 w 739"/>
              <a:gd name="T37" fmla="*/ 82 h 492"/>
              <a:gd name="T38" fmla="*/ 101 w 739"/>
              <a:gd name="T39" fmla="*/ 2 h 492"/>
              <a:gd name="T40" fmla="*/ 101 w 739"/>
              <a:gd name="T41" fmla="*/ 352 h 492"/>
              <a:gd name="T42" fmla="*/ 111 w 739"/>
              <a:gd name="T43" fmla="*/ 352 h 492"/>
              <a:gd name="T44" fmla="*/ 357 w 739"/>
              <a:gd name="T45" fmla="*/ 418 h 492"/>
              <a:gd name="T46" fmla="*/ 638 w 739"/>
              <a:gd name="T47" fmla="*/ 352 h 492"/>
              <a:gd name="T48" fmla="*/ 638 w 739"/>
              <a:gd name="T49" fmla="*/ 2 h 492"/>
              <a:gd name="T50" fmla="*/ 382 w 739"/>
              <a:gd name="T51" fmla="*/ 82 h 492"/>
              <a:gd name="T52" fmla="*/ 382 w 739"/>
              <a:gd name="T53" fmla="*/ 418 h 492"/>
              <a:gd name="T54" fmla="*/ 628 w 739"/>
              <a:gd name="T55" fmla="*/ 352 h 492"/>
              <a:gd name="T56" fmla="*/ 638 w 739"/>
              <a:gd name="T57" fmla="*/ 352 h 492"/>
              <a:gd name="T58" fmla="*/ 369 w 739"/>
              <a:gd name="T59" fmla="*/ 473 h 492"/>
              <a:gd name="T60" fmla="*/ 695 w 739"/>
              <a:gd name="T61" fmla="*/ 395 h 492"/>
              <a:gd name="T62" fmla="*/ 695 w 739"/>
              <a:gd name="T63" fmla="*/ 7 h 492"/>
              <a:gd name="T64" fmla="*/ 655 w 739"/>
              <a:gd name="T65" fmla="*/ 7 h 492"/>
              <a:gd name="T66" fmla="*/ 655 w 739"/>
              <a:gd name="T67" fmla="*/ 370 h 492"/>
              <a:gd name="T68" fmla="*/ 645 w 739"/>
              <a:gd name="T69" fmla="*/ 370 h 492"/>
              <a:gd name="T70" fmla="*/ 626 w 739"/>
              <a:gd name="T71" fmla="*/ 369 h 492"/>
              <a:gd name="T72" fmla="*/ 376 w 739"/>
              <a:gd name="T73" fmla="*/ 441 h 492"/>
              <a:gd name="T74" fmla="*/ 369 w 739"/>
              <a:gd name="T75" fmla="*/ 445 h 492"/>
              <a:gd name="T76" fmla="*/ 363 w 739"/>
              <a:gd name="T77" fmla="*/ 441 h 492"/>
              <a:gd name="T78" fmla="*/ 113 w 739"/>
              <a:gd name="T79" fmla="*/ 369 h 492"/>
              <a:gd name="T80" fmla="*/ 93 w 739"/>
              <a:gd name="T81" fmla="*/ 370 h 492"/>
              <a:gd name="T82" fmla="*/ 83 w 739"/>
              <a:gd name="T83" fmla="*/ 370 h 492"/>
              <a:gd name="T84" fmla="*/ 83 w 739"/>
              <a:gd name="T85" fmla="*/ 7 h 492"/>
              <a:gd name="T86" fmla="*/ 44 w 739"/>
              <a:gd name="T87" fmla="*/ 7 h 492"/>
              <a:gd name="T88" fmla="*/ 44 w 739"/>
              <a:gd name="T89" fmla="*/ 395 h 492"/>
              <a:gd name="T90" fmla="*/ 369 w 739"/>
              <a:gd name="T91" fmla="*/ 473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9" h="492">
                <a:moveTo>
                  <a:pt x="712" y="36"/>
                </a:moveTo>
                <a:lnTo>
                  <a:pt x="712" y="404"/>
                </a:lnTo>
                <a:lnTo>
                  <a:pt x="702" y="404"/>
                </a:lnTo>
                <a:cubicBezTo>
                  <a:pt x="694" y="404"/>
                  <a:pt x="686" y="403"/>
                  <a:pt x="678" y="403"/>
                </a:cubicBezTo>
                <a:cubicBezTo>
                  <a:pt x="576" y="403"/>
                  <a:pt x="467" y="430"/>
                  <a:pt x="373" y="480"/>
                </a:cubicBezTo>
                <a:lnTo>
                  <a:pt x="369" y="482"/>
                </a:lnTo>
                <a:lnTo>
                  <a:pt x="365" y="480"/>
                </a:lnTo>
                <a:cubicBezTo>
                  <a:pt x="271" y="430"/>
                  <a:pt x="163" y="403"/>
                  <a:pt x="60" y="403"/>
                </a:cubicBezTo>
                <a:cubicBezTo>
                  <a:pt x="52" y="403"/>
                  <a:pt x="45" y="404"/>
                  <a:pt x="37" y="404"/>
                </a:cubicBezTo>
                <a:lnTo>
                  <a:pt x="26" y="404"/>
                </a:lnTo>
                <a:lnTo>
                  <a:pt x="26" y="36"/>
                </a:lnTo>
                <a:cubicBezTo>
                  <a:pt x="17" y="36"/>
                  <a:pt x="9" y="36"/>
                  <a:pt x="0" y="36"/>
                </a:cubicBezTo>
                <a:lnTo>
                  <a:pt x="0" y="418"/>
                </a:lnTo>
                <a:cubicBezTo>
                  <a:pt x="123" y="415"/>
                  <a:pt x="254" y="442"/>
                  <a:pt x="369" y="492"/>
                </a:cubicBezTo>
                <a:cubicBezTo>
                  <a:pt x="484" y="442"/>
                  <a:pt x="616" y="415"/>
                  <a:pt x="739" y="418"/>
                </a:cubicBezTo>
                <a:lnTo>
                  <a:pt x="739" y="36"/>
                </a:lnTo>
                <a:cubicBezTo>
                  <a:pt x="730" y="36"/>
                  <a:pt x="721" y="36"/>
                  <a:pt x="712" y="36"/>
                </a:cubicBezTo>
                <a:close/>
                <a:moveTo>
                  <a:pt x="357" y="418"/>
                </a:moveTo>
                <a:lnTo>
                  <a:pt x="357" y="82"/>
                </a:lnTo>
                <a:cubicBezTo>
                  <a:pt x="277" y="28"/>
                  <a:pt x="186" y="0"/>
                  <a:pt x="101" y="2"/>
                </a:cubicBezTo>
                <a:lnTo>
                  <a:pt x="101" y="352"/>
                </a:lnTo>
                <a:cubicBezTo>
                  <a:pt x="104" y="352"/>
                  <a:pt x="107" y="352"/>
                  <a:pt x="111" y="352"/>
                </a:cubicBezTo>
                <a:cubicBezTo>
                  <a:pt x="193" y="352"/>
                  <a:pt x="280" y="375"/>
                  <a:pt x="357" y="418"/>
                </a:cubicBezTo>
                <a:close/>
                <a:moveTo>
                  <a:pt x="638" y="352"/>
                </a:moveTo>
                <a:lnTo>
                  <a:pt x="638" y="2"/>
                </a:lnTo>
                <a:cubicBezTo>
                  <a:pt x="552" y="0"/>
                  <a:pt x="461" y="28"/>
                  <a:pt x="382" y="82"/>
                </a:cubicBezTo>
                <a:lnTo>
                  <a:pt x="382" y="418"/>
                </a:lnTo>
                <a:cubicBezTo>
                  <a:pt x="459" y="375"/>
                  <a:pt x="545" y="352"/>
                  <a:pt x="628" y="352"/>
                </a:cubicBezTo>
                <a:cubicBezTo>
                  <a:pt x="631" y="352"/>
                  <a:pt x="635" y="352"/>
                  <a:pt x="638" y="352"/>
                </a:cubicBezTo>
                <a:close/>
                <a:moveTo>
                  <a:pt x="369" y="473"/>
                </a:moveTo>
                <a:cubicBezTo>
                  <a:pt x="473" y="417"/>
                  <a:pt x="590" y="391"/>
                  <a:pt x="695" y="395"/>
                </a:cubicBezTo>
                <a:lnTo>
                  <a:pt x="695" y="7"/>
                </a:lnTo>
                <a:cubicBezTo>
                  <a:pt x="682" y="6"/>
                  <a:pt x="669" y="6"/>
                  <a:pt x="655" y="7"/>
                </a:cubicBezTo>
                <a:lnTo>
                  <a:pt x="655" y="370"/>
                </a:lnTo>
                <a:lnTo>
                  <a:pt x="645" y="370"/>
                </a:lnTo>
                <a:cubicBezTo>
                  <a:pt x="639" y="369"/>
                  <a:pt x="632" y="369"/>
                  <a:pt x="626" y="369"/>
                </a:cubicBezTo>
                <a:cubicBezTo>
                  <a:pt x="542" y="369"/>
                  <a:pt x="453" y="395"/>
                  <a:pt x="376" y="441"/>
                </a:cubicBezTo>
                <a:lnTo>
                  <a:pt x="369" y="445"/>
                </a:lnTo>
                <a:lnTo>
                  <a:pt x="363" y="441"/>
                </a:lnTo>
                <a:cubicBezTo>
                  <a:pt x="286" y="395"/>
                  <a:pt x="197" y="369"/>
                  <a:pt x="113" y="369"/>
                </a:cubicBezTo>
                <a:cubicBezTo>
                  <a:pt x="106" y="369"/>
                  <a:pt x="100" y="369"/>
                  <a:pt x="93" y="370"/>
                </a:cubicBezTo>
                <a:lnTo>
                  <a:pt x="83" y="370"/>
                </a:lnTo>
                <a:lnTo>
                  <a:pt x="83" y="7"/>
                </a:lnTo>
                <a:cubicBezTo>
                  <a:pt x="70" y="6"/>
                  <a:pt x="57" y="6"/>
                  <a:pt x="44" y="7"/>
                </a:cubicBezTo>
                <a:lnTo>
                  <a:pt x="44" y="395"/>
                </a:lnTo>
                <a:cubicBezTo>
                  <a:pt x="148" y="391"/>
                  <a:pt x="265" y="417"/>
                  <a:pt x="369" y="47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04" tIns="45703" rIns="91404" bIns="45703" numCol="1" anchor="t" anchorCtr="0" compatLnSpc="1"/>
          <a:lstStyle/>
          <a:p>
            <a:endParaRPr lang="zh-CN" altLang="en-US" sz="2400">
              <a:latin typeface="Impact" panose="020B0806030902050204" pitchFamily="34" charset="0"/>
              <a:ea typeface="微软雅黑" panose="020B0503020204020204" pitchFamily="34" charset="-122"/>
              <a:sym typeface="Impact" panose="020B0806030902050204" pitchFamily="34" charset="0"/>
            </a:endParaRPr>
          </a:p>
        </p:txBody>
      </p:sp>
      <p:sp>
        <p:nvSpPr>
          <p:cNvPr id="20" name="_12"/>
          <p:cNvSpPr>
            <a:spLocks noEditPoints="1"/>
          </p:cNvSpPr>
          <p:nvPr/>
        </p:nvSpPr>
        <p:spPr bwMode="auto">
          <a:xfrm>
            <a:off x="4651983" y="3391910"/>
            <a:ext cx="443464" cy="503160"/>
          </a:xfrm>
          <a:custGeom>
            <a:avLst/>
            <a:gdLst>
              <a:gd name="T0" fmla="*/ 402 w 630"/>
              <a:gd name="T1" fmla="*/ 89 h 711"/>
              <a:gd name="T2" fmla="*/ 313 w 630"/>
              <a:gd name="T3" fmla="*/ 178 h 711"/>
              <a:gd name="T4" fmla="*/ 223 w 630"/>
              <a:gd name="T5" fmla="*/ 178 h 711"/>
              <a:gd name="T6" fmla="*/ 134 w 630"/>
              <a:gd name="T7" fmla="*/ 89 h 711"/>
              <a:gd name="T8" fmla="*/ 223 w 630"/>
              <a:gd name="T9" fmla="*/ 0 h 711"/>
              <a:gd name="T10" fmla="*/ 313 w 630"/>
              <a:gd name="T11" fmla="*/ 0 h 711"/>
              <a:gd name="T12" fmla="*/ 402 w 630"/>
              <a:gd name="T13" fmla="*/ 89 h 711"/>
              <a:gd name="T14" fmla="*/ 445 w 630"/>
              <a:gd name="T15" fmla="*/ 89 h 711"/>
              <a:gd name="T16" fmla="*/ 446 w 630"/>
              <a:gd name="T17" fmla="*/ 109 h 711"/>
              <a:gd name="T18" fmla="*/ 335 w 630"/>
              <a:gd name="T19" fmla="*/ 221 h 711"/>
              <a:gd name="T20" fmla="*/ 201 w 630"/>
              <a:gd name="T21" fmla="*/ 221 h 711"/>
              <a:gd name="T22" fmla="*/ 90 w 630"/>
              <a:gd name="T23" fmla="*/ 109 h 711"/>
              <a:gd name="T24" fmla="*/ 92 w 630"/>
              <a:gd name="T25" fmla="*/ 89 h 711"/>
              <a:gd name="T26" fmla="*/ 0 w 630"/>
              <a:gd name="T27" fmla="*/ 198 h 711"/>
              <a:gd name="T28" fmla="*/ 0 w 630"/>
              <a:gd name="T29" fmla="*/ 600 h 711"/>
              <a:gd name="T30" fmla="*/ 112 w 630"/>
              <a:gd name="T31" fmla="*/ 711 h 711"/>
              <a:gd name="T32" fmla="*/ 409 w 630"/>
              <a:gd name="T33" fmla="*/ 711 h 711"/>
              <a:gd name="T34" fmla="*/ 288 w 630"/>
              <a:gd name="T35" fmla="*/ 528 h 711"/>
              <a:gd name="T36" fmla="*/ 487 w 630"/>
              <a:gd name="T37" fmla="*/ 328 h 711"/>
              <a:gd name="T38" fmla="*/ 536 w 630"/>
              <a:gd name="T39" fmla="*/ 335 h 711"/>
              <a:gd name="T40" fmla="*/ 536 w 630"/>
              <a:gd name="T41" fmla="*/ 198 h 711"/>
              <a:gd name="T42" fmla="*/ 445 w 630"/>
              <a:gd name="T43" fmla="*/ 89 h 711"/>
              <a:gd name="T44" fmla="*/ 251 w 630"/>
              <a:gd name="T45" fmla="*/ 446 h 711"/>
              <a:gd name="T46" fmla="*/ 251 w 630"/>
              <a:gd name="T47" fmla="*/ 446 h 711"/>
              <a:gd name="T48" fmla="*/ 112 w 630"/>
              <a:gd name="T49" fmla="*/ 446 h 711"/>
              <a:gd name="T50" fmla="*/ 90 w 630"/>
              <a:gd name="T51" fmla="*/ 423 h 711"/>
              <a:gd name="T52" fmla="*/ 112 w 630"/>
              <a:gd name="T53" fmla="*/ 401 h 711"/>
              <a:gd name="T54" fmla="*/ 251 w 630"/>
              <a:gd name="T55" fmla="*/ 401 h 711"/>
              <a:gd name="T56" fmla="*/ 274 w 630"/>
              <a:gd name="T57" fmla="*/ 423 h 711"/>
              <a:gd name="T58" fmla="*/ 251 w 630"/>
              <a:gd name="T59" fmla="*/ 446 h 711"/>
              <a:gd name="T60" fmla="*/ 296 w 630"/>
              <a:gd name="T61" fmla="*/ 356 h 711"/>
              <a:gd name="T62" fmla="*/ 296 w 630"/>
              <a:gd name="T63" fmla="*/ 356 h 711"/>
              <a:gd name="T64" fmla="*/ 112 w 630"/>
              <a:gd name="T65" fmla="*/ 356 h 711"/>
              <a:gd name="T66" fmla="*/ 90 w 630"/>
              <a:gd name="T67" fmla="*/ 334 h 711"/>
              <a:gd name="T68" fmla="*/ 112 w 630"/>
              <a:gd name="T69" fmla="*/ 312 h 711"/>
              <a:gd name="T70" fmla="*/ 296 w 630"/>
              <a:gd name="T71" fmla="*/ 312 h 711"/>
              <a:gd name="T72" fmla="*/ 318 w 630"/>
              <a:gd name="T73" fmla="*/ 334 h 711"/>
              <a:gd name="T74" fmla="*/ 296 w 630"/>
              <a:gd name="T75" fmla="*/ 356 h 711"/>
              <a:gd name="T76" fmla="*/ 524 w 630"/>
              <a:gd name="T77" fmla="*/ 390 h 711"/>
              <a:gd name="T78" fmla="*/ 488 w 630"/>
              <a:gd name="T79" fmla="*/ 385 h 711"/>
              <a:gd name="T80" fmla="*/ 346 w 630"/>
              <a:gd name="T81" fmla="*/ 527 h 711"/>
              <a:gd name="T82" fmla="*/ 458 w 630"/>
              <a:gd name="T83" fmla="*/ 666 h 711"/>
              <a:gd name="T84" fmla="*/ 488 w 630"/>
              <a:gd name="T85" fmla="*/ 669 h 711"/>
              <a:gd name="T86" fmla="*/ 630 w 630"/>
              <a:gd name="T87" fmla="*/ 527 h 711"/>
              <a:gd name="T88" fmla="*/ 524 w 630"/>
              <a:gd name="T89" fmla="*/ 390 h 711"/>
              <a:gd name="T90" fmla="*/ 569 w 630"/>
              <a:gd name="T91" fmla="*/ 507 h 711"/>
              <a:gd name="T92" fmla="*/ 569 w 630"/>
              <a:gd name="T93" fmla="*/ 507 h 711"/>
              <a:gd name="T94" fmla="*/ 524 w 630"/>
              <a:gd name="T95" fmla="*/ 552 h 711"/>
              <a:gd name="T96" fmla="*/ 488 w 630"/>
              <a:gd name="T97" fmla="*/ 588 h 711"/>
              <a:gd name="T98" fmla="*/ 448 w 630"/>
              <a:gd name="T99" fmla="*/ 588 h 711"/>
              <a:gd name="T100" fmla="*/ 408 w 630"/>
              <a:gd name="T101" fmla="*/ 547 h 711"/>
              <a:gd name="T102" fmla="*/ 408 w 630"/>
              <a:gd name="T103" fmla="*/ 507 h 711"/>
              <a:gd name="T104" fmla="*/ 448 w 630"/>
              <a:gd name="T105" fmla="*/ 507 h 711"/>
              <a:gd name="T106" fmla="*/ 468 w 630"/>
              <a:gd name="T107" fmla="*/ 527 h 711"/>
              <a:gd name="T108" fmla="*/ 524 w 630"/>
              <a:gd name="T109" fmla="*/ 472 h 711"/>
              <a:gd name="T110" fmla="*/ 528 w 630"/>
              <a:gd name="T111" fmla="*/ 467 h 711"/>
              <a:gd name="T112" fmla="*/ 569 w 630"/>
              <a:gd name="T113" fmla="*/ 467 h 711"/>
              <a:gd name="T114" fmla="*/ 569 w 630"/>
              <a:gd name="T115" fmla="*/ 50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0" h="711">
                <a:moveTo>
                  <a:pt x="402" y="89"/>
                </a:moveTo>
                <a:cubicBezTo>
                  <a:pt x="402" y="138"/>
                  <a:pt x="362" y="178"/>
                  <a:pt x="313" y="178"/>
                </a:cubicBezTo>
                <a:lnTo>
                  <a:pt x="223" y="178"/>
                </a:lnTo>
                <a:cubicBezTo>
                  <a:pt x="174" y="178"/>
                  <a:pt x="134" y="138"/>
                  <a:pt x="134" y="89"/>
                </a:cubicBezTo>
                <a:cubicBezTo>
                  <a:pt x="134" y="39"/>
                  <a:pt x="174" y="0"/>
                  <a:pt x="223" y="0"/>
                </a:cubicBezTo>
                <a:lnTo>
                  <a:pt x="313" y="0"/>
                </a:lnTo>
                <a:cubicBezTo>
                  <a:pt x="362" y="0"/>
                  <a:pt x="402" y="39"/>
                  <a:pt x="402" y="89"/>
                </a:cubicBezTo>
                <a:close/>
                <a:moveTo>
                  <a:pt x="445" y="89"/>
                </a:moveTo>
                <a:cubicBezTo>
                  <a:pt x="446" y="95"/>
                  <a:pt x="446" y="102"/>
                  <a:pt x="446" y="109"/>
                </a:cubicBezTo>
                <a:cubicBezTo>
                  <a:pt x="446" y="171"/>
                  <a:pt x="397" y="221"/>
                  <a:pt x="335" y="221"/>
                </a:cubicBezTo>
                <a:lnTo>
                  <a:pt x="201" y="221"/>
                </a:lnTo>
                <a:cubicBezTo>
                  <a:pt x="140" y="221"/>
                  <a:pt x="90" y="171"/>
                  <a:pt x="90" y="109"/>
                </a:cubicBezTo>
                <a:cubicBezTo>
                  <a:pt x="90" y="102"/>
                  <a:pt x="90" y="95"/>
                  <a:pt x="92" y="89"/>
                </a:cubicBezTo>
                <a:cubicBezTo>
                  <a:pt x="40" y="98"/>
                  <a:pt x="0" y="144"/>
                  <a:pt x="0" y="198"/>
                </a:cubicBezTo>
                <a:lnTo>
                  <a:pt x="0" y="600"/>
                </a:lnTo>
                <a:cubicBezTo>
                  <a:pt x="0" y="661"/>
                  <a:pt x="50" y="711"/>
                  <a:pt x="112" y="711"/>
                </a:cubicBezTo>
                <a:lnTo>
                  <a:pt x="409" y="711"/>
                </a:lnTo>
                <a:cubicBezTo>
                  <a:pt x="338" y="681"/>
                  <a:pt x="288" y="610"/>
                  <a:pt x="288" y="528"/>
                </a:cubicBezTo>
                <a:cubicBezTo>
                  <a:pt x="288" y="418"/>
                  <a:pt x="377" y="328"/>
                  <a:pt x="487" y="328"/>
                </a:cubicBezTo>
                <a:cubicBezTo>
                  <a:pt x="504" y="328"/>
                  <a:pt x="520" y="331"/>
                  <a:pt x="536" y="335"/>
                </a:cubicBezTo>
                <a:lnTo>
                  <a:pt x="536" y="198"/>
                </a:lnTo>
                <a:cubicBezTo>
                  <a:pt x="536" y="144"/>
                  <a:pt x="496" y="98"/>
                  <a:pt x="445" y="89"/>
                </a:cubicBezTo>
                <a:close/>
                <a:moveTo>
                  <a:pt x="251" y="446"/>
                </a:moveTo>
                <a:lnTo>
                  <a:pt x="251" y="446"/>
                </a:lnTo>
                <a:lnTo>
                  <a:pt x="112" y="446"/>
                </a:lnTo>
                <a:cubicBezTo>
                  <a:pt x="100" y="446"/>
                  <a:pt x="90" y="436"/>
                  <a:pt x="90" y="423"/>
                </a:cubicBezTo>
                <a:cubicBezTo>
                  <a:pt x="90" y="411"/>
                  <a:pt x="100" y="401"/>
                  <a:pt x="112" y="401"/>
                </a:cubicBezTo>
                <a:lnTo>
                  <a:pt x="251" y="401"/>
                </a:lnTo>
                <a:cubicBezTo>
                  <a:pt x="264" y="401"/>
                  <a:pt x="274" y="411"/>
                  <a:pt x="274" y="423"/>
                </a:cubicBezTo>
                <a:cubicBezTo>
                  <a:pt x="274" y="436"/>
                  <a:pt x="264" y="446"/>
                  <a:pt x="251" y="446"/>
                </a:cubicBezTo>
                <a:close/>
                <a:moveTo>
                  <a:pt x="296" y="356"/>
                </a:moveTo>
                <a:lnTo>
                  <a:pt x="296" y="356"/>
                </a:lnTo>
                <a:lnTo>
                  <a:pt x="112" y="356"/>
                </a:lnTo>
                <a:cubicBezTo>
                  <a:pt x="100" y="356"/>
                  <a:pt x="90" y="346"/>
                  <a:pt x="90" y="334"/>
                </a:cubicBezTo>
                <a:cubicBezTo>
                  <a:pt x="90" y="322"/>
                  <a:pt x="100" y="312"/>
                  <a:pt x="112" y="312"/>
                </a:cubicBezTo>
                <a:lnTo>
                  <a:pt x="296" y="312"/>
                </a:lnTo>
                <a:cubicBezTo>
                  <a:pt x="308" y="312"/>
                  <a:pt x="318" y="322"/>
                  <a:pt x="318" y="334"/>
                </a:cubicBezTo>
                <a:cubicBezTo>
                  <a:pt x="318" y="346"/>
                  <a:pt x="308" y="356"/>
                  <a:pt x="296" y="356"/>
                </a:cubicBezTo>
                <a:close/>
                <a:moveTo>
                  <a:pt x="524" y="390"/>
                </a:moveTo>
                <a:cubicBezTo>
                  <a:pt x="512" y="387"/>
                  <a:pt x="501" y="385"/>
                  <a:pt x="488" y="385"/>
                </a:cubicBezTo>
                <a:cubicBezTo>
                  <a:pt x="410" y="385"/>
                  <a:pt x="346" y="449"/>
                  <a:pt x="346" y="527"/>
                </a:cubicBezTo>
                <a:cubicBezTo>
                  <a:pt x="346" y="596"/>
                  <a:pt x="394" y="652"/>
                  <a:pt x="458" y="666"/>
                </a:cubicBezTo>
                <a:cubicBezTo>
                  <a:pt x="468" y="668"/>
                  <a:pt x="478" y="669"/>
                  <a:pt x="488" y="669"/>
                </a:cubicBezTo>
                <a:cubicBezTo>
                  <a:pt x="567" y="669"/>
                  <a:pt x="630" y="606"/>
                  <a:pt x="630" y="527"/>
                </a:cubicBezTo>
                <a:cubicBezTo>
                  <a:pt x="630" y="461"/>
                  <a:pt x="585" y="405"/>
                  <a:pt x="524" y="390"/>
                </a:cubicBezTo>
                <a:close/>
                <a:moveTo>
                  <a:pt x="569" y="507"/>
                </a:moveTo>
                <a:lnTo>
                  <a:pt x="569" y="507"/>
                </a:lnTo>
                <a:lnTo>
                  <a:pt x="524" y="552"/>
                </a:lnTo>
                <a:lnTo>
                  <a:pt x="488" y="588"/>
                </a:lnTo>
                <a:cubicBezTo>
                  <a:pt x="477" y="599"/>
                  <a:pt x="459" y="599"/>
                  <a:pt x="448" y="588"/>
                </a:cubicBezTo>
                <a:lnTo>
                  <a:pt x="408" y="547"/>
                </a:lnTo>
                <a:cubicBezTo>
                  <a:pt x="397" y="536"/>
                  <a:pt x="397" y="518"/>
                  <a:pt x="408" y="507"/>
                </a:cubicBezTo>
                <a:cubicBezTo>
                  <a:pt x="419" y="496"/>
                  <a:pt x="437" y="496"/>
                  <a:pt x="448" y="507"/>
                </a:cubicBezTo>
                <a:lnTo>
                  <a:pt x="468" y="527"/>
                </a:lnTo>
                <a:lnTo>
                  <a:pt x="524" y="472"/>
                </a:lnTo>
                <a:lnTo>
                  <a:pt x="528" y="467"/>
                </a:lnTo>
                <a:cubicBezTo>
                  <a:pt x="540" y="456"/>
                  <a:pt x="558" y="456"/>
                  <a:pt x="569" y="467"/>
                </a:cubicBezTo>
                <a:cubicBezTo>
                  <a:pt x="580" y="478"/>
                  <a:pt x="580" y="496"/>
                  <a:pt x="569" y="50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04" tIns="45703" rIns="91404" bIns="45703" numCol="1" anchor="t" anchorCtr="0" compatLnSpc="1"/>
          <a:lstStyle/>
          <a:p>
            <a:endParaRPr lang="zh-CN" altLang="en-US" sz="2400">
              <a:latin typeface="Impact" panose="020B0806030902050204" pitchFamily="34" charset="0"/>
              <a:ea typeface="微软雅黑" panose="020B0503020204020204" pitchFamily="34" charset="-122"/>
              <a:sym typeface="Impact" panose="020B0806030902050204" pitchFamily="34" charset="0"/>
            </a:endParaRPr>
          </a:p>
        </p:txBody>
      </p:sp>
      <p:sp>
        <p:nvSpPr>
          <p:cNvPr id="21" name="_13"/>
          <p:cNvSpPr>
            <a:spLocks noEditPoints="1"/>
          </p:cNvSpPr>
          <p:nvPr/>
        </p:nvSpPr>
        <p:spPr bwMode="auto">
          <a:xfrm>
            <a:off x="7105329" y="3433400"/>
            <a:ext cx="441165" cy="472867"/>
          </a:xfrm>
          <a:custGeom>
            <a:avLst/>
            <a:gdLst>
              <a:gd name="T0" fmla="*/ 255 w 674"/>
              <a:gd name="T1" fmla="*/ 448 h 720"/>
              <a:gd name="T2" fmla="*/ 243 w 674"/>
              <a:gd name="T3" fmla="*/ 407 h 720"/>
              <a:gd name="T4" fmla="*/ 295 w 674"/>
              <a:gd name="T5" fmla="*/ 196 h 720"/>
              <a:gd name="T6" fmla="*/ 350 w 674"/>
              <a:gd name="T7" fmla="*/ 367 h 720"/>
              <a:gd name="T8" fmla="*/ 418 w 674"/>
              <a:gd name="T9" fmla="*/ 169 h 720"/>
              <a:gd name="T10" fmla="*/ 267 w 674"/>
              <a:gd name="T11" fmla="*/ 336 h 720"/>
              <a:gd name="T12" fmla="*/ 254 w 674"/>
              <a:gd name="T13" fmla="*/ 358 h 720"/>
              <a:gd name="T14" fmla="*/ 346 w 674"/>
              <a:gd name="T15" fmla="*/ 412 h 720"/>
              <a:gd name="T16" fmla="*/ 445 w 674"/>
              <a:gd name="T17" fmla="*/ 144 h 720"/>
              <a:gd name="T18" fmla="*/ 449 w 674"/>
              <a:gd name="T19" fmla="*/ 91 h 720"/>
              <a:gd name="T20" fmla="*/ 445 w 674"/>
              <a:gd name="T21" fmla="*/ 144 h 720"/>
              <a:gd name="T22" fmla="*/ 526 w 674"/>
              <a:gd name="T23" fmla="*/ 170 h 720"/>
              <a:gd name="T24" fmla="*/ 474 w 674"/>
              <a:gd name="T25" fmla="*/ 174 h 720"/>
              <a:gd name="T26" fmla="*/ 385 w 674"/>
              <a:gd name="T27" fmla="*/ 121 h 720"/>
              <a:gd name="T28" fmla="*/ 363 w 674"/>
              <a:gd name="T29" fmla="*/ 73 h 720"/>
              <a:gd name="T30" fmla="*/ 385 w 674"/>
              <a:gd name="T31" fmla="*/ 121 h 720"/>
              <a:gd name="T32" fmla="*/ 298 w 674"/>
              <a:gd name="T33" fmla="*/ 90 h 720"/>
              <a:gd name="T34" fmla="*/ 302 w 674"/>
              <a:gd name="T35" fmla="*/ 142 h 720"/>
              <a:gd name="T36" fmla="*/ 496 w 674"/>
              <a:gd name="T37" fmla="*/ 257 h 720"/>
              <a:gd name="T38" fmla="*/ 543 w 674"/>
              <a:gd name="T39" fmla="*/ 235 h 720"/>
              <a:gd name="T40" fmla="*/ 496 w 674"/>
              <a:gd name="T41" fmla="*/ 257 h 720"/>
              <a:gd name="T42" fmla="*/ 248 w 674"/>
              <a:gd name="T43" fmla="*/ 368 h 720"/>
              <a:gd name="T44" fmla="*/ 235 w 674"/>
              <a:gd name="T45" fmla="*/ 391 h 720"/>
              <a:gd name="T46" fmla="*/ 328 w 674"/>
              <a:gd name="T47" fmla="*/ 445 h 720"/>
              <a:gd name="T48" fmla="*/ 246 w 674"/>
              <a:gd name="T49" fmla="*/ 720 h 720"/>
              <a:gd name="T50" fmla="*/ 263 w 674"/>
              <a:gd name="T51" fmla="*/ 42 h 720"/>
              <a:gd name="T52" fmla="*/ 642 w 674"/>
              <a:gd name="T53" fmla="*/ 204 h 720"/>
              <a:gd name="T54" fmla="*/ 648 w 674"/>
              <a:gd name="T55" fmla="*/ 313 h 720"/>
              <a:gd name="T56" fmla="*/ 667 w 674"/>
              <a:gd name="T57" fmla="*/ 450 h 720"/>
              <a:gd name="T58" fmla="*/ 643 w 674"/>
              <a:gd name="T59" fmla="*/ 566 h 720"/>
              <a:gd name="T60" fmla="*/ 504 w 674"/>
              <a:gd name="T61" fmla="*/ 598 h 720"/>
              <a:gd name="T62" fmla="*/ 246 w 674"/>
              <a:gd name="T63"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4" h="720">
                <a:moveTo>
                  <a:pt x="243" y="407"/>
                </a:moveTo>
                <a:cubicBezTo>
                  <a:pt x="236" y="421"/>
                  <a:pt x="241" y="439"/>
                  <a:pt x="255" y="448"/>
                </a:cubicBezTo>
                <a:cubicBezTo>
                  <a:pt x="267" y="455"/>
                  <a:pt x="282" y="453"/>
                  <a:pt x="292" y="444"/>
                </a:cubicBezTo>
                <a:lnTo>
                  <a:pt x="243" y="407"/>
                </a:lnTo>
                <a:close/>
                <a:moveTo>
                  <a:pt x="418" y="169"/>
                </a:moveTo>
                <a:cubicBezTo>
                  <a:pt x="373" y="143"/>
                  <a:pt x="318" y="155"/>
                  <a:pt x="295" y="196"/>
                </a:cubicBezTo>
                <a:cubicBezTo>
                  <a:pt x="270" y="238"/>
                  <a:pt x="302" y="284"/>
                  <a:pt x="280" y="327"/>
                </a:cubicBezTo>
                <a:lnTo>
                  <a:pt x="350" y="367"/>
                </a:lnTo>
                <a:cubicBezTo>
                  <a:pt x="376" y="327"/>
                  <a:pt x="432" y="331"/>
                  <a:pt x="456" y="289"/>
                </a:cubicBezTo>
                <a:cubicBezTo>
                  <a:pt x="480" y="249"/>
                  <a:pt x="462" y="195"/>
                  <a:pt x="418" y="169"/>
                </a:cubicBezTo>
                <a:close/>
                <a:moveTo>
                  <a:pt x="342" y="393"/>
                </a:moveTo>
                <a:lnTo>
                  <a:pt x="267" y="336"/>
                </a:lnTo>
                <a:cubicBezTo>
                  <a:pt x="261" y="331"/>
                  <a:pt x="253" y="333"/>
                  <a:pt x="250" y="339"/>
                </a:cubicBezTo>
                <a:cubicBezTo>
                  <a:pt x="246" y="345"/>
                  <a:pt x="248" y="354"/>
                  <a:pt x="254" y="358"/>
                </a:cubicBezTo>
                <a:lnTo>
                  <a:pt x="329" y="416"/>
                </a:lnTo>
                <a:cubicBezTo>
                  <a:pt x="335" y="420"/>
                  <a:pt x="343" y="418"/>
                  <a:pt x="346" y="412"/>
                </a:cubicBezTo>
                <a:cubicBezTo>
                  <a:pt x="350" y="406"/>
                  <a:pt x="348" y="397"/>
                  <a:pt x="342" y="393"/>
                </a:cubicBezTo>
                <a:close/>
                <a:moveTo>
                  <a:pt x="445" y="144"/>
                </a:moveTo>
                <a:lnTo>
                  <a:pt x="468" y="102"/>
                </a:lnTo>
                <a:lnTo>
                  <a:pt x="449" y="91"/>
                </a:lnTo>
                <a:lnTo>
                  <a:pt x="426" y="133"/>
                </a:lnTo>
                <a:lnTo>
                  <a:pt x="445" y="144"/>
                </a:lnTo>
                <a:close/>
                <a:moveTo>
                  <a:pt x="485" y="193"/>
                </a:moveTo>
                <a:lnTo>
                  <a:pt x="526" y="170"/>
                </a:lnTo>
                <a:lnTo>
                  <a:pt x="515" y="150"/>
                </a:lnTo>
                <a:lnTo>
                  <a:pt x="474" y="174"/>
                </a:lnTo>
                <a:lnTo>
                  <a:pt x="485" y="193"/>
                </a:lnTo>
                <a:close/>
                <a:moveTo>
                  <a:pt x="385" y="121"/>
                </a:moveTo>
                <a:lnTo>
                  <a:pt x="385" y="73"/>
                </a:lnTo>
                <a:lnTo>
                  <a:pt x="363" y="73"/>
                </a:lnTo>
                <a:lnTo>
                  <a:pt x="363" y="121"/>
                </a:lnTo>
                <a:lnTo>
                  <a:pt x="385" y="121"/>
                </a:lnTo>
                <a:close/>
                <a:moveTo>
                  <a:pt x="321" y="131"/>
                </a:moveTo>
                <a:lnTo>
                  <a:pt x="298" y="90"/>
                </a:lnTo>
                <a:lnTo>
                  <a:pt x="278" y="101"/>
                </a:lnTo>
                <a:lnTo>
                  <a:pt x="302" y="142"/>
                </a:lnTo>
                <a:lnTo>
                  <a:pt x="321" y="131"/>
                </a:lnTo>
                <a:close/>
                <a:moveTo>
                  <a:pt x="496" y="257"/>
                </a:moveTo>
                <a:lnTo>
                  <a:pt x="543" y="257"/>
                </a:lnTo>
                <a:lnTo>
                  <a:pt x="543" y="235"/>
                </a:lnTo>
                <a:lnTo>
                  <a:pt x="496" y="235"/>
                </a:lnTo>
                <a:lnTo>
                  <a:pt x="496" y="257"/>
                </a:lnTo>
                <a:close/>
                <a:moveTo>
                  <a:pt x="324" y="426"/>
                </a:moveTo>
                <a:lnTo>
                  <a:pt x="248" y="368"/>
                </a:lnTo>
                <a:cubicBezTo>
                  <a:pt x="242" y="364"/>
                  <a:pt x="235" y="365"/>
                  <a:pt x="231" y="372"/>
                </a:cubicBezTo>
                <a:cubicBezTo>
                  <a:pt x="227" y="378"/>
                  <a:pt x="229" y="386"/>
                  <a:pt x="235" y="391"/>
                </a:cubicBezTo>
                <a:lnTo>
                  <a:pt x="311" y="448"/>
                </a:lnTo>
                <a:cubicBezTo>
                  <a:pt x="316" y="453"/>
                  <a:pt x="324" y="451"/>
                  <a:pt x="328" y="445"/>
                </a:cubicBezTo>
                <a:cubicBezTo>
                  <a:pt x="331" y="439"/>
                  <a:pt x="329" y="430"/>
                  <a:pt x="324" y="426"/>
                </a:cubicBezTo>
                <a:close/>
                <a:moveTo>
                  <a:pt x="246" y="720"/>
                </a:moveTo>
                <a:cubicBezTo>
                  <a:pt x="254" y="663"/>
                  <a:pt x="254" y="603"/>
                  <a:pt x="239" y="550"/>
                </a:cubicBezTo>
                <a:cubicBezTo>
                  <a:pt x="0" y="415"/>
                  <a:pt x="62" y="105"/>
                  <a:pt x="263" y="42"/>
                </a:cubicBezTo>
                <a:cubicBezTo>
                  <a:pt x="369" y="0"/>
                  <a:pt x="513" y="25"/>
                  <a:pt x="606" y="119"/>
                </a:cubicBezTo>
                <a:cubicBezTo>
                  <a:pt x="674" y="187"/>
                  <a:pt x="642" y="204"/>
                  <a:pt x="642" y="204"/>
                </a:cubicBezTo>
                <a:lnTo>
                  <a:pt x="627" y="213"/>
                </a:lnTo>
                <a:cubicBezTo>
                  <a:pt x="635" y="245"/>
                  <a:pt x="650" y="305"/>
                  <a:pt x="648" y="313"/>
                </a:cubicBezTo>
                <a:cubicBezTo>
                  <a:pt x="645" y="324"/>
                  <a:pt x="633" y="336"/>
                  <a:pt x="633" y="336"/>
                </a:cubicBezTo>
                <a:lnTo>
                  <a:pt x="667" y="450"/>
                </a:lnTo>
                <a:lnTo>
                  <a:pt x="636" y="462"/>
                </a:lnTo>
                <a:cubicBezTo>
                  <a:pt x="643" y="499"/>
                  <a:pt x="647" y="530"/>
                  <a:pt x="643" y="566"/>
                </a:cubicBezTo>
                <a:cubicBezTo>
                  <a:pt x="643" y="572"/>
                  <a:pt x="622" y="590"/>
                  <a:pt x="606" y="591"/>
                </a:cubicBezTo>
                <a:lnTo>
                  <a:pt x="504" y="598"/>
                </a:lnTo>
                <a:lnTo>
                  <a:pt x="510" y="720"/>
                </a:lnTo>
                <a:lnTo>
                  <a:pt x="246" y="72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04" tIns="45703" rIns="91404" bIns="45703" numCol="1" anchor="t" anchorCtr="0" compatLnSpc="1"/>
          <a:lstStyle/>
          <a:p>
            <a:endParaRPr lang="zh-CN" altLang="en-US" sz="2400">
              <a:latin typeface="Impact" panose="020B0806030902050204" pitchFamily="34" charset="0"/>
              <a:ea typeface="微软雅黑" panose="020B0503020204020204" pitchFamily="34" charset="-122"/>
              <a:sym typeface="Impact" panose="020B0806030902050204" pitchFamily="34" charset="0"/>
            </a:endParaRPr>
          </a:p>
        </p:txBody>
      </p:sp>
      <p:sp>
        <p:nvSpPr>
          <p:cNvPr id="22" name="_14"/>
          <p:cNvSpPr>
            <a:spLocks noEditPoints="1"/>
          </p:cNvSpPr>
          <p:nvPr/>
        </p:nvSpPr>
        <p:spPr bwMode="auto">
          <a:xfrm>
            <a:off x="9587164" y="3502523"/>
            <a:ext cx="449005" cy="483133"/>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04" tIns="45703" rIns="91404" bIns="45703" numCol="1" anchor="t" anchorCtr="0" compatLnSpc="1"/>
          <a:lstStyle/>
          <a:p>
            <a:endParaRPr lang="zh-CN" altLang="en-US" sz="2400">
              <a:latin typeface="Impact" panose="020B0806030902050204" pitchFamily="34" charset="0"/>
              <a:ea typeface="微软雅黑" panose="020B0503020204020204" pitchFamily="34" charset="-122"/>
              <a:sym typeface="Impact" panose="020B0806030902050204" pitchFamily="34" charset="0"/>
            </a:endParaRPr>
          </a:p>
        </p:txBody>
      </p:sp>
      <p:sp>
        <p:nvSpPr>
          <p:cNvPr id="26" name="_2"/>
          <p:cNvSpPr/>
          <p:nvPr/>
        </p:nvSpPr>
        <p:spPr>
          <a:xfrm>
            <a:off x="3204578" y="608414"/>
            <a:ext cx="5545977" cy="851297"/>
          </a:xfrm>
          <a:prstGeom prst="roundRect">
            <a:avLst/>
          </a:prstGeom>
        </p:spPr>
        <p:txBody>
          <a:bodyPr wrap="square" lIns="91440" tIns="45720" rIns="91440" bIns="45720">
            <a:spAutoFit/>
          </a:bodyPr>
          <a:lstStyle/>
          <a:p>
            <a:pPr algn="ctr">
              <a:defRPr/>
            </a:pPr>
            <a:r>
              <a:rPr lang="zh-CN" altLang="en-US" sz="4400" b="1" dirty="0">
                <a:solidFill>
                  <a:schemeClr val="bg1"/>
                </a:solidFill>
                <a:latin typeface="Impact" panose="020B0806030902050204" pitchFamily="34" charset="0"/>
                <a:ea typeface="微软雅黑" panose="020B0503020204020204" pitchFamily="34" charset="-122"/>
                <a:sym typeface="Impact" panose="020B0806030902050204" pitchFamily="34" charset="0"/>
              </a:rPr>
              <a:t>目  录</a:t>
            </a:r>
            <a:r>
              <a:rPr lang="en-US" altLang="zh-CN" sz="4400" b="1" dirty="0">
                <a:solidFill>
                  <a:schemeClr val="bg1"/>
                </a:solidFill>
                <a:latin typeface="Impact" panose="020B0806030902050204" pitchFamily="34" charset="0"/>
                <a:ea typeface="微软雅黑" panose="020B0503020204020204" pitchFamily="34" charset="-122"/>
                <a:sym typeface="Impact" panose="020B0806030902050204" pitchFamily="34" charset="0"/>
              </a:rPr>
              <a:t>/CONTENTS</a:t>
            </a:r>
          </a:p>
        </p:txBody>
      </p:sp>
      <p:sp>
        <p:nvSpPr>
          <p:cNvPr id="27" name="矩形 26"/>
          <p:cNvSpPr/>
          <p:nvPr/>
        </p:nvSpPr>
        <p:spPr>
          <a:xfrm>
            <a:off x="0" y="1917700"/>
            <a:ext cx="12192000" cy="127000"/>
          </a:xfrm>
          <a:prstGeom prst="rect">
            <a:avLst/>
          </a:prstGeom>
          <a:solidFill>
            <a:schemeClr val="bg1"/>
          </a:solidFill>
          <a:ln w="50800">
            <a:gradFill flip="none" rotWithShape="1">
              <a:gsLst>
                <a:gs pos="0">
                  <a:schemeClr val="bg1">
                    <a:lumMod val="85000"/>
                  </a:schemeClr>
                </a:gs>
                <a:gs pos="100000">
                  <a:schemeClr val="bg1"/>
                </a:gs>
              </a:gsLst>
              <a:lin ang="2700000" scaled="1"/>
              <a:tileRect/>
            </a:gradFill>
          </a:ln>
          <a:effectLst>
            <a:innerShdw blurRad="127000" dist="76200" dir="13500000">
              <a:schemeClr val="tx1">
                <a:lumMod val="65000"/>
                <a:lumOff val="35000"/>
                <a:alpha val="5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p:txBody>
      </p:sp>
      <p:pic>
        <p:nvPicPr>
          <p:cNvPr id="29" name="图片 2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27962" y="200231"/>
            <a:ext cx="1491891" cy="1491891"/>
          </a:xfrm>
          <a:prstGeom prst="rect">
            <a:avLst/>
          </a:prstGeom>
        </p:spPr>
      </p:pic>
      <p:pic>
        <p:nvPicPr>
          <p:cNvPr id="30" name="图片 2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41237" y="246015"/>
            <a:ext cx="1491891" cy="1491891"/>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1100"/>
                            </p:stCondLst>
                            <p:childTnLst>
                              <p:par>
                                <p:cTn id="11" presetID="2" presetClass="entr" presetSubtype="4" accel="40000" decel="4000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par>
                          <p:cTn id="15" fill="hold">
                            <p:stCondLst>
                              <p:cond delay="2100"/>
                            </p:stCondLst>
                            <p:childTnLst>
                              <p:par>
                                <p:cTn id="16" presetID="53" presetClass="entr" presetSubtype="16"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childTnLst>
                          </p:cTn>
                        </p:par>
                        <p:par>
                          <p:cTn id="21" fill="hold">
                            <p:stCondLst>
                              <p:cond delay="2600"/>
                            </p:stCondLst>
                            <p:childTnLst>
                              <p:par>
                                <p:cTn id="22" presetID="22" presetClass="entr" presetSubtype="1"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par>
                          <p:cTn id="25" fill="hold">
                            <p:stCondLst>
                              <p:cond delay="3100"/>
                            </p:stCondLst>
                            <p:childTnLst>
                              <p:par>
                                <p:cTn id="26" presetID="2" presetClass="entr" presetSubtype="4" accel="40000" decel="4000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1000" fill="hold"/>
                                        <p:tgtEl>
                                          <p:spTgt spid="10"/>
                                        </p:tgtEl>
                                        <p:attrNameLst>
                                          <p:attrName>ppt_x</p:attrName>
                                        </p:attrNameLst>
                                      </p:cBhvr>
                                      <p:tavLst>
                                        <p:tav tm="0">
                                          <p:val>
                                            <p:strVal val="#ppt_x"/>
                                          </p:val>
                                        </p:tav>
                                        <p:tav tm="100000">
                                          <p:val>
                                            <p:strVal val="#ppt_x"/>
                                          </p:val>
                                        </p:tav>
                                      </p:tavLst>
                                    </p:anim>
                                    <p:anim calcmode="lin" valueType="num">
                                      <p:cBhvr additive="base">
                                        <p:cTn id="29" dur="10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41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par>
                          <p:cTn id="36" fill="hold">
                            <p:stCondLst>
                              <p:cond delay="4600"/>
                            </p:stCondLst>
                            <p:childTnLst>
                              <p:par>
                                <p:cTn id="37" presetID="22" presetClass="entr" presetSubtype="1"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up)">
                                      <p:cBhvr>
                                        <p:cTn id="39" dur="500"/>
                                        <p:tgtEl>
                                          <p:spTgt spid="3"/>
                                        </p:tgtEl>
                                      </p:cBhvr>
                                    </p:animEffect>
                                  </p:childTnLst>
                                </p:cTn>
                              </p:par>
                            </p:childTnLst>
                          </p:cTn>
                        </p:par>
                        <p:par>
                          <p:cTn id="40" fill="hold">
                            <p:stCondLst>
                              <p:cond delay="5100"/>
                            </p:stCondLst>
                            <p:childTnLst>
                              <p:par>
                                <p:cTn id="41" presetID="2" presetClass="entr" presetSubtype="4" accel="40000" decel="4000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1000" fill="hold"/>
                                        <p:tgtEl>
                                          <p:spTgt spid="13"/>
                                        </p:tgtEl>
                                        <p:attrNameLst>
                                          <p:attrName>ppt_x</p:attrName>
                                        </p:attrNameLst>
                                      </p:cBhvr>
                                      <p:tavLst>
                                        <p:tav tm="0">
                                          <p:val>
                                            <p:strVal val="#ppt_x"/>
                                          </p:val>
                                        </p:tav>
                                        <p:tav tm="100000">
                                          <p:val>
                                            <p:strVal val="#ppt_x"/>
                                          </p:val>
                                        </p:tav>
                                      </p:tavLst>
                                    </p:anim>
                                    <p:anim calcmode="lin" valueType="num">
                                      <p:cBhvr additive="base">
                                        <p:cTn id="44" dur="1000" fill="hold"/>
                                        <p:tgtEl>
                                          <p:spTgt spid="13"/>
                                        </p:tgtEl>
                                        <p:attrNameLst>
                                          <p:attrName>ppt_y</p:attrName>
                                        </p:attrNameLst>
                                      </p:cBhvr>
                                      <p:tavLst>
                                        <p:tav tm="0">
                                          <p:val>
                                            <p:strVal val="1+#ppt_h/2"/>
                                          </p:val>
                                        </p:tav>
                                        <p:tav tm="100000">
                                          <p:val>
                                            <p:strVal val="#ppt_y"/>
                                          </p:val>
                                        </p:tav>
                                      </p:tavLst>
                                    </p:anim>
                                  </p:childTnLst>
                                </p:cTn>
                              </p:par>
                            </p:childTnLst>
                          </p:cTn>
                        </p:par>
                        <p:par>
                          <p:cTn id="45" fill="hold">
                            <p:stCondLst>
                              <p:cond delay="61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6600"/>
                            </p:stCondLst>
                            <p:childTnLst>
                              <p:par>
                                <p:cTn id="52" presetID="22" presetClass="entr" presetSubtype="1"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up)">
                                      <p:cBhvr>
                                        <p:cTn id="54" dur="500"/>
                                        <p:tgtEl>
                                          <p:spTgt spid="5"/>
                                        </p:tgtEl>
                                      </p:cBhvr>
                                    </p:animEffect>
                                  </p:childTnLst>
                                </p:cTn>
                              </p:par>
                            </p:childTnLst>
                          </p:cTn>
                        </p:par>
                        <p:par>
                          <p:cTn id="55" fill="hold">
                            <p:stCondLst>
                              <p:cond delay="7100"/>
                            </p:stCondLst>
                            <p:childTnLst>
                              <p:par>
                                <p:cTn id="56" presetID="2" presetClass="entr" presetSubtype="4" accel="40000" decel="40000"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1000" fill="hold"/>
                                        <p:tgtEl>
                                          <p:spTgt spid="16"/>
                                        </p:tgtEl>
                                        <p:attrNameLst>
                                          <p:attrName>ppt_x</p:attrName>
                                        </p:attrNameLst>
                                      </p:cBhvr>
                                      <p:tavLst>
                                        <p:tav tm="0">
                                          <p:val>
                                            <p:strVal val="#ppt_x"/>
                                          </p:val>
                                        </p:tav>
                                        <p:tav tm="100000">
                                          <p:val>
                                            <p:strVal val="#ppt_x"/>
                                          </p:val>
                                        </p:tav>
                                      </p:tavLst>
                                    </p:anim>
                                    <p:anim calcmode="lin" valueType="num">
                                      <p:cBhvr additive="base">
                                        <p:cTn id="59" dur="1000" fill="hold"/>
                                        <p:tgtEl>
                                          <p:spTgt spid="16"/>
                                        </p:tgtEl>
                                        <p:attrNameLst>
                                          <p:attrName>ppt_y</p:attrName>
                                        </p:attrNameLst>
                                      </p:cBhvr>
                                      <p:tavLst>
                                        <p:tav tm="0">
                                          <p:val>
                                            <p:strVal val="1+#ppt_h/2"/>
                                          </p:val>
                                        </p:tav>
                                        <p:tav tm="100000">
                                          <p:val>
                                            <p:strVal val="#ppt_y"/>
                                          </p:val>
                                        </p:tav>
                                      </p:tavLst>
                                    </p:anim>
                                  </p:childTnLst>
                                </p:cTn>
                              </p:par>
                            </p:childTnLst>
                          </p:cTn>
                        </p:par>
                        <p:par>
                          <p:cTn id="60" fill="hold">
                            <p:stCondLst>
                              <p:cond delay="8100"/>
                            </p:stCondLst>
                            <p:childTnLst>
                              <p:par>
                                <p:cTn id="61" presetID="53" presetClass="entr" presetSubtype="16"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fltVal val="0"/>
                                          </p:val>
                                        </p:tav>
                                        <p:tav tm="100000">
                                          <p:val>
                                            <p:strVal val="#ppt_h"/>
                                          </p:val>
                                        </p:tav>
                                      </p:tavLst>
                                    </p:anim>
                                    <p:animEffect transition="in" filter="fade">
                                      <p:cBhvr>
                                        <p:cTn id="65" dur="500"/>
                                        <p:tgtEl>
                                          <p:spTgt spid="22"/>
                                        </p:tgtEl>
                                      </p:cBhvr>
                                    </p:animEffect>
                                  </p:childTnLst>
                                </p:cTn>
                              </p:par>
                            </p:childTnLst>
                          </p:cTn>
                        </p:par>
                        <p:par>
                          <p:cTn id="66" fill="hold">
                            <p:stCondLst>
                              <p:cond delay="8600"/>
                            </p:stCondLst>
                            <p:childTnLst>
                              <p:par>
                                <p:cTn id="67" presetID="22" presetClass="entr" presetSubtype="1" fill="hold" grpId="0" nodeType="after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wipe(up)">
                                      <p:cBhvr>
                                        <p:cTn id="6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9" grpId="0" animBg="1"/>
      <p:bldP spid="20" grpId="0" animBg="1"/>
      <p:bldP spid="21" grpId="0" animBg="1"/>
      <p:bldP spid="22"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点击输入标题</a:t>
            </a:r>
          </a:p>
        </p:txBody>
      </p:sp>
      <p:sp>
        <p:nvSpPr>
          <p:cNvPr id="3" name="_2"/>
          <p:cNvSpPr/>
          <p:nvPr/>
        </p:nvSpPr>
        <p:spPr>
          <a:xfrm>
            <a:off x="3054364" y="3791516"/>
            <a:ext cx="6234552" cy="2078089"/>
          </a:xfrm>
          <a:custGeom>
            <a:avLst/>
            <a:gdLst>
              <a:gd name="connsiteX0" fmla="*/ 0 w 6234551"/>
              <a:gd name="connsiteY0" fmla="*/ 1750412 h 3500824"/>
              <a:gd name="connsiteX1" fmla="*/ 3117276 w 6234551"/>
              <a:gd name="connsiteY1" fmla="*/ 0 h 3500824"/>
              <a:gd name="connsiteX2" fmla="*/ 6234552 w 6234551"/>
              <a:gd name="connsiteY2" fmla="*/ 1750412 h 3500824"/>
              <a:gd name="connsiteX3" fmla="*/ 3117276 w 6234551"/>
              <a:gd name="connsiteY3" fmla="*/ 3500824 h 3500824"/>
              <a:gd name="connsiteX4" fmla="*/ 0 w 6234551"/>
              <a:gd name="connsiteY4" fmla="*/ 1750412 h 3500824"/>
              <a:gd name="connsiteX0-1" fmla="*/ 3117276 w 6234552"/>
              <a:gd name="connsiteY0-2" fmla="*/ 0 h 3500824"/>
              <a:gd name="connsiteX1-3" fmla="*/ 6234552 w 6234552"/>
              <a:gd name="connsiteY1-4" fmla="*/ 1750412 h 3500824"/>
              <a:gd name="connsiteX2-5" fmla="*/ 3117276 w 6234552"/>
              <a:gd name="connsiteY2-6" fmla="*/ 3500824 h 3500824"/>
              <a:gd name="connsiteX3-7" fmla="*/ 0 w 6234552"/>
              <a:gd name="connsiteY3-8" fmla="*/ 1750412 h 3500824"/>
              <a:gd name="connsiteX4-9" fmla="*/ 3208716 w 6234552"/>
              <a:gd name="connsiteY4-10" fmla="*/ 91440 h 3500824"/>
              <a:gd name="connsiteX0-11" fmla="*/ 3117276 w 6234552"/>
              <a:gd name="connsiteY0-12" fmla="*/ 0 h 3500824"/>
              <a:gd name="connsiteX1-13" fmla="*/ 6234552 w 6234552"/>
              <a:gd name="connsiteY1-14" fmla="*/ 1750412 h 3500824"/>
              <a:gd name="connsiteX2-15" fmla="*/ 3117276 w 6234552"/>
              <a:gd name="connsiteY2-16" fmla="*/ 3500824 h 3500824"/>
              <a:gd name="connsiteX3-17" fmla="*/ 0 w 6234552"/>
              <a:gd name="connsiteY3-18" fmla="*/ 1750412 h 3500824"/>
              <a:gd name="connsiteX0-19" fmla="*/ 6234552 w 6234552"/>
              <a:gd name="connsiteY0-20" fmla="*/ 0 h 1750412"/>
              <a:gd name="connsiteX1-21" fmla="*/ 3117276 w 6234552"/>
              <a:gd name="connsiteY1-22" fmla="*/ 1750412 h 1750412"/>
              <a:gd name="connsiteX2-23" fmla="*/ 0 w 6234552"/>
              <a:gd name="connsiteY2-24" fmla="*/ 0 h 1750412"/>
            </a:gdLst>
            <a:ahLst/>
            <a:cxnLst>
              <a:cxn ang="0">
                <a:pos x="connsiteX0-1" y="connsiteY0-2"/>
              </a:cxn>
              <a:cxn ang="0">
                <a:pos x="connsiteX1-3" y="connsiteY1-4"/>
              </a:cxn>
              <a:cxn ang="0">
                <a:pos x="connsiteX2-5" y="connsiteY2-6"/>
              </a:cxn>
            </a:cxnLst>
            <a:rect l="l" t="t" r="r" b="b"/>
            <a:pathLst>
              <a:path w="6234552" h="1750412">
                <a:moveTo>
                  <a:pt x="6234552" y="0"/>
                </a:moveTo>
                <a:cubicBezTo>
                  <a:pt x="6234552" y="966726"/>
                  <a:pt x="4838900" y="1750412"/>
                  <a:pt x="3117276" y="1750412"/>
                </a:cubicBezTo>
                <a:cubicBezTo>
                  <a:pt x="1395652" y="1750412"/>
                  <a:pt x="0" y="966726"/>
                  <a:pt x="0" y="0"/>
                </a:cubicBezTo>
              </a:path>
            </a:pathLst>
          </a:custGeom>
          <a:noFill/>
          <a:ln w="12700">
            <a:solidFill>
              <a:schemeClr val="bg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4" name="_3"/>
          <p:cNvGrpSpPr/>
          <p:nvPr/>
        </p:nvGrpSpPr>
        <p:grpSpPr>
          <a:xfrm>
            <a:off x="2406313" y="2359644"/>
            <a:ext cx="1620000" cy="1619999"/>
            <a:chOff x="3237545" y="4561746"/>
            <a:chExt cx="1068194" cy="1315154"/>
          </a:xfrm>
        </p:grpSpPr>
        <p:sp>
          <p:nvSpPr>
            <p:cNvPr id="5" name="圆角矩形 4"/>
            <p:cNvSpPr/>
            <p:nvPr/>
          </p:nvSpPr>
          <p:spPr>
            <a:xfrm>
              <a:off x="3237545" y="4561746"/>
              <a:ext cx="1068194" cy="1315154"/>
            </a:xfrm>
            <a:prstGeom prst="roundRect">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 name="圆角矩形 5"/>
            <p:cNvSpPr/>
            <p:nvPr/>
          </p:nvSpPr>
          <p:spPr>
            <a:xfrm>
              <a:off x="3364481" y="4707769"/>
              <a:ext cx="830817" cy="1022898"/>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7" name="_4"/>
          <p:cNvGrpSpPr/>
          <p:nvPr/>
        </p:nvGrpSpPr>
        <p:grpSpPr>
          <a:xfrm>
            <a:off x="8197513" y="2359644"/>
            <a:ext cx="1620000" cy="1619999"/>
            <a:chOff x="3237545" y="4561746"/>
            <a:chExt cx="1068194" cy="1315154"/>
          </a:xfrm>
        </p:grpSpPr>
        <p:sp>
          <p:nvSpPr>
            <p:cNvPr id="8" name="圆角矩形 7"/>
            <p:cNvSpPr/>
            <p:nvPr/>
          </p:nvSpPr>
          <p:spPr>
            <a:xfrm>
              <a:off x="3237545" y="4561746"/>
              <a:ext cx="1068194" cy="1315154"/>
            </a:xfrm>
            <a:prstGeom prst="roundRect">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 name="圆角矩形 8"/>
            <p:cNvSpPr/>
            <p:nvPr/>
          </p:nvSpPr>
          <p:spPr>
            <a:xfrm>
              <a:off x="3366801" y="4707769"/>
              <a:ext cx="830817" cy="1022898"/>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cxnSp>
        <p:nvCxnSpPr>
          <p:cNvPr id="10" name="_5"/>
          <p:cNvCxnSpPr/>
          <p:nvPr/>
        </p:nvCxnSpPr>
        <p:spPr>
          <a:xfrm>
            <a:off x="4399990" y="3075151"/>
            <a:ext cx="3524251" cy="0"/>
          </a:xfrm>
          <a:prstGeom prst="straightConnector1">
            <a:avLst/>
          </a:prstGeom>
          <a:ln w="19050">
            <a:solidFill>
              <a:schemeClr val="bg1"/>
            </a:solidFill>
            <a:prstDash val="sysDot"/>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1" name="_6"/>
          <p:cNvSpPr/>
          <p:nvPr/>
        </p:nvSpPr>
        <p:spPr>
          <a:xfrm>
            <a:off x="3481880" y="4590129"/>
            <a:ext cx="1225452" cy="1225452"/>
          </a:xfrm>
          <a:prstGeom prst="ellipse">
            <a:avLst/>
          </a:prstGeom>
          <a:blipFill dpi="0" rotWithShape="1">
            <a:blip r:embed="rId3" cstate="print">
              <a:extLst>
                <a:ext uri="{28A0092B-C50C-407E-A947-70E740481C1C}">
                  <a14:useLocalDpi xmlns:a14="http://schemas.microsoft.com/office/drawing/2010/main" xmlns="" val="0"/>
                </a:ext>
              </a:extLst>
            </a:blip>
            <a:srcRect/>
            <a:stretch>
              <a:fillRect/>
            </a:stretch>
          </a:blipFill>
          <a:ln w="50800">
            <a:noFill/>
          </a:ln>
          <a:effectLst>
            <a:outerShdw blurRad="254000" dist="190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 name="_7"/>
          <p:cNvSpPr/>
          <p:nvPr/>
        </p:nvSpPr>
        <p:spPr>
          <a:xfrm>
            <a:off x="7635952" y="4590129"/>
            <a:ext cx="1225452" cy="1225452"/>
          </a:xfrm>
          <a:prstGeom prst="ellipse">
            <a:avLst/>
          </a:prstGeom>
          <a:blipFill dpi="0" rotWithShape="1">
            <a:blip r:embed="rId3" cstate="print">
              <a:extLst>
                <a:ext uri="{28A0092B-C50C-407E-A947-70E740481C1C}">
                  <a14:useLocalDpi xmlns:a14="http://schemas.microsoft.com/office/drawing/2010/main" xmlns="" val="0"/>
                </a:ext>
              </a:extLst>
            </a:blip>
            <a:srcRect/>
            <a:stretch>
              <a:fillRect/>
            </a:stretch>
          </a:blipFill>
          <a:ln w="50800">
            <a:noFill/>
          </a:ln>
          <a:effectLst>
            <a:outerShdw blurRad="254000" dist="190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3" name="_8"/>
          <p:cNvSpPr/>
          <p:nvPr/>
        </p:nvSpPr>
        <p:spPr>
          <a:xfrm>
            <a:off x="5558916" y="5171153"/>
            <a:ext cx="1225452" cy="1225452"/>
          </a:xfrm>
          <a:prstGeom prst="ellipse">
            <a:avLst/>
          </a:prstGeom>
          <a:blipFill dpi="0" rotWithShape="1">
            <a:blip r:embed="rId3" cstate="print">
              <a:extLst>
                <a:ext uri="{28A0092B-C50C-407E-A947-70E740481C1C}">
                  <a14:useLocalDpi xmlns:a14="http://schemas.microsoft.com/office/drawing/2010/main" xmlns="" val="0"/>
                </a:ext>
              </a:extLst>
            </a:blip>
            <a:srcRect/>
            <a:stretch>
              <a:fillRect/>
            </a:stretch>
          </a:blipFill>
          <a:ln w="50800">
            <a:noFill/>
          </a:ln>
          <a:effectLst>
            <a:outerShdw blurRad="254000" dist="190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4" name="_9"/>
          <p:cNvSpPr txBox="1"/>
          <p:nvPr/>
        </p:nvSpPr>
        <p:spPr>
          <a:xfrm>
            <a:off x="5295900" y="2665944"/>
            <a:ext cx="1819275" cy="307777"/>
          </a:xfrm>
          <a:prstGeom prst="rect">
            <a:avLst/>
          </a:prstGeom>
          <a:noFill/>
        </p:spPr>
        <p:txBody>
          <a:bodyPr wrap="square" lIns="91440" tIns="45720" rIns="91440" bIns="45720" rtlCol="0">
            <a:spAutoFit/>
          </a:bodyPr>
          <a:lstStyle/>
          <a:p>
            <a:pPr algn="dist"/>
            <a:r>
              <a:rPr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点击添加文本内容</a:t>
            </a:r>
          </a:p>
        </p:txBody>
      </p:sp>
      <p:sp>
        <p:nvSpPr>
          <p:cNvPr id="15" name="_10"/>
          <p:cNvSpPr txBox="1"/>
          <p:nvPr/>
        </p:nvSpPr>
        <p:spPr>
          <a:xfrm>
            <a:off x="5357394" y="4502222"/>
            <a:ext cx="1696325" cy="307777"/>
          </a:xfrm>
          <a:prstGeom prst="rect">
            <a:avLst/>
          </a:prstGeom>
          <a:noFill/>
        </p:spPr>
        <p:txBody>
          <a:bodyPr wrap="square" lIns="91440" tIns="45720" rIns="91440" bIns="45720" rtlCol="0">
            <a:spAutoFit/>
          </a:bodyPr>
          <a:lstStyle/>
          <a:p>
            <a:pPr algn="dist"/>
            <a:r>
              <a:rPr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点击添加文本内容</a:t>
            </a:r>
          </a:p>
        </p:txBody>
      </p:sp>
      <p:sp>
        <p:nvSpPr>
          <p:cNvPr id="16" name="_11"/>
          <p:cNvSpPr txBox="1"/>
          <p:nvPr/>
        </p:nvSpPr>
        <p:spPr>
          <a:xfrm>
            <a:off x="2611957" y="2766386"/>
            <a:ext cx="1208712" cy="748795"/>
          </a:xfrm>
          <a:prstGeom prst="rect">
            <a:avLst/>
          </a:prstGeom>
          <a:noFill/>
        </p:spPr>
        <p:txBody>
          <a:bodyPr wrap="square" lIns="91440" tIns="45720" rIns="91440" bIns="45720" rtlCol="0">
            <a:spAutoFit/>
          </a:bodyPr>
          <a:lstStyle/>
          <a:p>
            <a:pPr algn="ctr"/>
            <a:r>
              <a:rPr lang="zh-CN" altLang="en-US" sz="2135" b="1" dirty="0">
                <a:solidFill>
                  <a:srgbClr val="1D93CF"/>
                </a:solidFill>
                <a:latin typeface="Impact" panose="020B0806030902050204" pitchFamily="34" charset="0"/>
                <a:ea typeface="微软雅黑" panose="020B0503020204020204" pitchFamily="34" charset="-122"/>
                <a:sym typeface="Impact" panose="020B0806030902050204" pitchFamily="34" charset="0"/>
              </a:rPr>
              <a:t>添加</a:t>
            </a:r>
            <a:endParaRPr lang="en-US" altLang="zh-CN" sz="2135" b="1" dirty="0">
              <a:solidFill>
                <a:srgbClr val="1D93CF"/>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2135" b="1" dirty="0">
                <a:solidFill>
                  <a:srgbClr val="1D93CF"/>
                </a:solidFill>
                <a:latin typeface="Impact" panose="020B0806030902050204" pitchFamily="34" charset="0"/>
                <a:ea typeface="微软雅黑" panose="020B0503020204020204" pitchFamily="34" charset="-122"/>
                <a:sym typeface="Impact" panose="020B0806030902050204" pitchFamily="34" charset="0"/>
              </a:rPr>
              <a:t>关键词</a:t>
            </a:r>
          </a:p>
        </p:txBody>
      </p:sp>
      <p:sp>
        <p:nvSpPr>
          <p:cNvPr id="17" name="_12"/>
          <p:cNvSpPr txBox="1"/>
          <p:nvPr/>
        </p:nvSpPr>
        <p:spPr>
          <a:xfrm>
            <a:off x="8444827" y="2780699"/>
            <a:ext cx="1208712" cy="748795"/>
          </a:xfrm>
          <a:prstGeom prst="rect">
            <a:avLst/>
          </a:prstGeom>
          <a:noFill/>
        </p:spPr>
        <p:txBody>
          <a:bodyPr wrap="square" lIns="91440" tIns="45720" rIns="91440" bIns="45720" rtlCol="0">
            <a:spAutoFit/>
          </a:bodyPr>
          <a:lstStyle/>
          <a:p>
            <a:pPr algn="ctr"/>
            <a:r>
              <a:rPr lang="zh-CN" altLang="en-US" sz="2135" b="1" dirty="0">
                <a:solidFill>
                  <a:srgbClr val="1D93CF"/>
                </a:solidFill>
                <a:latin typeface="Impact" panose="020B0806030902050204" pitchFamily="34" charset="0"/>
                <a:ea typeface="微软雅黑" panose="020B0503020204020204" pitchFamily="34" charset="-122"/>
                <a:sym typeface="Impact" panose="020B0806030902050204" pitchFamily="34" charset="0"/>
              </a:rPr>
              <a:t>添加</a:t>
            </a:r>
            <a:endParaRPr lang="en-US" altLang="zh-CN" sz="2135" b="1" dirty="0">
              <a:solidFill>
                <a:srgbClr val="1D93CF"/>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2135" b="1" dirty="0">
                <a:solidFill>
                  <a:srgbClr val="1D93CF"/>
                </a:solidFill>
                <a:latin typeface="Impact" panose="020B0806030902050204" pitchFamily="34" charset="0"/>
                <a:ea typeface="微软雅黑" panose="020B0503020204020204" pitchFamily="34" charset="-122"/>
                <a:sym typeface="Impact" panose="020B0806030902050204" pitchFamily="34" charset="0"/>
              </a:rPr>
              <a:t>关键词</a:t>
            </a:r>
          </a:p>
        </p:txBody>
      </p:sp>
      <p:sp>
        <p:nvSpPr>
          <p:cNvPr id="18" name="_13"/>
          <p:cNvSpPr txBox="1"/>
          <p:nvPr/>
        </p:nvSpPr>
        <p:spPr>
          <a:xfrm>
            <a:off x="3604356" y="4947432"/>
            <a:ext cx="986140" cy="430887"/>
          </a:xfrm>
          <a:prstGeom prst="rect">
            <a:avLst/>
          </a:prstGeom>
          <a:noFill/>
        </p:spPr>
        <p:txBody>
          <a:bodyPr wrap="square" lIns="91440" tIns="45720" rIns="91440" bIns="45720" rtlCol="0">
            <a:spAutoFit/>
          </a:bodyPr>
          <a:lstStyle/>
          <a:p>
            <a:pPr algn="ctr"/>
            <a:r>
              <a:rPr lang="zh-CN" altLang="en-US" sz="1100" dirty="0">
                <a:solidFill>
                  <a:schemeClr val="bg1"/>
                </a:solidFill>
                <a:latin typeface="Impact" panose="020B0806030902050204" pitchFamily="34" charset="0"/>
                <a:ea typeface="微软雅黑" panose="020B0503020204020204" pitchFamily="34" charset="-122"/>
                <a:sym typeface="Impact" panose="020B0806030902050204" pitchFamily="34" charset="0"/>
              </a:rPr>
              <a:t>添加</a:t>
            </a:r>
            <a:endParaRPr lang="en-US" altLang="zh-CN" sz="11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1100" dirty="0">
                <a:solidFill>
                  <a:schemeClr val="bg1"/>
                </a:solidFill>
                <a:latin typeface="Impact" panose="020B0806030902050204" pitchFamily="34" charset="0"/>
                <a:ea typeface="微软雅黑" panose="020B0503020204020204" pitchFamily="34" charset="-122"/>
                <a:sym typeface="Impact" panose="020B0806030902050204" pitchFamily="34" charset="0"/>
              </a:rPr>
              <a:t>关键词</a:t>
            </a:r>
          </a:p>
        </p:txBody>
      </p:sp>
      <p:sp>
        <p:nvSpPr>
          <p:cNvPr id="19" name="_14"/>
          <p:cNvSpPr txBox="1"/>
          <p:nvPr/>
        </p:nvSpPr>
        <p:spPr>
          <a:xfrm>
            <a:off x="5697932" y="5529713"/>
            <a:ext cx="986140" cy="430887"/>
          </a:xfrm>
          <a:prstGeom prst="rect">
            <a:avLst/>
          </a:prstGeom>
          <a:noFill/>
        </p:spPr>
        <p:txBody>
          <a:bodyPr wrap="square" lIns="91440" tIns="45720" rIns="91440" bIns="45720" rtlCol="0">
            <a:spAutoFit/>
          </a:bodyPr>
          <a:lstStyle/>
          <a:p>
            <a:pPr algn="ctr"/>
            <a:r>
              <a:rPr lang="zh-CN" altLang="en-US" sz="1100" dirty="0">
                <a:solidFill>
                  <a:schemeClr val="bg1"/>
                </a:solidFill>
                <a:latin typeface="Impact" panose="020B0806030902050204" pitchFamily="34" charset="0"/>
                <a:ea typeface="微软雅黑" panose="020B0503020204020204" pitchFamily="34" charset="-122"/>
                <a:sym typeface="Impact" panose="020B0806030902050204" pitchFamily="34" charset="0"/>
              </a:rPr>
              <a:t>添加</a:t>
            </a:r>
            <a:endParaRPr lang="en-US" altLang="zh-CN" sz="11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1100" dirty="0">
                <a:solidFill>
                  <a:schemeClr val="bg1"/>
                </a:solidFill>
                <a:latin typeface="Impact" panose="020B0806030902050204" pitchFamily="34" charset="0"/>
                <a:ea typeface="微软雅黑" panose="020B0503020204020204" pitchFamily="34" charset="-122"/>
                <a:sym typeface="Impact" panose="020B0806030902050204" pitchFamily="34" charset="0"/>
              </a:rPr>
              <a:t>关键词</a:t>
            </a:r>
          </a:p>
        </p:txBody>
      </p:sp>
      <p:sp>
        <p:nvSpPr>
          <p:cNvPr id="20" name="_15"/>
          <p:cNvSpPr txBox="1"/>
          <p:nvPr/>
        </p:nvSpPr>
        <p:spPr>
          <a:xfrm>
            <a:off x="7748851" y="4954018"/>
            <a:ext cx="986140" cy="430887"/>
          </a:xfrm>
          <a:prstGeom prst="rect">
            <a:avLst/>
          </a:prstGeom>
          <a:noFill/>
        </p:spPr>
        <p:txBody>
          <a:bodyPr wrap="square" lIns="91440" tIns="45720" rIns="91440" bIns="45720" rtlCol="0">
            <a:spAutoFit/>
          </a:bodyPr>
          <a:lstStyle/>
          <a:p>
            <a:pPr algn="ctr"/>
            <a:r>
              <a:rPr lang="zh-CN" altLang="en-US" sz="1100" dirty="0">
                <a:solidFill>
                  <a:schemeClr val="bg1"/>
                </a:solidFill>
                <a:latin typeface="Impact" panose="020B0806030902050204" pitchFamily="34" charset="0"/>
                <a:ea typeface="微软雅黑" panose="020B0503020204020204" pitchFamily="34" charset="-122"/>
                <a:sym typeface="Impact" panose="020B0806030902050204" pitchFamily="34" charset="0"/>
              </a:rPr>
              <a:t>添加</a:t>
            </a:r>
            <a:endParaRPr lang="en-US" altLang="zh-CN" sz="11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1100" dirty="0">
                <a:solidFill>
                  <a:schemeClr val="bg1"/>
                </a:solidFill>
                <a:latin typeface="Impact" panose="020B0806030902050204" pitchFamily="34" charset="0"/>
                <a:ea typeface="微软雅黑" panose="020B0503020204020204" pitchFamily="34" charset="-122"/>
                <a:sym typeface="Impact" panose="020B0806030902050204" pitchFamily="34" charset="0"/>
              </a:rPr>
              <a:t>关键词</a:t>
            </a:r>
          </a:p>
        </p:txBody>
      </p:sp>
      <p:sp>
        <p:nvSpPr>
          <p:cNvPr id="21" name="_16"/>
          <p:cNvSpPr txBox="1"/>
          <p:nvPr/>
        </p:nvSpPr>
        <p:spPr bwMode="auto">
          <a:xfrm>
            <a:off x="1064265" y="1472647"/>
            <a:ext cx="10170365" cy="613694"/>
          </a:xfrm>
          <a:prstGeom prst="rect">
            <a:avLst/>
          </a:prstGeom>
          <a:noFill/>
        </p:spPr>
        <p:txBody>
          <a:bodyPr wrap="square" lIns="91440" tIns="45720" rIns="91440" bIns="45720">
            <a:spAutoFit/>
          </a:bodyPr>
          <a:lstStyle/>
          <a:p>
            <a:pPr>
              <a:lnSpc>
                <a:spcPct val="150000"/>
              </a:lnSpc>
              <a:defRPr/>
            </a:pPr>
            <a:r>
              <a:rPr lang="zh-CN" altLang="en-US" sz="1200" spc="100" dirty="0">
                <a:solidFill>
                  <a:schemeClr val="bg1"/>
                </a:solidFill>
                <a:latin typeface="Impact" panose="020B0806030902050204" pitchFamily="34" charset="0"/>
                <a:ea typeface="微软雅黑" panose="020B0503020204020204" pitchFamily="34" charset="-122"/>
                <a:sym typeface="Impact" panose="020B0806030902050204" pitchFamily="34" charset="0"/>
              </a:rPr>
              <a:t>锐</a:t>
            </a: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详写内容</a:t>
            </a:r>
            <a:r>
              <a:rPr lang="en-US" altLang="zh-CN"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a:t>
            </a: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点击输入本栏的具体文字，简明扼要的说明分项内容，此为概念图解，请根据您的具体内容酌情修改。详写内容</a:t>
            </a:r>
            <a:r>
              <a:rPr lang="en-US" altLang="zh-CN"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a:t>
            </a: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点击输入本栏的具体文字，简明扼要的说明分项内容，此为概念图解，请根据您的具体内容酌情修改。</a:t>
            </a:r>
            <a:endParaRPr lang="zh-CN" altLang="en-US" sz="1200" spc="1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Vertical)">
                                          <p:cBhvr>
                                            <p:cTn id="7" dur="500"/>
                                            <p:tgtEl>
                                              <p:spTgt spid="21"/>
                                            </p:tgtEl>
                                          </p:cBhvr>
                                        </p:animEffect>
                                      </p:childTnLst>
                                    </p:cTn>
                                  </p:par>
                                </p:childTnLst>
                              </p:cTn>
                            </p:par>
                            <p:par>
                              <p:cTn id="8" fill="hold">
                                <p:stCondLst>
                                  <p:cond delay="500"/>
                                </p:stCondLst>
                                <p:childTnLst>
                                  <p:par>
                                    <p:cTn id="9" presetID="2" presetClass="entr" presetSubtype="4" accel="60000" fill="hold" nodeType="afterEffect" p14:presetBounceEnd="4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40000">
                                          <p:cBhvr additive="base">
                                            <p:cTn id="11"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accel="60000" fill="hold" nodeType="withEffect" p14:presetBounceEnd="40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40000">
                                          <p:cBhvr additive="base">
                                            <p:cTn id="15"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iterate type="lt">
                                        <p:tmPct val="10000"/>
                                      </p:iterate>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par>
                              <p:cTn id="23" fill="hold">
                                <p:stCondLst>
                                  <p:cond delay="1700"/>
                                </p:stCondLst>
                                <p:childTnLst>
                                  <p:par>
                                    <p:cTn id="24" presetID="22" presetClass="entr" presetSubtype="8"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1000"/>
                                            <p:tgtEl>
                                              <p:spTgt spid="3"/>
                                            </p:tgtEl>
                                          </p:cBhvr>
                                        </p:animEffect>
                                      </p:childTnLst>
                                    </p:cTn>
                                  </p:par>
                                  <p:par>
                                    <p:cTn id="27" presetID="53" presetClass="entr" presetSubtype="16" fill="hold" grpId="0" nodeType="withEffect">
                                      <p:stCondLst>
                                        <p:cond delay="0"/>
                                      </p:stCondLst>
                                      <p:iterate type="lt">
                                        <p:tmPct val="10000"/>
                                      </p:iterate>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00"/>
                                </p:stCondLst>
                                <p:childTnLst>
                                  <p:par>
                                    <p:cTn id="33" presetID="53" presetClass="entr" presetSubtype="16" fill="hold" grpId="0" nodeType="afterEffect">
                                      <p:stCondLst>
                                        <p:cond delay="0"/>
                                      </p:stCondLst>
                                      <p:iterate type="lt">
                                        <p:tmPct val="10000"/>
                                      </p:iterate>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3400"/>
                                </p:stCondLst>
                                <p:childTnLst>
                                  <p:par>
                                    <p:cTn id="39" presetID="53" presetClass="entr" presetSubtype="16"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par>
                              <p:cTn id="54" fill="hold">
                                <p:stCondLst>
                                  <p:cond delay="3900"/>
                                </p:stCondLst>
                                <p:childTnLst>
                                  <p:par>
                                    <p:cTn id="55" presetID="16" presetClass="entr" presetSubtype="37"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outVertical)">
                                          <p:cBhvr>
                                            <p:cTn id="57" dur="500"/>
                                            <p:tgtEl>
                                              <p:spTgt spid="18"/>
                                            </p:tgtEl>
                                          </p:cBhvr>
                                        </p:animEffect>
                                      </p:childTnLst>
                                    </p:cTn>
                                  </p:par>
                                  <p:par>
                                    <p:cTn id="58" presetID="16" presetClass="entr" presetSubtype="37"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arn(outVertical)">
                                          <p:cBhvr>
                                            <p:cTn id="60" dur="500"/>
                                            <p:tgtEl>
                                              <p:spTgt spid="19"/>
                                            </p:tgtEl>
                                          </p:cBhvr>
                                        </p:animEffect>
                                      </p:childTnLst>
                                    </p:cTn>
                                  </p:par>
                                  <p:par>
                                    <p:cTn id="61" presetID="16" presetClass="entr" presetSubtype="37"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arn(outVertical)">
                                          <p:cBhvr>
                                            <p:cTn id="63" dur="500"/>
                                            <p:tgtEl>
                                              <p:spTgt spid="20"/>
                                            </p:tgtEl>
                                          </p:cBhvr>
                                        </p:animEffect>
                                      </p:childTnLst>
                                    </p:cTn>
                                  </p:par>
                                </p:childTnLst>
                              </p:cTn>
                            </p:par>
                            <p:par>
                              <p:cTn id="64" fill="hold">
                                <p:stCondLst>
                                  <p:cond delay="4400"/>
                                </p:stCondLst>
                                <p:childTnLst>
                                  <p:par>
                                    <p:cTn id="65" presetID="22" presetClass="entr" presetSubtype="8"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left)">
                                          <p:cBhvr>
                                            <p:cTn id="67" dur="500"/>
                                            <p:tgtEl>
                                              <p:spTgt spid="10"/>
                                            </p:tgtEl>
                                          </p:cBhvr>
                                        </p:animEffect>
                                      </p:childTnLst>
                                    </p:cTn>
                                  </p:par>
                                  <p:par>
                                    <p:cTn id="68" presetID="53" presetClass="entr" presetSubtype="16" fill="hold" grpId="0" nodeType="withEffect">
                                      <p:stCondLst>
                                        <p:cond delay="0"/>
                                      </p:stCondLst>
                                      <p:iterate type="lt">
                                        <p:tmPct val="10000"/>
                                      </p:iterate>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p:bldP spid="15" grpId="0"/>
          <p:bldP spid="16" grpId="0"/>
          <p:bldP spid="17" grpId="0"/>
          <p:bldP spid="18" grpId="0"/>
          <p:bldP spid="19" grpId="0"/>
          <p:bldP spid="20"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Vertical)">
                                          <p:cBhvr>
                                            <p:cTn id="7" dur="500"/>
                                            <p:tgtEl>
                                              <p:spTgt spid="21"/>
                                            </p:tgtEl>
                                          </p:cBhvr>
                                        </p:animEffect>
                                      </p:childTnLst>
                                    </p:cTn>
                                  </p:par>
                                </p:childTnLst>
                              </p:cTn>
                            </p:par>
                            <p:par>
                              <p:cTn id="8" fill="hold">
                                <p:stCondLst>
                                  <p:cond delay="500"/>
                                </p:stCondLst>
                                <p:childTnLst>
                                  <p:par>
                                    <p:cTn id="9" presetID="2" presetClass="entr" presetSubtype="4" accel="6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accel="6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iterate type="lt">
                                        <p:tmPct val="10000"/>
                                      </p:iterate>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par>
                              <p:cTn id="23" fill="hold">
                                <p:stCondLst>
                                  <p:cond delay="1700"/>
                                </p:stCondLst>
                                <p:childTnLst>
                                  <p:par>
                                    <p:cTn id="24" presetID="22" presetClass="entr" presetSubtype="8"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1000"/>
                                            <p:tgtEl>
                                              <p:spTgt spid="3"/>
                                            </p:tgtEl>
                                          </p:cBhvr>
                                        </p:animEffect>
                                      </p:childTnLst>
                                    </p:cTn>
                                  </p:par>
                                  <p:par>
                                    <p:cTn id="27" presetID="53" presetClass="entr" presetSubtype="16" fill="hold" grpId="0" nodeType="withEffect">
                                      <p:stCondLst>
                                        <p:cond delay="0"/>
                                      </p:stCondLst>
                                      <p:iterate type="lt">
                                        <p:tmPct val="10000"/>
                                      </p:iterate>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00"/>
                                </p:stCondLst>
                                <p:childTnLst>
                                  <p:par>
                                    <p:cTn id="33" presetID="53" presetClass="entr" presetSubtype="16" fill="hold" grpId="0" nodeType="afterEffect">
                                      <p:stCondLst>
                                        <p:cond delay="0"/>
                                      </p:stCondLst>
                                      <p:iterate type="lt">
                                        <p:tmPct val="10000"/>
                                      </p:iterate>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3400"/>
                                </p:stCondLst>
                                <p:childTnLst>
                                  <p:par>
                                    <p:cTn id="39" presetID="53" presetClass="entr" presetSubtype="16"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par>
                              <p:cTn id="54" fill="hold">
                                <p:stCondLst>
                                  <p:cond delay="3900"/>
                                </p:stCondLst>
                                <p:childTnLst>
                                  <p:par>
                                    <p:cTn id="55" presetID="16" presetClass="entr" presetSubtype="37"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outVertical)">
                                          <p:cBhvr>
                                            <p:cTn id="57" dur="500"/>
                                            <p:tgtEl>
                                              <p:spTgt spid="18"/>
                                            </p:tgtEl>
                                          </p:cBhvr>
                                        </p:animEffect>
                                      </p:childTnLst>
                                    </p:cTn>
                                  </p:par>
                                  <p:par>
                                    <p:cTn id="58" presetID="16" presetClass="entr" presetSubtype="37"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arn(outVertical)">
                                          <p:cBhvr>
                                            <p:cTn id="60" dur="500"/>
                                            <p:tgtEl>
                                              <p:spTgt spid="19"/>
                                            </p:tgtEl>
                                          </p:cBhvr>
                                        </p:animEffect>
                                      </p:childTnLst>
                                    </p:cTn>
                                  </p:par>
                                  <p:par>
                                    <p:cTn id="61" presetID="16" presetClass="entr" presetSubtype="37"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arn(outVertical)">
                                          <p:cBhvr>
                                            <p:cTn id="63" dur="500"/>
                                            <p:tgtEl>
                                              <p:spTgt spid="20"/>
                                            </p:tgtEl>
                                          </p:cBhvr>
                                        </p:animEffect>
                                      </p:childTnLst>
                                    </p:cTn>
                                  </p:par>
                                </p:childTnLst>
                              </p:cTn>
                            </p:par>
                            <p:par>
                              <p:cTn id="64" fill="hold">
                                <p:stCondLst>
                                  <p:cond delay="4400"/>
                                </p:stCondLst>
                                <p:childTnLst>
                                  <p:par>
                                    <p:cTn id="65" presetID="22" presetClass="entr" presetSubtype="8"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left)">
                                          <p:cBhvr>
                                            <p:cTn id="67" dur="500"/>
                                            <p:tgtEl>
                                              <p:spTgt spid="10"/>
                                            </p:tgtEl>
                                          </p:cBhvr>
                                        </p:animEffect>
                                      </p:childTnLst>
                                    </p:cTn>
                                  </p:par>
                                  <p:par>
                                    <p:cTn id="68" presetID="53" presetClass="entr" presetSubtype="16" fill="hold" grpId="0" nodeType="withEffect">
                                      <p:stCondLst>
                                        <p:cond delay="0"/>
                                      </p:stCondLst>
                                      <p:iterate type="lt">
                                        <p:tmPct val="10000"/>
                                      </p:iterate>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p:bldP spid="15" grpId="0"/>
          <p:bldP spid="16" grpId="0"/>
          <p:bldP spid="17" grpId="0"/>
          <p:bldP spid="18" grpId="0"/>
          <p:bldP spid="19" grpId="0"/>
          <p:bldP spid="20" grpId="0"/>
          <p:bldP spid="21"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点击输入标题</a:t>
            </a:r>
          </a:p>
        </p:txBody>
      </p:sp>
      <p:grpSp>
        <p:nvGrpSpPr>
          <p:cNvPr id="3" name="_2"/>
          <p:cNvGrpSpPr/>
          <p:nvPr/>
        </p:nvGrpSpPr>
        <p:grpSpPr>
          <a:xfrm>
            <a:off x="1218140" y="1801996"/>
            <a:ext cx="3002489" cy="3002489"/>
            <a:chOff x="1661810" y="1568370"/>
            <a:chExt cx="3780526" cy="3780526"/>
          </a:xfrm>
        </p:grpSpPr>
        <p:sp>
          <p:nvSpPr>
            <p:cNvPr id="4" name="椭圆 3"/>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aphicFrame>
          <p:nvGraphicFramePr>
            <p:cNvPr id="5" name="图表 4"/>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3"/>
            </a:graphicData>
          </a:graphic>
        </p:graphicFrame>
        <p:sp>
          <p:nvSpPr>
            <p:cNvPr id="6" name="椭圆 5"/>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 name="椭圆 6"/>
            <p:cNvSpPr/>
            <p:nvPr/>
          </p:nvSpPr>
          <p:spPr>
            <a:xfrm>
              <a:off x="2425471" y="2335296"/>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8" name="_3"/>
          <p:cNvSpPr/>
          <p:nvPr/>
        </p:nvSpPr>
        <p:spPr>
          <a:xfrm>
            <a:off x="2154941" y="2890173"/>
            <a:ext cx="1096774" cy="830997"/>
          </a:xfrm>
          <a:prstGeom prst="rect">
            <a:avLst/>
          </a:prstGeom>
        </p:spPr>
        <p:txBody>
          <a:bodyPr wrap="none" lIns="91440" tIns="45720" rIns="91440" bIns="45720">
            <a:spAutoFit/>
          </a:bodyPr>
          <a:lstStyle/>
          <a:p>
            <a:pPr algn="ctr"/>
            <a:r>
              <a:rPr lang="en-US" altLang="zh-CN" sz="4800"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60</a:t>
            </a:r>
            <a:r>
              <a:rPr lang="en-US" altLang="zh-CN" sz="2800"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a:t>
            </a:r>
            <a:endParaRPr lang="zh-CN" altLang="en-US" sz="935"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 name="_4"/>
          <p:cNvSpPr/>
          <p:nvPr/>
        </p:nvSpPr>
        <p:spPr>
          <a:xfrm>
            <a:off x="2078900" y="4007798"/>
            <a:ext cx="193937" cy="193939"/>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10" name="_5"/>
          <p:cNvGrpSpPr/>
          <p:nvPr/>
        </p:nvGrpSpPr>
        <p:grpSpPr>
          <a:xfrm>
            <a:off x="1511130" y="4776116"/>
            <a:ext cx="2349320" cy="1865300"/>
            <a:chOff x="1502659" y="4629752"/>
            <a:chExt cx="2067969" cy="1865300"/>
          </a:xfrm>
        </p:grpSpPr>
        <p:sp>
          <p:nvSpPr>
            <p:cNvPr id="11" name="文本框 22"/>
            <p:cNvSpPr txBox="1"/>
            <p:nvPr/>
          </p:nvSpPr>
          <p:spPr bwMode="auto">
            <a:xfrm>
              <a:off x="1502659" y="5017724"/>
              <a:ext cx="2067969" cy="1477328"/>
            </a:xfrm>
            <a:prstGeom prst="rect">
              <a:avLst/>
            </a:prstGeom>
            <a:noFill/>
          </p:spPr>
          <p:txBody>
            <a:bodyPr wrap="square">
              <a:spAutoFit/>
            </a:bodyPr>
            <a:lstStyle/>
            <a:p>
              <a:pPr>
                <a:lnSpc>
                  <a:spcPct val="150000"/>
                </a:lnSpc>
                <a:defRPr/>
              </a:pP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a:t>
              </a:r>
              <a:r>
                <a:rPr lang="zh-CN" altLang="en-US" sz="12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明亮亮图文旗舰店</a:t>
              </a:r>
              <a:r>
                <a:rPr lang="en-US" altLang="zh-CN" sz="12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https://liangliangtuwen.tmall.com</a:t>
              </a:r>
              <a:r>
                <a:rPr lang="zh-CN" altLang="en-US" sz="12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内</a:t>
              </a: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容，请根据您的具体内容酌情修改。</a:t>
              </a:r>
              <a:endParaRPr lang="zh-CN" altLang="en-US" sz="1200" spc="1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 name="文本框 23"/>
            <p:cNvSpPr txBox="1"/>
            <p:nvPr/>
          </p:nvSpPr>
          <p:spPr bwMode="auto">
            <a:xfrm>
              <a:off x="1555948" y="4629752"/>
              <a:ext cx="1961391" cy="400110"/>
            </a:xfrm>
            <a:prstGeom prst="rect">
              <a:avLst/>
            </a:prstGeom>
            <a:noFill/>
          </p:spPr>
          <p:txBody>
            <a:bodyPr wrap="square">
              <a:spAutoFit/>
            </a:bodyPr>
            <a:lstStyle/>
            <a:p>
              <a:pPr algn="ctr">
                <a:defRPr/>
              </a:pPr>
              <a:r>
                <a:rPr lang="zh-CN" altLang="en-US" sz="2000" b="1" spc="100" dirty="0">
                  <a:solidFill>
                    <a:schemeClr val="bg1"/>
                  </a:solidFill>
                  <a:latin typeface="Impact" panose="020B0806030902050204" pitchFamily="34" charset="0"/>
                  <a:ea typeface="微软雅黑" panose="020B0503020204020204" pitchFamily="34" charset="-122"/>
                  <a:sym typeface="Impact" panose="020B0806030902050204" pitchFamily="34" charset="0"/>
                </a:rPr>
                <a:t>在此添加标题</a:t>
              </a:r>
            </a:p>
          </p:txBody>
        </p:sp>
        <p:cxnSp>
          <p:nvCxnSpPr>
            <p:cNvPr id="13" name="直接连接符 12"/>
            <p:cNvCxnSpPr/>
            <p:nvPr/>
          </p:nvCxnSpPr>
          <p:spPr>
            <a:xfrm>
              <a:off x="1622653"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_6"/>
          <p:cNvGrpSpPr/>
          <p:nvPr/>
        </p:nvGrpSpPr>
        <p:grpSpPr>
          <a:xfrm>
            <a:off x="4761440" y="1801996"/>
            <a:ext cx="3002489" cy="3002489"/>
            <a:chOff x="1661810" y="1568370"/>
            <a:chExt cx="3780526" cy="3780526"/>
          </a:xfrm>
        </p:grpSpPr>
        <p:sp>
          <p:nvSpPr>
            <p:cNvPr id="15" name="椭圆 14"/>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aphicFrame>
          <p:nvGraphicFramePr>
            <p:cNvPr id="16" name="图表 15"/>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4"/>
            </a:graphicData>
          </a:graphic>
        </p:graphicFrame>
        <p:sp>
          <p:nvSpPr>
            <p:cNvPr id="17" name="椭圆 16"/>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8" name="椭圆 17"/>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19" name="_7"/>
          <p:cNvSpPr/>
          <p:nvPr/>
        </p:nvSpPr>
        <p:spPr>
          <a:xfrm>
            <a:off x="5760784" y="2890173"/>
            <a:ext cx="1003801" cy="830997"/>
          </a:xfrm>
          <a:prstGeom prst="rect">
            <a:avLst/>
          </a:prstGeom>
        </p:spPr>
        <p:txBody>
          <a:bodyPr wrap="none" lIns="91440" tIns="45720" rIns="91440" bIns="45720">
            <a:spAutoFit/>
          </a:bodyPr>
          <a:lstStyle/>
          <a:p>
            <a:pPr algn="ctr"/>
            <a:r>
              <a:rPr lang="en-US" altLang="zh-CN" sz="4800"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75</a:t>
            </a:r>
            <a:r>
              <a:rPr lang="en-US" altLang="zh-CN" sz="2800"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a:t>
            </a:r>
            <a:endParaRPr lang="zh-CN" altLang="en-US" sz="935"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0" name="_8"/>
          <p:cNvSpPr/>
          <p:nvPr/>
        </p:nvSpPr>
        <p:spPr>
          <a:xfrm>
            <a:off x="5205064" y="3169324"/>
            <a:ext cx="193937" cy="193939"/>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21" name="_9"/>
          <p:cNvGrpSpPr/>
          <p:nvPr/>
        </p:nvGrpSpPr>
        <p:grpSpPr>
          <a:xfrm>
            <a:off x="5070486" y="4776120"/>
            <a:ext cx="2349320" cy="1311303"/>
            <a:chOff x="5062015" y="4629752"/>
            <a:chExt cx="2067969" cy="1311302"/>
          </a:xfrm>
        </p:grpSpPr>
        <p:sp>
          <p:nvSpPr>
            <p:cNvPr id="22" name="文本框 25"/>
            <p:cNvSpPr txBox="1"/>
            <p:nvPr/>
          </p:nvSpPr>
          <p:spPr bwMode="auto">
            <a:xfrm>
              <a:off x="5062015" y="5017724"/>
              <a:ext cx="2067969" cy="923330"/>
            </a:xfrm>
            <a:prstGeom prst="rect">
              <a:avLst/>
            </a:prstGeom>
            <a:noFill/>
          </p:spPr>
          <p:txBody>
            <a:bodyPr wrap="square">
              <a:spAutoFit/>
            </a:bodyPr>
            <a:lstStyle/>
            <a:p>
              <a:pPr>
                <a:lnSpc>
                  <a:spcPct val="150000"/>
                </a:lnSpc>
                <a:defRPr/>
              </a:pP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点击输入本栏的具体文字，简明扼要的说明分项内容，请根据您的具体内容酌情修改。</a:t>
              </a:r>
              <a:endParaRPr lang="zh-CN" altLang="en-US" sz="1200" spc="1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3" name="文本框 26"/>
            <p:cNvSpPr txBox="1"/>
            <p:nvPr/>
          </p:nvSpPr>
          <p:spPr bwMode="auto">
            <a:xfrm>
              <a:off x="5115304" y="4629752"/>
              <a:ext cx="1961391" cy="400110"/>
            </a:xfrm>
            <a:prstGeom prst="rect">
              <a:avLst/>
            </a:prstGeom>
            <a:noFill/>
          </p:spPr>
          <p:txBody>
            <a:bodyPr wrap="square">
              <a:spAutoFit/>
            </a:bodyPr>
            <a:lstStyle/>
            <a:p>
              <a:pPr algn="ctr">
                <a:defRPr/>
              </a:pPr>
              <a:r>
                <a:rPr lang="zh-CN" altLang="en-US" sz="2000" b="1" spc="100" dirty="0">
                  <a:solidFill>
                    <a:schemeClr val="bg1"/>
                  </a:solidFill>
                  <a:latin typeface="Impact" panose="020B0806030902050204" pitchFamily="34" charset="0"/>
                  <a:ea typeface="微软雅黑" panose="020B0503020204020204" pitchFamily="34" charset="-122"/>
                  <a:sym typeface="Impact" panose="020B0806030902050204" pitchFamily="34" charset="0"/>
                </a:rPr>
                <a:t>在此添加标题</a:t>
              </a:r>
            </a:p>
          </p:txBody>
        </p:sp>
        <p:cxnSp>
          <p:nvCxnSpPr>
            <p:cNvPr id="24" name="直接连接符 23"/>
            <p:cNvCxnSpPr/>
            <p:nvPr/>
          </p:nvCxnSpPr>
          <p:spPr>
            <a:xfrm>
              <a:off x="5185942"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_10"/>
          <p:cNvGrpSpPr/>
          <p:nvPr/>
        </p:nvGrpSpPr>
        <p:grpSpPr>
          <a:xfrm>
            <a:off x="8304740" y="1801996"/>
            <a:ext cx="3002489" cy="3002489"/>
            <a:chOff x="1661810" y="1568370"/>
            <a:chExt cx="3780526" cy="3780526"/>
          </a:xfrm>
        </p:grpSpPr>
        <p:sp>
          <p:nvSpPr>
            <p:cNvPr id="26" name="椭圆 25"/>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aphicFrame>
          <p:nvGraphicFramePr>
            <p:cNvPr id="27" name="图表 26"/>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5"/>
            </a:graphicData>
          </a:graphic>
        </p:graphicFrame>
        <p:sp>
          <p:nvSpPr>
            <p:cNvPr id="28" name="椭圆 27"/>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椭圆 28"/>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30" name="_11"/>
          <p:cNvSpPr/>
          <p:nvPr/>
        </p:nvSpPr>
        <p:spPr>
          <a:xfrm>
            <a:off x="9241540" y="2890173"/>
            <a:ext cx="1096774" cy="830997"/>
          </a:xfrm>
          <a:prstGeom prst="rect">
            <a:avLst/>
          </a:prstGeom>
        </p:spPr>
        <p:txBody>
          <a:bodyPr wrap="none" lIns="91440" tIns="45720" rIns="91440" bIns="45720">
            <a:spAutoFit/>
          </a:bodyPr>
          <a:lstStyle/>
          <a:p>
            <a:pPr algn="ctr"/>
            <a:r>
              <a:rPr lang="en-US" altLang="zh-CN" sz="4800"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60</a:t>
            </a:r>
            <a:r>
              <a:rPr lang="en-US" altLang="zh-CN" sz="2800"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a:t>
            </a:r>
            <a:endParaRPr lang="zh-CN" altLang="en-US" sz="935"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1" name="_12"/>
          <p:cNvSpPr/>
          <p:nvPr/>
        </p:nvSpPr>
        <p:spPr>
          <a:xfrm>
            <a:off x="9165499" y="4007798"/>
            <a:ext cx="193937" cy="193939"/>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32" name="_13"/>
          <p:cNvGrpSpPr/>
          <p:nvPr/>
        </p:nvGrpSpPr>
        <p:grpSpPr>
          <a:xfrm>
            <a:off x="8597728" y="4776120"/>
            <a:ext cx="2349320" cy="1311303"/>
            <a:chOff x="8589258" y="4629752"/>
            <a:chExt cx="2067969" cy="1311302"/>
          </a:xfrm>
        </p:grpSpPr>
        <p:sp>
          <p:nvSpPr>
            <p:cNvPr id="33" name="文本框 38"/>
            <p:cNvSpPr txBox="1"/>
            <p:nvPr/>
          </p:nvSpPr>
          <p:spPr bwMode="auto">
            <a:xfrm>
              <a:off x="8589258" y="5017724"/>
              <a:ext cx="2067969" cy="923330"/>
            </a:xfrm>
            <a:prstGeom prst="rect">
              <a:avLst/>
            </a:prstGeom>
            <a:noFill/>
          </p:spPr>
          <p:txBody>
            <a:bodyPr wrap="square">
              <a:spAutoFit/>
            </a:bodyPr>
            <a:lstStyle/>
            <a:p>
              <a:pPr>
                <a:lnSpc>
                  <a:spcPct val="150000"/>
                </a:lnSpc>
                <a:defRPr/>
              </a:pP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点击输入本栏的具体文字，简明扼要的说明分项内容，请根据您的具体内容酌情修改。</a:t>
              </a:r>
              <a:endParaRPr lang="zh-CN" altLang="en-US" sz="1200" spc="1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4" name="文本框 39"/>
            <p:cNvSpPr txBox="1"/>
            <p:nvPr/>
          </p:nvSpPr>
          <p:spPr bwMode="auto">
            <a:xfrm>
              <a:off x="8642547" y="4629752"/>
              <a:ext cx="1961391" cy="400110"/>
            </a:xfrm>
            <a:prstGeom prst="rect">
              <a:avLst/>
            </a:prstGeom>
            <a:noFill/>
          </p:spPr>
          <p:txBody>
            <a:bodyPr wrap="square">
              <a:spAutoFit/>
            </a:bodyPr>
            <a:lstStyle/>
            <a:p>
              <a:pPr algn="ctr">
                <a:defRPr/>
              </a:pPr>
              <a:r>
                <a:rPr lang="zh-CN" altLang="en-US" sz="2000" b="1" spc="100" dirty="0">
                  <a:solidFill>
                    <a:schemeClr val="bg1"/>
                  </a:solidFill>
                  <a:latin typeface="Impact" panose="020B0806030902050204" pitchFamily="34" charset="0"/>
                  <a:ea typeface="微软雅黑" panose="020B0503020204020204" pitchFamily="34" charset="-122"/>
                  <a:sym typeface="Impact" panose="020B0806030902050204" pitchFamily="34" charset="0"/>
                </a:rPr>
                <a:t>在此添加标题</a:t>
              </a:r>
            </a:p>
          </p:txBody>
        </p:sp>
        <p:cxnSp>
          <p:nvCxnSpPr>
            <p:cNvPr id="35" name="直接连接符 34"/>
            <p:cNvCxnSpPr/>
            <p:nvPr/>
          </p:nvCxnSpPr>
          <p:spPr>
            <a:xfrm>
              <a:off x="8709252"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par>
                                    <p:cTn id="8" presetID="2" presetClass="entr" presetSubtype="4" accel="60000" fill="hold" grpId="0" nodeType="withEffect" p14:presetBounceEnd="40000">
                                      <p:stCondLst>
                                        <p:cond delay="200"/>
                                      </p:stCondLst>
                                      <p:childTnLst>
                                        <p:set>
                                          <p:cBhvr>
                                            <p:cTn id="9" dur="1" fill="hold">
                                              <p:stCondLst>
                                                <p:cond delay="0"/>
                                              </p:stCondLst>
                                            </p:cTn>
                                            <p:tgtEl>
                                              <p:spTgt spid="9"/>
                                            </p:tgtEl>
                                            <p:attrNameLst>
                                              <p:attrName>style.visibility</p:attrName>
                                            </p:attrNameLst>
                                          </p:cBhvr>
                                          <p:to>
                                            <p:strVal val="visible"/>
                                          </p:to>
                                        </p:set>
                                        <p:anim calcmode="lin" valueType="num" p14:bounceEnd="40000">
                                          <p:cBhvr additive="base">
                                            <p:cTn id="10"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1299"/>
                                </p:stCondLst>
                                <p:childTnLst>
                                  <p:par>
                                    <p:cTn id="19" presetID="21"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1)">
                                          <p:cBhvr>
                                            <p:cTn id="21" dur="500"/>
                                            <p:tgtEl>
                                              <p:spTgt spid="14"/>
                                            </p:tgtEl>
                                          </p:cBhvr>
                                        </p:animEffect>
                                      </p:childTnLst>
                                    </p:cTn>
                                  </p:par>
                                  <p:par>
                                    <p:cTn id="22" presetID="2" presetClass="entr" presetSubtype="4" accel="60000" fill="hold" grpId="0" nodeType="withEffect" p14:presetBounceEnd="40000">
                                      <p:stCondLst>
                                        <p:cond delay="200"/>
                                      </p:stCondLst>
                                      <p:childTnLst>
                                        <p:set>
                                          <p:cBhvr>
                                            <p:cTn id="23" dur="1" fill="hold">
                                              <p:stCondLst>
                                                <p:cond delay="0"/>
                                              </p:stCondLst>
                                            </p:cTn>
                                            <p:tgtEl>
                                              <p:spTgt spid="20"/>
                                            </p:tgtEl>
                                            <p:attrNameLst>
                                              <p:attrName>style.visibility</p:attrName>
                                            </p:attrNameLst>
                                          </p:cBhvr>
                                          <p:to>
                                            <p:strVal val="visible"/>
                                          </p:to>
                                        </p:set>
                                        <p:anim calcmode="lin" valueType="num" p14:bounceEnd="40000">
                                          <p:cBhvr additive="base">
                                            <p:cTn id="24" dur="500" fill="hold"/>
                                            <p:tgtEl>
                                              <p:spTgt spid="20"/>
                                            </p:tgtEl>
                                            <p:attrNameLst>
                                              <p:attrName>ppt_x</p:attrName>
                                            </p:attrNameLst>
                                          </p:cBhvr>
                                          <p:tavLst>
                                            <p:tav tm="0">
                                              <p:val>
                                                <p:strVal val="#ppt_x"/>
                                              </p:val>
                                            </p:tav>
                                            <p:tav tm="100000">
                                              <p:val>
                                                <p:strVal val="#ppt_x"/>
                                              </p:val>
                                            </p:tav>
                                          </p:tavLst>
                                        </p:anim>
                                        <p:anim calcmode="lin" valueType="num" p14:bounceEnd="40000">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par>
                              <p:cTn id="26" fill="hold">
                                <p:stCondLst>
                                  <p:cond delay="1799"/>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2599"/>
                                </p:stCondLst>
                                <p:childTnLst>
                                  <p:par>
                                    <p:cTn id="33" presetID="21" presetClass="entr" presetSubtype="1"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heel(1)">
                                          <p:cBhvr>
                                            <p:cTn id="35" dur="500"/>
                                            <p:tgtEl>
                                              <p:spTgt spid="25"/>
                                            </p:tgtEl>
                                          </p:cBhvr>
                                        </p:animEffect>
                                      </p:childTnLst>
                                    </p:cTn>
                                  </p:par>
                                  <p:par>
                                    <p:cTn id="36" presetID="2" presetClass="entr" presetSubtype="4" accel="60000" fill="hold" grpId="0" nodeType="withEffect" p14:presetBounceEnd="40000">
                                      <p:stCondLst>
                                        <p:cond delay="200"/>
                                      </p:stCondLst>
                                      <p:childTnLst>
                                        <p:set>
                                          <p:cBhvr>
                                            <p:cTn id="37" dur="1" fill="hold">
                                              <p:stCondLst>
                                                <p:cond delay="0"/>
                                              </p:stCondLst>
                                            </p:cTn>
                                            <p:tgtEl>
                                              <p:spTgt spid="31"/>
                                            </p:tgtEl>
                                            <p:attrNameLst>
                                              <p:attrName>style.visibility</p:attrName>
                                            </p:attrNameLst>
                                          </p:cBhvr>
                                          <p:to>
                                            <p:strVal val="visible"/>
                                          </p:to>
                                        </p:set>
                                        <p:anim calcmode="lin" valueType="num" p14:bounceEnd="40000">
                                          <p:cBhvr additive="base">
                                            <p:cTn id="38" dur="50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31"/>
                                            </p:tgtEl>
                                            <p:attrNameLst>
                                              <p:attrName>ppt_y</p:attrName>
                                            </p:attrNameLst>
                                          </p:cBhvr>
                                          <p:tavLst>
                                            <p:tav tm="0">
                                              <p:val>
                                                <p:strVal val="1+#ppt_h/2"/>
                                              </p:val>
                                            </p:tav>
                                            <p:tav tm="100000">
                                              <p:val>
                                                <p:strVal val="#ppt_y"/>
                                              </p:val>
                                            </p:tav>
                                          </p:tavLst>
                                        </p:anim>
                                      </p:childTnLst>
                                    </p:cTn>
                                  </p:par>
                                </p:childTnLst>
                              </p:cTn>
                            </p:par>
                            <p:par>
                              <p:cTn id="40" fill="hold">
                                <p:stCondLst>
                                  <p:cond delay="3099"/>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fltVal val="0"/>
                                              </p:val>
                                            </p:tav>
                                            <p:tav tm="100000">
                                              <p:val>
                                                <p:strVal val="#ppt_h"/>
                                              </p:val>
                                            </p:tav>
                                          </p:tavLst>
                                        </p:anim>
                                        <p:animEffect transition="in" filter="fade">
                                          <p:cBhvr>
                                            <p:cTn id="45" dur="500"/>
                                            <p:tgtEl>
                                              <p:spTgt spid="30"/>
                                            </p:tgtEl>
                                          </p:cBhvr>
                                        </p:animEffect>
                                      </p:childTnLst>
                                    </p:cTn>
                                  </p:par>
                                </p:childTnLst>
                              </p:cTn>
                            </p:par>
                            <p:par>
                              <p:cTn id="46" fill="hold">
                                <p:stCondLst>
                                  <p:cond delay="3899"/>
                                </p:stCondLst>
                                <p:childTnLst>
                                  <p:par>
                                    <p:cTn id="47" presetID="16" presetClass="entr" presetSubtype="37"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outVertical)">
                                          <p:cBhvr>
                                            <p:cTn id="49" dur="500"/>
                                            <p:tgtEl>
                                              <p:spTgt spid="10"/>
                                            </p:tgtEl>
                                          </p:cBhvr>
                                        </p:animEffect>
                                      </p:childTnLst>
                                    </p:cTn>
                                  </p:par>
                                  <p:par>
                                    <p:cTn id="50" presetID="16" presetClass="entr" presetSubtype="37"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arn(outVertical)">
                                          <p:cBhvr>
                                            <p:cTn id="52" dur="500"/>
                                            <p:tgtEl>
                                              <p:spTgt spid="21"/>
                                            </p:tgtEl>
                                          </p:cBhvr>
                                        </p:animEffect>
                                      </p:childTnLst>
                                    </p:cTn>
                                  </p:par>
                                  <p:par>
                                    <p:cTn id="53" presetID="16" presetClass="entr" presetSubtype="37"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barn(outVertical)">
                                          <p:cBhvr>
                                            <p:cTn id="5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9" grpId="0"/>
          <p:bldP spid="20" grpId="0" animBg="1"/>
          <p:bldP spid="30" grpId="0"/>
          <p:bldP spid="3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par>
                                    <p:cTn id="8" presetID="2" presetClass="entr" presetSubtype="4" accel="60000" fill="hold" grpId="0" nodeType="withEffect">
                                      <p:stCondLst>
                                        <p:cond delay="20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1299"/>
                                </p:stCondLst>
                                <p:childTnLst>
                                  <p:par>
                                    <p:cTn id="19" presetID="21"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1)">
                                          <p:cBhvr>
                                            <p:cTn id="21" dur="500"/>
                                            <p:tgtEl>
                                              <p:spTgt spid="14"/>
                                            </p:tgtEl>
                                          </p:cBhvr>
                                        </p:animEffect>
                                      </p:childTnLst>
                                    </p:cTn>
                                  </p:par>
                                  <p:par>
                                    <p:cTn id="22" presetID="2" presetClass="entr" presetSubtype="4" accel="60000" fill="hold" grpId="0" nodeType="withEffect">
                                      <p:stCondLst>
                                        <p:cond delay="20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par>
                              <p:cTn id="26" fill="hold">
                                <p:stCondLst>
                                  <p:cond delay="1799"/>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2599"/>
                                </p:stCondLst>
                                <p:childTnLst>
                                  <p:par>
                                    <p:cTn id="33" presetID="21" presetClass="entr" presetSubtype="1"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heel(1)">
                                          <p:cBhvr>
                                            <p:cTn id="35" dur="500"/>
                                            <p:tgtEl>
                                              <p:spTgt spid="25"/>
                                            </p:tgtEl>
                                          </p:cBhvr>
                                        </p:animEffect>
                                      </p:childTnLst>
                                    </p:cTn>
                                  </p:par>
                                  <p:par>
                                    <p:cTn id="36" presetID="2" presetClass="entr" presetSubtype="4" accel="60000" fill="hold" grpId="0" nodeType="withEffect">
                                      <p:stCondLst>
                                        <p:cond delay="20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500" fill="hold"/>
                                            <p:tgtEl>
                                              <p:spTgt spid="31"/>
                                            </p:tgtEl>
                                            <p:attrNameLst>
                                              <p:attrName>ppt_x</p:attrName>
                                            </p:attrNameLst>
                                          </p:cBhvr>
                                          <p:tavLst>
                                            <p:tav tm="0">
                                              <p:val>
                                                <p:strVal val="#ppt_x"/>
                                              </p:val>
                                            </p:tav>
                                            <p:tav tm="100000">
                                              <p:val>
                                                <p:strVal val="#ppt_x"/>
                                              </p:val>
                                            </p:tav>
                                          </p:tavLst>
                                        </p:anim>
                                        <p:anim calcmode="lin" valueType="num">
                                          <p:cBhvr additive="base">
                                            <p:cTn id="39" dur="500" fill="hold"/>
                                            <p:tgtEl>
                                              <p:spTgt spid="31"/>
                                            </p:tgtEl>
                                            <p:attrNameLst>
                                              <p:attrName>ppt_y</p:attrName>
                                            </p:attrNameLst>
                                          </p:cBhvr>
                                          <p:tavLst>
                                            <p:tav tm="0">
                                              <p:val>
                                                <p:strVal val="1+#ppt_h/2"/>
                                              </p:val>
                                            </p:tav>
                                            <p:tav tm="100000">
                                              <p:val>
                                                <p:strVal val="#ppt_y"/>
                                              </p:val>
                                            </p:tav>
                                          </p:tavLst>
                                        </p:anim>
                                      </p:childTnLst>
                                    </p:cTn>
                                  </p:par>
                                </p:childTnLst>
                              </p:cTn>
                            </p:par>
                            <p:par>
                              <p:cTn id="40" fill="hold">
                                <p:stCondLst>
                                  <p:cond delay="3099"/>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fltVal val="0"/>
                                              </p:val>
                                            </p:tav>
                                            <p:tav tm="100000">
                                              <p:val>
                                                <p:strVal val="#ppt_h"/>
                                              </p:val>
                                            </p:tav>
                                          </p:tavLst>
                                        </p:anim>
                                        <p:animEffect transition="in" filter="fade">
                                          <p:cBhvr>
                                            <p:cTn id="45" dur="500"/>
                                            <p:tgtEl>
                                              <p:spTgt spid="30"/>
                                            </p:tgtEl>
                                          </p:cBhvr>
                                        </p:animEffect>
                                      </p:childTnLst>
                                    </p:cTn>
                                  </p:par>
                                </p:childTnLst>
                              </p:cTn>
                            </p:par>
                            <p:par>
                              <p:cTn id="46" fill="hold">
                                <p:stCondLst>
                                  <p:cond delay="3899"/>
                                </p:stCondLst>
                                <p:childTnLst>
                                  <p:par>
                                    <p:cTn id="47" presetID="16" presetClass="entr" presetSubtype="37"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outVertical)">
                                          <p:cBhvr>
                                            <p:cTn id="49" dur="500"/>
                                            <p:tgtEl>
                                              <p:spTgt spid="10"/>
                                            </p:tgtEl>
                                          </p:cBhvr>
                                        </p:animEffect>
                                      </p:childTnLst>
                                    </p:cTn>
                                  </p:par>
                                  <p:par>
                                    <p:cTn id="50" presetID="16" presetClass="entr" presetSubtype="37"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arn(outVertical)">
                                          <p:cBhvr>
                                            <p:cTn id="52" dur="500"/>
                                            <p:tgtEl>
                                              <p:spTgt spid="21"/>
                                            </p:tgtEl>
                                          </p:cBhvr>
                                        </p:animEffect>
                                      </p:childTnLst>
                                    </p:cTn>
                                  </p:par>
                                  <p:par>
                                    <p:cTn id="53" presetID="16" presetClass="entr" presetSubtype="37"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barn(outVertical)">
                                          <p:cBhvr>
                                            <p:cTn id="5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9" grpId="0"/>
          <p:bldP spid="20" grpId="0" animBg="1"/>
          <p:bldP spid="30" grpId="0"/>
          <p:bldP spid="31" grpId="0" animBg="1"/>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点击输入标题</a:t>
            </a:r>
          </a:p>
        </p:txBody>
      </p:sp>
      <p:sp>
        <p:nvSpPr>
          <p:cNvPr id="3" name="_2"/>
          <p:cNvSpPr/>
          <p:nvPr/>
        </p:nvSpPr>
        <p:spPr bwMode="auto">
          <a:xfrm>
            <a:off x="2504102" y="1748591"/>
            <a:ext cx="5847768" cy="4930084"/>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ln>
        </p:spPr>
        <p:txBody>
          <a:bodyPr wrap="none" lIns="83831" tIns="41916" rIns="83831" bIns="41916" anchor="ctr"/>
          <a:lstStyle/>
          <a:p>
            <a:pPr algn="ctr" fontAlgn="base">
              <a:spcBef>
                <a:spcPct val="0"/>
              </a:spcBef>
              <a:spcAft>
                <a:spcPct val="0"/>
              </a:spcAft>
              <a:defRPr/>
            </a:pPr>
            <a:endParaRPr lang="zh-CN" altLang="en-US" sz="1735" b="1" kern="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 name="_3"/>
          <p:cNvSpPr/>
          <p:nvPr/>
        </p:nvSpPr>
        <p:spPr>
          <a:xfrm>
            <a:off x="6564296" y="5625918"/>
            <a:ext cx="1579302" cy="423205"/>
          </a:xfrm>
          <a:prstGeom prst="rect">
            <a:avLst/>
          </a:prstGeom>
          <a:ln>
            <a:solidFill>
              <a:schemeClr val="bg1"/>
            </a:solidFill>
            <a:prstDash val="dash"/>
          </a:ln>
        </p:spPr>
        <p:txBody>
          <a:bodyPr wrap="square" lIns="83831" tIns="41916" rIns="83831" bIns="41916">
            <a:spAutoFit/>
          </a:bodyPr>
          <a:lstStyle/>
          <a:p>
            <a:pPr algn="ctr"/>
            <a:r>
              <a:rPr lang="zh-CN" altLang="en-US" sz="1100" dirty="0">
                <a:solidFill>
                  <a:schemeClr val="bg1"/>
                </a:solidFill>
                <a:latin typeface="Impact" panose="020B0806030902050204" pitchFamily="34" charset="0"/>
                <a:ea typeface="微软雅黑" panose="020B0503020204020204" pitchFamily="34" charset="-122"/>
                <a:sym typeface="Impact" panose="020B0806030902050204" pitchFamily="34" charset="0"/>
              </a:rPr>
              <a:t>单击此处添加文本</a:t>
            </a:r>
            <a:endParaRPr lang="en-US" altLang="zh-CN" sz="11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1100" dirty="0">
                <a:solidFill>
                  <a:schemeClr val="bg1"/>
                </a:solidFill>
                <a:latin typeface="Impact" panose="020B0806030902050204" pitchFamily="34" charset="0"/>
                <a:ea typeface="微软雅黑" panose="020B0503020204020204" pitchFamily="34" charset="-122"/>
                <a:sym typeface="Impact" panose="020B0806030902050204" pitchFamily="34" charset="0"/>
              </a:rPr>
              <a:t>单击此处添加文本</a:t>
            </a:r>
          </a:p>
        </p:txBody>
      </p:sp>
      <p:sp>
        <p:nvSpPr>
          <p:cNvPr id="5" name="_4"/>
          <p:cNvSpPr/>
          <p:nvPr/>
        </p:nvSpPr>
        <p:spPr>
          <a:xfrm>
            <a:off x="7125196" y="4794226"/>
            <a:ext cx="1579302" cy="423205"/>
          </a:xfrm>
          <a:prstGeom prst="rect">
            <a:avLst/>
          </a:prstGeom>
          <a:ln>
            <a:solidFill>
              <a:schemeClr val="bg1"/>
            </a:solidFill>
            <a:prstDash val="dash"/>
          </a:ln>
        </p:spPr>
        <p:txBody>
          <a:bodyPr wrap="square" lIns="83831" tIns="41916" rIns="83831" bIns="41916">
            <a:spAutoFit/>
          </a:bodyPr>
          <a:lstStyle/>
          <a:p>
            <a:pPr algn="ctr"/>
            <a:r>
              <a:rPr lang="zh-CN" altLang="en-US" sz="1100" dirty="0">
                <a:solidFill>
                  <a:schemeClr val="bg1"/>
                </a:solidFill>
                <a:latin typeface="Impact" panose="020B0806030902050204" pitchFamily="34" charset="0"/>
                <a:ea typeface="微软雅黑" panose="020B0503020204020204" pitchFamily="34" charset="-122"/>
                <a:sym typeface="Impact" panose="020B0806030902050204" pitchFamily="34" charset="0"/>
              </a:rPr>
              <a:t>单击此处添加文本</a:t>
            </a:r>
            <a:endParaRPr lang="en-US" altLang="zh-CN" sz="11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1100" dirty="0">
                <a:solidFill>
                  <a:schemeClr val="bg1"/>
                </a:solidFill>
                <a:latin typeface="Impact" panose="020B0806030902050204" pitchFamily="34" charset="0"/>
                <a:ea typeface="微软雅黑" panose="020B0503020204020204" pitchFamily="34" charset="-122"/>
                <a:sym typeface="Impact" panose="020B0806030902050204" pitchFamily="34" charset="0"/>
              </a:rPr>
              <a:t>单击此处添加文本</a:t>
            </a:r>
          </a:p>
        </p:txBody>
      </p:sp>
      <p:sp>
        <p:nvSpPr>
          <p:cNvPr id="6" name="_5"/>
          <p:cNvSpPr/>
          <p:nvPr/>
        </p:nvSpPr>
        <p:spPr>
          <a:xfrm>
            <a:off x="7669474" y="3962533"/>
            <a:ext cx="1579302" cy="423205"/>
          </a:xfrm>
          <a:prstGeom prst="rect">
            <a:avLst/>
          </a:prstGeom>
          <a:ln>
            <a:solidFill>
              <a:schemeClr val="bg1"/>
            </a:solidFill>
            <a:prstDash val="dash"/>
          </a:ln>
        </p:spPr>
        <p:txBody>
          <a:bodyPr wrap="square" lIns="83831" tIns="41916" rIns="83831" bIns="41916">
            <a:spAutoFit/>
          </a:bodyPr>
          <a:lstStyle/>
          <a:p>
            <a:pPr algn="ctr"/>
            <a:r>
              <a:rPr lang="zh-CN" altLang="en-US" sz="1100" dirty="0">
                <a:solidFill>
                  <a:schemeClr val="bg1"/>
                </a:solidFill>
                <a:latin typeface="Impact" panose="020B0806030902050204" pitchFamily="34" charset="0"/>
                <a:ea typeface="微软雅黑" panose="020B0503020204020204" pitchFamily="34" charset="-122"/>
                <a:sym typeface="Impact" panose="020B0806030902050204" pitchFamily="34" charset="0"/>
              </a:rPr>
              <a:t>单击此处添加文本</a:t>
            </a:r>
            <a:endParaRPr lang="en-US" altLang="zh-CN" sz="11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1100" dirty="0">
                <a:solidFill>
                  <a:schemeClr val="bg1"/>
                </a:solidFill>
                <a:latin typeface="Impact" panose="020B0806030902050204" pitchFamily="34" charset="0"/>
                <a:ea typeface="微软雅黑" panose="020B0503020204020204" pitchFamily="34" charset="-122"/>
                <a:sym typeface="Impact" panose="020B0806030902050204" pitchFamily="34" charset="0"/>
              </a:rPr>
              <a:t>单击此处添加文本</a:t>
            </a:r>
          </a:p>
        </p:txBody>
      </p:sp>
      <p:sp>
        <p:nvSpPr>
          <p:cNvPr id="7" name="_6"/>
          <p:cNvSpPr/>
          <p:nvPr/>
        </p:nvSpPr>
        <p:spPr>
          <a:xfrm>
            <a:off x="8177974" y="3130841"/>
            <a:ext cx="1579302" cy="423205"/>
          </a:xfrm>
          <a:prstGeom prst="rect">
            <a:avLst/>
          </a:prstGeom>
          <a:ln>
            <a:solidFill>
              <a:schemeClr val="bg1"/>
            </a:solidFill>
            <a:prstDash val="dash"/>
          </a:ln>
        </p:spPr>
        <p:txBody>
          <a:bodyPr wrap="square" lIns="83831" tIns="41916" rIns="83831" bIns="41916">
            <a:spAutoFit/>
          </a:bodyPr>
          <a:lstStyle/>
          <a:p>
            <a:pPr algn="ctr"/>
            <a:r>
              <a:rPr lang="zh-CN" altLang="en-US" sz="1100" dirty="0">
                <a:solidFill>
                  <a:schemeClr val="bg1"/>
                </a:solidFill>
                <a:latin typeface="Impact" panose="020B0806030902050204" pitchFamily="34" charset="0"/>
                <a:ea typeface="微软雅黑" panose="020B0503020204020204" pitchFamily="34" charset="-122"/>
                <a:sym typeface="Impact" panose="020B0806030902050204" pitchFamily="34" charset="0"/>
              </a:rPr>
              <a:t>单击此处添加文本</a:t>
            </a:r>
            <a:endParaRPr lang="en-US" altLang="zh-CN" sz="11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1100" dirty="0">
                <a:solidFill>
                  <a:schemeClr val="bg1"/>
                </a:solidFill>
                <a:latin typeface="Impact" panose="020B0806030902050204" pitchFamily="34" charset="0"/>
                <a:ea typeface="微软雅黑" panose="020B0503020204020204" pitchFamily="34" charset="-122"/>
                <a:sym typeface="Impact" panose="020B0806030902050204" pitchFamily="34" charset="0"/>
              </a:rPr>
              <a:t>单击此处添加文本</a:t>
            </a:r>
          </a:p>
        </p:txBody>
      </p:sp>
      <p:sp>
        <p:nvSpPr>
          <p:cNvPr id="8" name="_7"/>
          <p:cNvSpPr/>
          <p:nvPr/>
        </p:nvSpPr>
        <p:spPr>
          <a:xfrm>
            <a:off x="8975690" y="2374757"/>
            <a:ext cx="1579302" cy="423205"/>
          </a:xfrm>
          <a:prstGeom prst="rect">
            <a:avLst/>
          </a:prstGeom>
          <a:ln>
            <a:solidFill>
              <a:schemeClr val="bg1"/>
            </a:solidFill>
            <a:prstDash val="dash"/>
          </a:ln>
        </p:spPr>
        <p:txBody>
          <a:bodyPr wrap="square" lIns="83831" tIns="41916" rIns="83831" bIns="41916">
            <a:spAutoFit/>
          </a:bodyPr>
          <a:lstStyle/>
          <a:p>
            <a:pPr algn="ctr"/>
            <a:r>
              <a:rPr lang="zh-CN" altLang="en-US" sz="1100" dirty="0">
                <a:solidFill>
                  <a:schemeClr val="bg1"/>
                </a:solidFill>
                <a:latin typeface="Impact" panose="020B0806030902050204" pitchFamily="34" charset="0"/>
                <a:ea typeface="微软雅黑" panose="020B0503020204020204" pitchFamily="34" charset="-122"/>
                <a:sym typeface="Impact" panose="020B0806030902050204" pitchFamily="34" charset="0"/>
              </a:rPr>
              <a:t>单击此处添加文本</a:t>
            </a:r>
            <a:endParaRPr lang="en-US" altLang="zh-CN" sz="11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1100" dirty="0">
                <a:solidFill>
                  <a:schemeClr val="bg1"/>
                </a:solidFill>
                <a:latin typeface="Impact" panose="020B0806030902050204" pitchFamily="34" charset="0"/>
                <a:ea typeface="微软雅黑" panose="020B0503020204020204" pitchFamily="34" charset="-122"/>
                <a:sym typeface="Impact" panose="020B0806030902050204" pitchFamily="34" charset="0"/>
              </a:rPr>
              <a:t>单击此处添加文本</a:t>
            </a:r>
          </a:p>
        </p:txBody>
      </p:sp>
      <p:sp>
        <p:nvSpPr>
          <p:cNvPr id="9" name="_8"/>
          <p:cNvSpPr txBox="1"/>
          <p:nvPr/>
        </p:nvSpPr>
        <p:spPr>
          <a:xfrm>
            <a:off x="1405332" y="2587816"/>
            <a:ext cx="2995218" cy="1206672"/>
          </a:xfrm>
          <a:prstGeom prst="rect">
            <a:avLst/>
          </a:prstGeom>
        </p:spPr>
        <p:txBody>
          <a:bodyPr lIns="91440" tIns="45720" rIns="91440" bIns="4572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您的内容打在这里，或者通过复制您的文本后，在此框中选择粘贴，并选择只保留文字。在此录入上述图表的综合描述说明。</a:t>
            </a:r>
            <a:endParaRPr 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 name="_9"/>
          <p:cNvSpPr txBox="1"/>
          <p:nvPr/>
        </p:nvSpPr>
        <p:spPr>
          <a:xfrm>
            <a:off x="1434998" y="2081999"/>
            <a:ext cx="2884425" cy="58551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865" b="1" dirty="0">
                <a:solidFill>
                  <a:schemeClr val="bg1"/>
                </a:solidFill>
                <a:latin typeface="Impact" panose="020B0806030902050204" pitchFamily="34" charset="0"/>
                <a:ea typeface="微软雅黑" panose="020B0503020204020204" pitchFamily="34" charset="-122"/>
                <a:sym typeface="Impact" panose="020B0806030902050204" pitchFamily="34" charset="0"/>
              </a:rPr>
              <a:t>添加标题内容文字</a:t>
            </a:r>
            <a:endParaRPr lang="en-US" sz="1865" b="1"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11" name="_10"/>
          <p:cNvGrpSpPr/>
          <p:nvPr/>
        </p:nvGrpSpPr>
        <p:grpSpPr>
          <a:xfrm>
            <a:off x="3160867" y="5610013"/>
            <a:ext cx="2355229" cy="476689"/>
            <a:chOff x="3237545" y="4561747"/>
            <a:chExt cx="1146960" cy="1146960"/>
          </a:xfrm>
        </p:grpSpPr>
        <p:sp>
          <p:nvSpPr>
            <p:cNvPr id="12" name="圆角矩形 11"/>
            <p:cNvSpPr/>
            <p:nvPr/>
          </p:nvSpPr>
          <p:spPr>
            <a:xfrm>
              <a:off x="3237545" y="4561747"/>
              <a:ext cx="1146960" cy="1146960"/>
            </a:xfrm>
            <a:prstGeom prst="roundRect">
              <a:avLst/>
            </a:prstGeom>
            <a:solidFill>
              <a:srgbClr val="1D93CF"/>
            </a:solidFill>
            <a:ln w="31750">
              <a:gradFill flip="none" rotWithShape="1">
                <a:gsLst>
                  <a:gs pos="0">
                    <a:schemeClr val="bg1">
                      <a:lumMod val="85000"/>
                    </a:schemeClr>
                  </a:gs>
                  <a:gs pos="100000">
                    <a:schemeClr val="bg1"/>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1D93C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3" name="圆角矩形 12"/>
            <p:cNvSpPr/>
            <p:nvPr/>
          </p:nvSpPr>
          <p:spPr>
            <a:xfrm>
              <a:off x="3327199" y="4760695"/>
              <a:ext cx="964229" cy="739146"/>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rgbClr val="1D93CF"/>
                  </a:solidFill>
                  <a:latin typeface="Impact" panose="020B0806030902050204" pitchFamily="34" charset="0"/>
                  <a:ea typeface="微软雅黑" panose="020B0503020204020204" pitchFamily="34" charset="-122"/>
                  <a:sym typeface="Impact" panose="020B0806030902050204" pitchFamily="34" charset="0"/>
                </a:rPr>
                <a:t>2019</a:t>
              </a:r>
              <a:r>
                <a:rPr lang="zh-CN" altLang="en-US" sz="1600" dirty="0" smtClean="0">
                  <a:solidFill>
                    <a:srgbClr val="1D93CF"/>
                  </a:solidFill>
                  <a:latin typeface="Impact" panose="020B0806030902050204" pitchFamily="34" charset="0"/>
                  <a:ea typeface="微软雅黑" panose="020B0503020204020204" pitchFamily="34" charset="-122"/>
                  <a:sym typeface="Impact" panose="020B0806030902050204" pitchFamily="34" charset="0"/>
                </a:rPr>
                <a:t>年</a:t>
              </a:r>
              <a:r>
                <a:rPr lang="en-US" altLang="zh-CN" sz="1600" dirty="0">
                  <a:solidFill>
                    <a:srgbClr val="1D93CF"/>
                  </a:solidFill>
                  <a:latin typeface="Impact" panose="020B0806030902050204" pitchFamily="34" charset="0"/>
                  <a:ea typeface="微软雅黑" panose="020B0503020204020204" pitchFamily="34" charset="-122"/>
                  <a:sym typeface="Impact" panose="020B0806030902050204" pitchFamily="34" charset="0"/>
                </a:rPr>
                <a:t>4</a:t>
              </a:r>
              <a:r>
                <a:rPr lang="zh-CN" altLang="en-US" sz="1600" dirty="0">
                  <a:solidFill>
                    <a:srgbClr val="1D93CF"/>
                  </a:solidFill>
                  <a:latin typeface="Impact" panose="020B0806030902050204" pitchFamily="34" charset="0"/>
                  <a:ea typeface="微软雅黑" panose="020B0503020204020204" pitchFamily="34" charset="-122"/>
                  <a:sym typeface="Impact" panose="020B0806030902050204" pitchFamily="34" charset="0"/>
                </a:rPr>
                <a:t>月</a:t>
              </a:r>
            </a:p>
          </p:txBody>
        </p:sp>
      </p:grpSp>
      <p:grpSp>
        <p:nvGrpSpPr>
          <p:cNvPr id="14" name="_11"/>
          <p:cNvGrpSpPr/>
          <p:nvPr/>
        </p:nvGrpSpPr>
        <p:grpSpPr>
          <a:xfrm>
            <a:off x="3824327" y="4844428"/>
            <a:ext cx="2355229" cy="476689"/>
            <a:chOff x="3237545" y="4561747"/>
            <a:chExt cx="1146960" cy="1146960"/>
          </a:xfrm>
        </p:grpSpPr>
        <p:sp>
          <p:nvSpPr>
            <p:cNvPr id="15" name="圆角矩形 14"/>
            <p:cNvSpPr/>
            <p:nvPr/>
          </p:nvSpPr>
          <p:spPr>
            <a:xfrm>
              <a:off x="3237545" y="4561747"/>
              <a:ext cx="1146960" cy="1146960"/>
            </a:xfrm>
            <a:prstGeom prst="roundRect">
              <a:avLst/>
            </a:prstGeom>
            <a:solidFill>
              <a:srgbClr val="1D93CF"/>
            </a:solidFill>
            <a:ln w="31750">
              <a:gradFill flip="none" rotWithShape="1">
                <a:gsLst>
                  <a:gs pos="0">
                    <a:schemeClr val="bg1">
                      <a:lumMod val="85000"/>
                    </a:schemeClr>
                  </a:gs>
                  <a:gs pos="100000">
                    <a:schemeClr val="bg1"/>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1D93C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 name="圆角矩形 15"/>
            <p:cNvSpPr/>
            <p:nvPr/>
          </p:nvSpPr>
          <p:spPr>
            <a:xfrm>
              <a:off x="3328910" y="4765652"/>
              <a:ext cx="964229" cy="739146"/>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rgbClr val="1D93CF"/>
                  </a:solidFill>
                  <a:latin typeface="Impact" panose="020B0806030902050204" pitchFamily="34" charset="0"/>
                  <a:ea typeface="微软雅黑" panose="020B0503020204020204" pitchFamily="34" charset="-122"/>
                  <a:sym typeface="Impact" panose="020B0806030902050204" pitchFamily="34" charset="0"/>
                </a:rPr>
                <a:t>2019</a:t>
              </a:r>
              <a:r>
                <a:rPr lang="zh-CN" altLang="en-US" sz="1600" dirty="0" smtClean="0">
                  <a:solidFill>
                    <a:srgbClr val="1D93CF"/>
                  </a:solidFill>
                  <a:latin typeface="Impact" panose="020B0806030902050204" pitchFamily="34" charset="0"/>
                  <a:ea typeface="微软雅黑" panose="020B0503020204020204" pitchFamily="34" charset="-122"/>
                  <a:sym typeface="Impact" panose="020B0806030902050204" pitchFamily="34" charset="0"/>
                </a:rPr>
                <a:t>年</a:t>
              </a:r>
              <a:r>
                <a:rPr lang="en-US" altLang="zh-CN" sz="1600" dirty="0">
                  <a:solidFill>
                    <a:srgbClr val="1D93CF"/>
                  </a:solidFill>
                  <a:latin typeface="Impact" panose="020B0806030902050204" pitchFamily="34" charset="0"/>
                  <a:ea typeface="微软雅黑" panose="020B0503020204020204" pitchFamily="34" charset="-122"/>
                  <a:sym typeface="Impact" panose="020B0806030902050204" pitchFamily="34" charset="0"/>
                </a:rPr>
                <a:t>6</a:t>
              </a:r>
              <a:r>
                <a:rPr lang="zh-CN" altLang="en-US" sz="1600" dirty="0">
                  <a:solidFill>
                    <a:srgbClr val="1D93CF"/>
                  </a:solidFill>
                  <a:latin typeface="Impact" panose="020B0806030902050204" pitchFamily="34" charset="0"/>
                  <a:ea typeface="微软雅黑" panose="020B0503020204020204" pitchFamily="34" charset="-122"/>
                  <a:sym typeface="Impact" panose="020B0806030902050204" pitchFamily="34" charset="0"/>
                </a:rPr>
                <a:t>月</a:t>
              </a:r>
            </a:p>
          </p:txBody>
        </p:sp>
      </p:grpSp>
      <p:grpSp>
        <p:nvGrpSpPr>
          <p:cNvPr id="17" name="_12"/>
          <p:cNvGrpSpPr/>
          <p:nvPr/>
        </p:nvGrpSpPr>
        <p:grpSpPr>
          <a:xfrm>
            <a:off x="4908221" y="4003778"/>
            <a:ext cx="2355229" cy="476689"/>
            <a:chOff x="3237545" y="4561747"/>
            <a:chExt cx="1146960" cy="1146960"/>
          </a:xfrm>
        </p:grpSpPr>
        <p:sp>
          <p:nvSpPr>
            <p:cNvPr id="18" name="圆角矩形 17"/>
            <p:cNvSpPr/>
            <p:nvPr/>
          </p:nvSpPr>
          <p:spPr>
            <a:xfrm>
              <a:off x="3237545" y="4561747"/>
              <a:ext cx="1146960" cy="1146960"/>
            </a:xfrm>
            <a:prstGeom prst="roundRect">
              <a:avLst/>
            </a:prstGeom>
            <a:solidFill>
              <a:srgbClr val="1D93CF"/>
            </a:solidFill>
            <a:ln w="31750">
              <a:gradFill flip="none" rotWithShape="1">
                <a:gsLst>
                  <a:gs pos="0">
                    <a:schemeClr val="bg1">
                      <a:lumMod val="85000"/>
                    </a:schemeClr>
                  </a:gs>
                  <a:gs pos="100000">
                    <a:schemeClr val="bg1"/>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1D93C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9" name="圆角矩形 18"/>
            <p:cNvSpPr/>
            <p:nvPr/>
          </p:nvSpPr>
          <p:spPr>
            <a:xfrm>
              <a:off x="3319307" y="4784657"/>
              <a:ext cx="964229" cy="739146"/>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rgbClr val="1D93CF"/>
                  </a:solidFill>
                  <a:latin typeface="Impact" panose="020B0806030902050204" pitchFamily="34" charset="0"/>
                  <a:ea typeface="微软雅黑" panose="020B0503020204020204" pitchFamily="34" charset="-122"/>
                  <a:sym typeface="Impact" panose="020B0806030902050204" pitchFamily="34" charset="0"/>
                </a:rPr>
                <a:t>2019</a:t>
              </a:r>
              <a:r>
                <a:rPr lang="zh-CN" altLang="en-US" sz="1600" dirty="0" smtClean="0">
                  <a:solidFill>
                    <a:srgbClr val="1D93CF"/>
                  </a:solidFill>
                  <a:latin typeface="Impact" panose="020B0806030902050204" pitchFamily="34" charset="0"/>
                  <a:ea typeface="微软雅黑" panose="020B0503020204020204" pitchFamily="34" charset="-122"/>
                  <a:sym typeface="Impact" panose="020B0806030902050204" pitchFamily="34" charset="0"/>
                </a:rPr>
                <a:t>年</a:t>
              </a:r>
              <a:r>
                <a:rPr lang="en-US" altLang="zh-CN" sz="1600" dirty="0">
                  <a:solidFill>
                    <a:srgbClr val="1D93CF"/>
                  </a:solidFill>
                  <a:latin typeface="Impact" panose="020B0806030902050204" pitchFamily="34" charset="0"/>
                  <a:ea typeface="微软雅黑" panose="020B0503020204020204" pitchFamily="34" charset="-122"/>
                  <a:sym typeface="Impact" panose="020B0806030902050204" pitchFamily="34" charset="0"/>
                </a:rPr>
                <a:t>8</a:t>
              </a:r>
              <a:r>
                <a:rPr lang="zh-CN" altLang="en-US" sz="1600" dirty="0">
                  <a:solidFill>
                    <a:srgbClr val="1D93CF"/>
                  </a:solidFill>
                  <a:latin typeface="Impact" panose="020B0806030902050204" pitchFamily="34" charset="0"/>
                  <a:ea typeface="微软雅黑" panose="020B0503020204020204" pitchFamily="34" charset="-122"/>
                  <a:sym typeface="Impact" panose="020B0806030902050204" pitchFamily="34" charset="0"/>
                </a:rPr>
                <a:t>月</a:t>
              </a:r>
            </a:p>
          </p:txBody>
        </p:sp>
      </p:grpSp>
      <p:grpSp>
        <p:nvGrpSpPr>
          <p:cNvPr id="20" name="_13"/>
          <p:cNvGrpSpPr/>
          <p:nvPr/>
        </p:nvGrpSpPr>
        <p:grpSpPr>
          <a:xfrm>
            <a:off x="5386680" y="3171732"/>
            <a:ext cx="2355229" cy="476689"/>
            <a:chOff x="3237545" y="4561747"/>
            <a:chExt cx="1146960" cy="1146960"/>
          </a:xfrm>
        </p:grpSpPr>
        <p:sp>
          <p:nvSpPr>
            <p:cNvPr id="21" name="圆角矩形 20"/>
            <p:cNvSpPr/>
            <p:nvPr/>
          </p:nvSpPr>
          <p:spPr>
            <a:xfrm>
              <a:off x="3237545" y="4561747"/>
              <a:ext cx="1146960" cy="1146960"/>
            </a:xfrm>
            <a:prstGeom prst="roundRect">
              <a:avLst/>
            </a:prstGeom>
            <a:solidFill>
              <a:srgbClr val="1D93CF"/>
            </a:solidFill>
            <a:ln w="31750">
              <a:gradFill flip="none" rotWithShape="1">
                <a:gsLst>
                  <a:gs pos="0">
                    <a:schemeClr val="bg1">
                      <a:lumMod val="85000"/>
                    </a:schemeClr>
                  </a:gs>
                  <a:gs pos="100000">
                    <a:schemeClr val="bg1"/>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1D93C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2" name="圆角矩形 21"/>
            <p:cNvSpPr/>
            <p:nvPr/>
          </p:nvSpPr>
          <p:spPr>
            <a:xfrm>
              <a:off x="3334766" y="4774116"/>
              <a:ext cx="964229" cy="739146"/>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rgbClr val="1D93CF"/>
                  </a:solidFill>
                  <a:latin typeface="Impact" panose="020B0806030902050204" pitchFamily="34" charset="0"/>
                  <a:ea typeface="微软雅黑" panose="020B0503020204020204" pitchFamily="34" charset="-122"/>
                  <a:sym typeface="Impact" panose="020B0806030902050204" pitchFamily="34" charset="0"/>
                </a:rPr>
                <a:t>2019</a:t>
              </a:r>
              <a:r>
                <a:rPr lang="zh-CN" altLang="en-US" sz="1600" dirty="0" smtClean="0">
                  <a:solidFill>
                    <a:srgbClr val="1D93CF"/>
                  </a:solidFill>
                  <a:latin typeface="Impact" panose="020B0806030902050204" pitchFamily="34" charset="0"/>
                  <a:ea typeface="微软雅黑" panose="020B0503020204020204" pitchFamily="34" charset="-122"/>
                  <a:sym typeface="Impact" panose="020B0806030902050204" pitchFamily="34" charset="0"/>
                </a:rPr>
                <a:t>年</a:t>
              </a:r>
              <a:r>
                <a:rPr lang="en-US" altLang="zh-CN" sz="1600" dirty="0">
                  <a:solidFill>
                    <a:srgbClr val="1D93CF"/>
                  </a:solidFill>
                  <a:latin typeface="Impact" panose="020B0806030902050204" pitchFamily="34" charset="0"/>
                  <a:ea typeface="微软雅黑" panose="020B0503020204020204" pitchFamily="34" charset="-122"/>
                  <a:sym typeface="Impact" panose="020B0806030902050204" pitchFamily="34" charset="0"/>
                </a:rPr>
                <a:t>10</a:t>
              </a:r>
              <a:r>
                <a:rPr lang="zh-CN" altLang="en-US" sz="1600" dirty="0">
                  <a:solidFill>
                    <a:srgbClr val="1D93CF"/>
                  </a:solidFill>
                  <a:latin typeface="Impact" panose="020B0806030902050204" pitchFamily="34" charset="0"/>
                  <a:ea typeface="微软雅黑" panose="020B0503020204020204" pitchFamily="34" charset="-122"/>
                  <a:sym typeface="Impact" panose="020B0806030902050204" pitchFamily="34" charset="0"/>
                </a:rPr>
                <a:t>月</a:t>
              </a:r>
            </a:p>
          </p:txBody>
        </p:sp>
      </p:grpSp>
      <p:grpSp>
        <p:nvGrpSpPr>
          <p:cNvPr id="23" name="_14"/>
          <p:cNvGrpSpPr/>
          <p:nvPr/>
        </p:nvGrpSpPr>
        <p:grpSpPr>
          <a:xfrm>
            <a:off x="6111225" y="2400736"/>
            <a:ext cx="2355229" cy="476689"/>
            <a:chOff x="3237545" y="4561747"/>
            <a:chExt cx="1146960" cy="1146960"/>
          </a:xfrm>
        </p:grpSpPr>
        <p:sp>
          <p:nvSpPr>
            <p:cNvPr id="24" name="圆角矩形 23"/>
            <p:cNvSpPr/>
            <p:nvPr/>
          </p:nvSpPr>
          <p:spPr>
            <a:xfrm>
              <a:off x="3237545" y="4561747"/>
              <a:ext cx="1146960" cy="1146960"/>
            </a:xfrm>
            <a:prstGeom prst="roundRect">
              <a:avLst/>
            </a:prstGeom>
            <a:solidFill>
              <a:srgbClr val="1D93CF"/>
            </a:solidFill>
            <a:ln w="31750">
              <a:gradFill flip="none" rotWithShape="1">
                <a:gsLst>
                  <a:gs pos="0">
                    <a:schemeClr val="bg1">
                      <a:lumMod val="85000"/>
                    </a:schemeClr>
                  </a:gs>
                  <a:gs pos="100000">
                    <a:schemeClr val="bg1"/>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1D93C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5" name="圆角矩形 24"/>
            <p:cNvSpPr/>
            <p:nvPr/>
          </p:nvSpPr>
          <p:spPr>
            <a:xfrm>
              <a:off x="3328910" y="4765652"/>
              <a:ext cx="964229" cy="739146"/>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rgbClr val="1D93CF"/>
                  </a:solidFill>
                  <a:latin typeface="Impact" panose="020B0806030902050204" pitchFamily="34" charset="0"/>
                  <a:ea typeface="微软雅黑" panose="020B0503020204020204" pitchFamily="34" charset="-122"/>
                  <a:sym typeface="Impact" panose="020B0806030902050204" pitchFamily="34" charset="0"/>
                </a:rPr>
                <a:t>2019</a:t>
              </a:r>
              <a:r>
                <a:rPr lang="zh-CN" altLang="en-US" sz="1600" dirty="0" smtClean="0">
                  <a:solidFill>
                    <a:srgbClr val="1D93CF"/>
                  </a:solidFill>
                  <a:latin typeface="Impact" panose="020B0806030902050204" pitchFamily="34" charset="0"/>
                  <a:ea typeface="微软雅黑" panose="020B0503020204020204" pitchFamily="34" charset="-122"/>
                  <a:sym typeface="Impact" panose="020B0806030902050204" pitchFamily="34" charset="0"/>
                </a:rPr>
                <a:t>年</a:t>
              </a:r>
              <a:r>
                <a:rPr lang="en-US" altLang="zh-CN" sz="1600" dirty="0">
                  <a:solidFill>
                    <a:srgbClr val="1D93CF"/>
                  </a:solidFill>
                  <a:latin typeface="Impact" panose="020B0806030902050204" pitchFamily="34" charset="0"/>
                  <a:ea typeface="微软雅黑" panose="020B0503020204020204" pitchFamily="34" charset="-122"/>
                  <a:sym typeface="Impact" panose="020B0806030902050204" pitchFamily="34" charset="0"/>
                </a:rPr>
                <a:t>12</a:t>
              </a:r>
              <a:r>
                <a:rPr lang="zh-CN" altLang="en-US" sz="1600" dirty="0">
                  <a:solidFill>
                    <a:srgbClr val="1D93CF"/>
                  </a:solidFill>
                  <a:latin typeface="Impact" panose="020B0806030902050204" pitchFamily="34" charset="0"/>
                  <a:ea typeface="微软雅黑" panose="020B0503020204020204" pitchFamily="34" charset="-122"/>
                  <a:sym typeface="Impact" panose="020B0806030902050204" pitchFamily="34" charset="0"/>
                </a:rPr>
                <a:t>月</a:t>
              </a:r>
            </a:p>
          </p:txBody>
        </p:sp>
      </p:gr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8" accel="60000" fill="hold" nodeType="afterEffect" p14:presetBounceEnd="4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0000">
                                          <p:cBhvr additive="base">
                                            <p:cTn id="11" dur="5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accel="60000" fill="hold" nodeType="afterEffect" p14:presetBounceEnd="40000">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14:bounceEnd="40000">
                                          <p:cBhvr additive="base">
                                            <p:cTn id="20" dur="500" fill="hold"/>
                                            <p:tgtEl>
                                              <p:spTgt spid="14"/>
                                            </p:tgtEl>
                                            <p:attrNameLst>
                                              <p:attrName>ppt_x</p:attrName>
                                            </p:attrNameLst>
                                          </p:cBhvr>
                                          <p:tavLst>
                                            <p:tav tm="0">
                                              <p:val>
                                                <p:strVal val="0-#ppt_w/2"/>
                                              </p:val>
                                            </p:tav>
                                            <p:tav tm="100000">
                                              <p:val>
                                                <p:strVal val="#ppt_x"/>
                                              </p:val>
                                            </p:tav>
                                          </p:tavLst>
                                        </p:anim>
                                        <p:anim calcmode="lin" valueType="num" p14:bounceEnd="40000">
                                          <p:cBhvr additive="base">
                                            <p:cTn id="21" dur="500" fill="hold"/>
                                            <p:tgtEl>
                                              <p:spTgt spid="14"/>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accel="60000" fill="hold" nodeType="afterEffect" p14:presetBounceEnd="40000">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14:bounceEnd="40000">
                                          <p:cBhvr additive="base">
                                            <p:cTn id="29" dur="500" fill="hold"/>
                                            <p:tgtEl>
                                              <p:spTgt spid="17"/>
                                            </p:tgtEl>
                                            <p:attrNameLst>
                                              <p:attrName>ppt_x</p:attrName>
                                            </p:attrNameLst>
                                          </p:cBhvr>
                                          <p:tavLst>
                                            <p:tav tm="0">
                                              <p:val>
                                                <p:strVal val="0-#ppt_w/2"/>
                                              </p:val>
                                            </p:tav>
                                            <p:tav tm="100000">
                                              <p:val>
                                                <p:strVal val="#ppt_x"/>
                                              </p:val>
                                            </p:tav>
                                          </p:tavLst>
                                        </p:anim>
                                        <p:anim calcmode="lin" valueType="num" p14:bounceEnd="40000">
                                          <p:cBhvr additive="base">
                                            <p:cTn id="30" dur="500" fill="hold"/>
                                            <p:tgtEl>
                                              <p:spTgt spid="17"/>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1+#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accel="60000" fill="hold" nodeType="afterEffect" p14:presetBounceEnd="40000">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14:bounceEnd="40000">
                                          <p:cBhvr additive="base">
                                            <p:cTn id="38" dur="500" fill="hold"/>
                                            <p:tgtEl>
                                              <p:spTgt spid="20"/>
                                            </p:tgtEl>
                                            <p:attrNameLst>
                                              <p:attrName>ppt_x</p:attrName>
                                            </p:attrNameLst>
                                          </p:cBhvr>
                                          <p:tavLst>
                                            <p:tav tm="0">
                                              <p:val>
                                                <p:strVal val="0-#ppt_w/2"/>
                                              </p:val>
                                            </p:tav>
                                            <p:tav tm="100000">
                                              <p:val>
                                                <p:strVal val="#ppt_x"/>
                                              </p:val>
                                            </p:tav>
                                          </p:tavLst>
                                        </p:anim>
                                        <p:anim calcmode="lin" valueType="num" p14:bounceEnd="40000">
                                          <p:cBhvr additive="base">
                                            <p:cTn id="39" dur="500" fill="hold"/>
                                            <p:tgtEl>
                                              <p:spTgt spid="20"/>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1+#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accel="60000" fill="hold" nodeType="afterEffect" p14:presetBounceEnd="40000">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14:bounceEnd="40000">
                                          <p:cBhvr additive="base">
                                            <p:cTn id="47" dur="50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48" dur="500" fill="hold"/>
                                            <p:tgtEl>
                                              <p:spTgt spid="23"/>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1+#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3000"/>
                                </p:stCondLst>
                                <p:childTnLst>
                                  <p:par>
                                    <p:cTn id="54" presetID="16" presetClass="entr" presetSubtype="21"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arn(inVertical)">
                                          <p:cBhvr>
                                            <p:cTn id="56" dur="500"/>
                                            <p:tgtEl>
                                              <p:spTgt spid="10"/>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8" accel="6000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accel="6000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0-#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accel="6000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1+#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accel="60000"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0-#ppt_w/2"/>
                                              </p:val>
                                            </p:tav>
                                            <p:tav tm="100000">
                                              <p:val>
                                                <p:strVal val="#ppt_x"/>
                                              </p:val>
                                            </p:tav>
                                          </p:tavLst>
                                        </p:anim>
                                        <p:anim calcmode="lin" valueType="num">
                                          <p:cBhvr additive="base">
                                            <p:cTn id="39" dur="500" fill="hold"/>
                                            <p:tgtEl>
                                              <p:spTgt spid="20"/>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1+#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accel="60000"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0-#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1+#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3000"/>
                                </p:stCondLst>
                                <p:childTnLst>
                                  <p:par>
                                    <p:cTn id="54" presetID="16" presetClass="entr" presetSubtype="21"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arn(inVertical)">
                                          <p:cBhvr>
                                            <p:cTn id="56" dur="500"/>
                                            <p:tgtEl>
                                              <p:spTgt spid="10"/>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点击输入标题</a:t>
            </a:r>
          </a:p>
        </p:txBody>
      </p:sp>
      <p:grpSp>
        <p:nvGrpSpPr>
          <p:cNvPr id="3" name="_2"/>
          <p:cNvGrpSpPr/>
          <p:nvPr/>
        </p:nvGrpSpPr>
        <p:grpSpPr>
          <a:xfrm>
            <a:off x="2273350" y="2007750"/>
            <a:ext cx="2684915" cy="1865031"/>
            <a:chOff x="1547850" y="1248636"/>
            <a:chExt cx="2013686" cy="1398772"/>
          </a:xfrm>
        </p:grpSpPr>
        <p:grpSp>
          <p:nvGrpSpPr>
            <p:cNvPr id="4" name="组合 3"/>
            <p:cNvGrpSpPr/>
            <p:nvPr/>
          </p:nvGrpSpPr>
          <p:grpSpPr>
            <a:xfrm flipH="1">
              <a:off x="1547850" y="1248636"/>
              <a:ext cx="2013686" cy="1398772"/>
              <a:chOff x="5947699" y="828177"/>
              <a:chExt cx="2684915" cy="1865023"/>
            </a:xfrm>
          </p:grpSpPr>
          <p:grpSp>
            <p:nvGrpSpPr>
              <p:cNvPr id="10" name="组合 9"/>
              <p:cNvGrpSpPr/>
              <p:nvPr/>
            </p:nvGrpSpPr>
            <p:grpSpPr>
              <a:xfrm flipV="1">
                <a:off x="5947699" y="1317986"/>
                <a:ext cx="2684915" cy="333365"/>
                <a:chOff x="5272248" y="4626108"/>
                <a:chExt cx="2684915" cy="333365"/>
              </a:xfrm>
            </p:grpSpPr>
            <p:sp>
              <p:nvSpPr>
                <p:cNvPr id="13" name="椭圆 12"/>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0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4" name="任意多边形 13"/>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0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11" name="文本框 94"/>
              <p:cNvSpPr txBox="1"/>
              <p:nvPr/>
            </p:nvSpPr>
            <p:spPr>
              <a:xfrm>
                <a:off x="6852147" y="828177"/>
                <a:ext cx="1780467" cy="369330"/>
              </a:xfrm>
              <a:prstGeom prst="rect">
                <a:avLst/>
              </a:prstGeom>
              <a:noFill/>
            </p:spPr>
            <p:txBody>
              <a:bodyPr wrap="square" rtlCol="0">
                <a:spAutoFit/>
              </a:bodyPr>
              <a:lstStyle/>
              <a:p>
                <a:pPr>
                  <a:defRPr/>
                </a:pPr>
                <a:r>
                  <a:rPr lang="zh-CN" altLang="en-US" b="1" dirty="0">
                    <a:solidFill>
                      <a:schemeClr val="bg1"/>
                    </a:solidFill>
                    <a:latin typeface="Impact" panose="020B0806030902050204" pitchFamily="34" charset="0"/>
                    <a:ea typeface="微软雅黑" panose="020B0503020204020204" pitchFamily="34" charset="-122"/>
                    <a:sym typeface="Impact" panose="020B0806030902050204" pitchFamily="34" charset="0"/>
                  </a:rPr>
                  <a:t>在此添加标题</a:t>
                </a:r>
              </a:p>
            </p:txBody>
          </p:sp>
          <p:sp>
            <p:nvSpPr>
              <p:cNvPr id="12" name="文本框 95"/>
              <p:cNvSpPr txBox="1"/>
              <p:nvPr/>
            </p:nvSpPr>
            <p:spPr>
              <a:xfrm>
                <a:off x="6290683" y="1331295"/>
                <a:ext cx="2341931" cy="1361905"/>
              </a:xfrm>
              <a:prstGeom prst="rect">
                <a:avLst/>
              </a:prstGeom>
              <a:noFill/>
            </p:spPr>
            <p:txBody>
              <a:bodyPr wrap="square" rtlCol="0">
                <a:spAutoFit/>
              </a:bodyPr>
              <a:lstStyle/>
              <a:p>
                <a:pPr>
                  <a:lnSpc>
                    <a:spcPct val="150000"/>
                  </a:lnSpc>
                  <a:defRPr/>
                </a:pPr>
                <a:r>
                  <a:rPr lang="zh-CN" altLang="en-US" sz="11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点击输入本栏的具体文字，简明扼要的说明分项内容，请根据您的具体</a:t>
                </a:r>
                <a:r>
                  <a:rPr lang="zh-CN" altLang="en-US" sz="11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内亮亮图文旗舰店</a:t>
                </a:r>
                <a:r>
                  <a:rPr lang="en-US" altLang="zh-CN" sz="11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https://liangliangtuwen.tmall.com</a:t>
                </a:r>
                <a:r>
                  <a:rPr lang="zh-CN" altLang="en-US" sz="11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容</a:t>
                </a:r>
                <a:r>
                  <a:rPr lang="zh-CN" altLang="en-US" sz="1100" dirty="0">
                    <a:solidFill>
                      <a:schemeClr val="bg1"/>
                    </a:solidFill>
                    <a:latin typeface="Impact" panose="020B0806030902050204" pitchFamily="34" charset="0"/>
                    <a:ea typeface="微软雅黑" panose="020B0503020204020204" pitchFamily="34" charset="-122"/>
                    <a:sym typeface="Impact" panose="020B0806030902050204" pitchFamily="34" charset="0"/>
                  </a:rPr>
                  <a:t>酌情修改。</a:t>
                </a:r>
                <a:endParaRPr lang="zh-CN" altLang="en-US" sz="1100" spc="1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5" name="Group 36"/>
            <p:cNvGrpSpPr>
              <a:grpSpLocks noChangeAspect="1"/>
            </p:cNvGrpSpPr>
            <p:nvPr/>
          </p:nvGrpSpPr>
          <p:grpSpPr bwMode="auto">
            <a:xfrm>
              <a:off x="2893692" y="1286138"/>
              <a:ext cx="326696" cy="282176"/>
              <a:chOff x="3321" y="1710"/>
              <a:chExt cx="1042" cy="900"/>
            </a:xfrm>
            <a:solidFill>
              <a:schemeClr val="tx1">
                <a:lumMod val="50000"/>
                <a:lumOff val="50000"/>
                <a:alpha val="40000"/>
              </a:schemeClr>
            </a:solidFill>
          </p:grpSpPr>
          <p:sp>
            <p:nvSpPr>
              <p:cNvPr id="6"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a:defRPr/>
                </a:pPr>
                <a:endParaRPr lang="zh-CN" altLang="en-US" sz="20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 name="Rectangle 38"/>
              <p:cNvSpPr>
                <a:spLocks noChangeArrowheads="1"/>
              </p:cNvSpPr>
              <p:nvPr/>
            </p:nvSpPr>
            <p:spPr bwMode="auto">
              <a:xfrm>
                <a:off x="3716" y="2465"/>
                <a:ext cx="252" cy="9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a:defRPr/>
                </a:pPr>
                <a:endParaRPr lang="zh-CN" altLang="en-US" sz="20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 name="Rectangle 40"/>
              <p:cNvSpPr>
                <a:spLocks noChangeArrowheads="1"/>
              </p:cNvSpPr>
              <p:nvPr/>
            </p:nvSpPr>
            <p:spPr bwMode="auto">
              <a:xfrm>
                <a:off x="3595" y="2570"/>
                <a:ext cx="495" cy="4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a:defRPr/>
                </a:pPr>
                <a:endParaRPr lang="zh-CN" altLang="en-US" sz="20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 name="Freeform 42"/>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a:defRPr/>
                </a:pPr>
                <a:endParaRPr lang="zh-CN" altLang="en-US" sz="20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15" name="_3"/>
          <p:cNvGrpSpPr/>
          <p:nvPr/>
        </p:nvGrpSpPr>
        <p:grpSpPr>
          <a:xfrm>
            <a:off x="1060122" y="4860932"/>
            <a:ext cx="2684915" cy="1299288"/>
            <a:chOff x="637929" y="3388524"/>
            <a:chExt cx="2013686" cy="974466"/>
          </a:xfrm>
        </p:grpSpPr>
        <p:grpSp>
          <p:nvGrpSpPr>
            <p:cNvPr id="16" name="组合 15"/>
            <p:cNvGrpSpPr/>
            <p:nvPr/>
          </p:nvGrpSpPr>
          <p:grpSpPr>
            <a:xfrm flipH="1" flipV="1">
              <a:off x="637929" y="3388524"/>
              <a:ext cx="2013686" cy="974466"/>
              <a:chOff x="5947699" y="481686"/>
              <a:chExt cx="2684915" cy="1299283"/>
            </a:xfrm>
          </p:grpSpPr>
          <p:grpSp>
            <p:nvGrpSpPr>
              <p:cNvPr id="18" name="组合 17"/>
              <p:cNvGrpSpPr/>
              <p:nvPr/>
            </p:nvGrpSpPr>
            <p:grpSpPr>
              <a:xfrm flipV="1">
                <a:off x="5947699" y="1317986"/>
                <a:ext cx="2684915" cy="333365"/>
                <a:chOff x="5272248" y="4626108"/>
                <a:chExt cx="2684915" cy="333365"/>
              </a:xfrm>
            </p:grpSpPr>
            <p:sp>
              <p:nvSpPr>
                <p:cNvPr id="21" name="椭圆 20"/>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0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2" name="任意多边形 21"/>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0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19" name="文本框 106"/>
              <p:cNvSpPr txBox="1"/>
              <p:nvPr/>
            </p:nvSpPr>
            <p:spPr>
              <a:xfrm flipV="1">
                <a:off x="6852147" y="1411639"/>
                <a:ext cx="1780467" cy="369330"/>
              </a:xfrm>
              <a:prstGeom prst="rect">
                <a:avLst/>
              </a:prstGeom>
              <a:noFill/>
            </p:spPr>
            <p:txBody>
              <a:bodyPr wrap="square" rtlCol="0">
                <a:spAutoFit/>
              </a:bodyPr>
              <a:lstStyle/>
              <a:p>
                <a:pPr>
                  <a:defRPr/>
                </a:pPr>
                <a:r>
                  <a:rPr lang="zh-CN" altLang="en-US" b="1" dirty="0">
                    <a:solidFill>
                      <a:schemeClr val="bg1"/>
                    </a:solidFill>
                    <a:latin typeface="Impact" panose="020B0806030902050204" pitchFamily="34" charset="0"/>
                    <a:ea typeface="微软雅黑" panose="020B0503020204020204" pitchFamily="34" charset="-122"/>
                    <a:sym typeface="Impact" panose="020B0806030902050204" pitchFamily="34" charset="0"/>
                  </a:rPr>
                  <a:t>在此添加标题</a:t>
                </a:r>
              </a:p>
            </p:txBody>
          </p:sp>
          <p:sp>
            <p:nvSpPr>
              <p:cNvPr id="20" name="文本框 107"/>
              <p:cNvSpPr txBox="1"/>
              <p:nvPr/>
            </p:nvSpPr>
            <p:spPr>
              <a:xfrm flipV="1">
                <a:off x="6290683" y="481686"/>
                <a:ext cx="2341931" cy="854076"/>
              </a:xfrm>
              <a:prstGeom prst="rect">
                <a:avLst/>
              </a:prstGeom>
              <a:noFill/>
            </p:spPr>
            <p:txBody>
              <a:bodyPr wrap="square" rtlCol="0">
                <a:spAutoFit/>
              </a:bodyPr>
              <a:lstStyle/>
              <a:p>
                <a:pPr>
                  <a:lnSpc>
                    <a:spcPct val="150000"/>
                  </a:lnSpc>
                  <a:defRPr/>
                </a:pPr>
                <a:r>
                  <a:rPr lang="zh-CN" altLang="en-US" sz="11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点击输入本栏的具体文字，简明扼要的说明分项内容，请根据您的具体内容酌情修改。</a:t>
                </a:r>
                <a:endParaRPr lang="zh-CN" altLang="en-US" sz="1100" spc="1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17" name="Freeform 53"/>
            <p:cNvSpPr>
              <a:spLocks noEditPoints="1"/>
            </p:cNvSpPr>
            <p:nvPr/>
          </p:nvSpPr>
          <p:spPr bwMode="auto">
            <a:xfrm>
              <a:off x="1951673" y="3404111"/>
              <a:ext cx="304408" cy="304408"/>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rgbClr val="FFFFFF"/>
            </a:solidFill>
            <a:ln>
              <a:noFill/>
            </a:ln>
          </p:spPr>
          <p:txBody>
            <a:bodyPr vert="horz" wrap="square" lIns="91440" tIns="45720" rIns="91440" bIns="45720" numCol="1" anchor="t" anchorCtr="0" compatLnSpc="1"/>
            <a:lstStyle/>
            <a:p>
              <a:pPr>
                <a:defRPr/>
              </a:pPr>
              <a:endParaRPr lang="zh-CN" altLang="en-US" sz="20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23" name="_4"/>
          <p:cNvGrpSpPr/>
          <p:nvPr/>
        </p:nvGrpSpPr>
        <p:grpSpPr>
          <a:xfrm>
            <a:off x="8482719" y="2265939"/>
            <a:ext cx="2792504" cy="1366164"/>
            <a:chOff x="6204877" y="1442279"/>
            <a:chExt cx="2094378" cy="1024623"/>
          </a:xfrm>
        </p:grpSpPr>
        <p:grpSp>
          <p:nvGrpSpPr>
            <p:cNvPr id="24" name="组合 23"/>
            <p:cNvGrpSpPr/>
            <p:nvPr/>
          </p:nvGrpSpPr>
          <p:grpSpPr>
            <a:xfrm>
              <a:off x="6204877" y="1442279"/>
              <a:ext cx="2094378" cy="1024623"/>
              <a:chOff x="5947699" y="819212"/>
              <a:chExt cx="2792499" cy="1366159"/>
            </a:xfrm>
          </p:grpSpPr>
          <p:grpSp>
            <p:nvGrpSpPr>
              <p:cNvPr id="29" name="组合 28"/>
              <p:cNvGrpSpPr/>
              <p:nvPr/>
            </p:nvGrpSpPr>
            <p:grpSpPr>
              <a:xfrm flipV="1">
                <a:off x="5947699" y="1317986"/>
                <a:ext cx="2684915" cy="333365"/>
                <a:chOff x="5272248" y="4626108"/>
                <a:chExt cx="2684915" cy="333365"/>
              </a:xfrm>
            </p:grpSpPr>
            <p:sp>
              <p:nvSpPr>
                <p:cNvPr id="32" name="椭圆 31"/>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0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3" name="任意多边形 32"/>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0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30" name="文本框 82"/>
              <p:cNvSpPr txBox="1"/>
              <p:nvPr/>
            </p:nvSpPr>
            <p:spPr>
              <a:xfrm>
                <a:off x="6852147" y="819212"/>
                <a:ext cx="1780467" cy="369330"/>
              </a:xfrm>
              <a:prstGeom prst="rect">
                <a:avLst/>
              </a:prstGeom>
              <a:noFill/>
            </p:spPr>
            <p:txBody>
              <a:bodyPr wrap="square" rtlCol="0">
                <a:spAutoFit/>
              </a:bodyPr>
              <a:lstStyle/>
              <a:p>
                <a:pPr>
                  <a:defRPr/>
                </a:pPr>
                <a:r>
                  <a:rPr lang="zh-CN" altLang="en-US" b="1" dirty="0">
                    <a:solidFill>
                      <a:schemeClr val="bg1"/>
                    </a:solidFill>
                    <a:latin typeface="Impact" panose="020B0806030902050204" pitchFamily="34" charset="0"/>
                    <a:ea typeface="微软雅黑" panose="020B0503020204020204" pitchFamily="34" charset="-122"/>
                    <a:sym typeface="Impact" panose="020B0806030902050204" pitchFamily="34" charset="0"/>
                  </a:rPr>
                  <a:t>在此添加标题</a:t>
                </a:r>
              </a:p>
            </p:txBody>
          </p:sp>
          <p:sp>
            <p:nvSpPr>
              <p:cNvPr id="31" name="文本框 83"/>
              <p:cNvSpPr txBox="1"/>
              <p:nvPr/>
            </p:nvSpPr>
            <p:spPr>
              <a:xfrm>
                <a:off x="6398266" y="1331295"/>
                <a:ext cx="2341932" cy="854076"/>
              </a:xfrm>
              <a:prstGeom prst="rect">
                <a:avLst/>
              </a:prstGeom>
              <a:noFill/>
            </p:spPr>
            <p:txBody>
              <a:bodyPr wrap="square" rtlCol="0">
                <a:spAutoFit/>
              </a:bodyPr>
              <a:lstStyle/>
              <a:p>
                <a:pPr>
                  <a:lnSpc>
                    <a:spcPct val="150000"/>
                  </a:lnSpc>
                  <a:defRPr/>
                </a:pPr>
                <a:r>
                  <a:rPr lang="zh-CN" altLang="en-US" sz="11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点击输入本栏的具体文字，简明扼要的说明分项内容，请根据您的具体内容酌情修改。</a:t>
                </a:r>
                <a:endParaRPr lang="zh-CN" altLang="en-US" sz="1100" spc="1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25" name="Group 46"/>
            <p:cNvGrpSpPr>
              <a:grpSpLocks noChangeAspect="1"/>
            </p:cNvGrpSpPr>
            <p:nvPr/>
          </p:nvGrpSpPr>
          <p:grpSpPr bwMode="auto">
            <a:xfrm>
              <a:off x="6475053" y="1518993"/>
              <a:ext cx="385045" cy="238385"/>
              <a:chOff x="3098" y="1701"/>
              <a:chExt cx="1486" cy="920"/>
            </a:xfrm>
            <a:solidFill>
              <a:schemeClr val="tx1">
                <a:lumMod val="50000"/>
                <a:lumOff val="50000"/>
                <a:alpha val="40000"/>
              </a:schemeClr>
            </a:solidFill>
          </p:grpSpPr>
          <p:sp>
            <p:nvSpPr>
              <p:cNvPr id="26"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a:defRPr/>
                </a:pPr>
                <a:endParaRPr lang="zh-CN" altLang="en-US" sz="20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7"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a:defRPr/>
                </a:pPr>
                <a:endParaRPr lang="zh-CN" altLang="en-US" sz="20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8"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a:defRPr/>
                </a:pPr>
                <a:endParaRPr lang="zh-CN" altLang="en-US" sz="20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34" name="_5"/>
          <p:cNvGrpSpPr/>
          <p:nvPr/>
        </p:nvGrpSpPr>
        <p:grpSpPr>
          <a:xfrm>
            <a:off x="6952739" y="4885772"/>
            <a:ext cx="2792504" cy="1299290"/>
            <a:chOff x="5057392" y="3407154"/>
            <a:chExt cx="2094378" cy="974468"/>
          </a:xfrm>
        </p:grpSpPr>
        <p:grpSp>
          <p:nvGrpSpPr>
            <p:cNvPr id="35" name="组合 34"/>
            <p:cNvGrpSpPr/>
            <p:nvPr/>
          </p:nvGrpSpPr>
          <p:grpSpPr>
            <a:xfrm flipV="1">
              <a:off x="5057392" y="3407154"/>
              <a:ext cx="2094378" cy="974468"/>
              <a:chOff x="5947699" y="472718"/>
              <a:chExt cx="2792499" cy="1299286"/>
            </a:xfrm>
          </p:grpSpPr>
          <p:grpSp>
            <p:nvGrpSpPr>
              <p:cNvPr id="37" name="组合 36"/>
              <p:cNvGrpSpPr/>
              <p:nvPr/>
            </p:nvGrpSpPr>
            <p:grpSpPr>
              <a:xfrm flipV="1">
                <a:off x="5947699" y="1317986"/>
                <a:ext cx="2684915" cy="333365"/>
                <a:chOff x="5272248" y="4626108"/>
                <a:chExt cx="2684915" cy="333365"/>
              </a:xfrm>
            </p:grpSpPr>
            <p:sp>
              <p:nvSpPr>
                <p:cNvPr id="40" name="椭圆 39"/>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0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1" name="任意多边形 40"/>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0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38" name="文本框 88"/>
              <p:cNvSpPr txBox="1"/>
              <p:nvPr/>
            </p:nvSpPr>
            <p:spPr>
              <a:xfrm flipV="1">
                <a:off x="6852147" y="1402673"/>
                <a:ext cx="1780467" cy="369331"/>
              </a:xfrm>
              <a:prstGeom prst="rect">
                <a:avLst/>
              </a:prstGeom>
              <a:noFill/>
            </p:spPr>
            <p:txBody>
              <a:bodyPr wrap="square" rtlCol="0">
                <a:spAutoFit/>
              </a:bodyPr>
              <a:lstStyle/>
              <a:p>
                <a:pPr>
                  <a:defRPr/>
                </a:pPr>
                <a:r>
                  <a:rPr lang="zh-CN" altLang="en-US" b="1" dirty="0">
                    <a:solidFill>
                      <a:schemeClr val="bg1"/>
                    </a:solidFill>
                    <a:latin typeface="Impact" panose="020B0806030902050204" pitchFamily="34" charset="0"/>
                    <a:ea typeface="微软雅黑" panose="020B0503020204020204" pitchFamily="34" charset="-122"/>
                    <a:sym typeface="Impact" panose="020B0806030902050204" pitchFamily="34" charset="0"/>
                  </a:rPr>
                  <a:t>在此添加标题</a:t>
                </a:r>
              </a:p>
            </p:txBody>
          </p:sp>
          <p:sp>
            <p:nvSpPr>
              <p:cNvPr id="39" name="文本框 89"/>
              <p:cNvSpPr txBox="1"/>
              <p:nvPr/>
            </p:nvSpPr>
            <p:spPr>
              <a:xfrm flipV="1">
                <a:off x="6398266" y="472718"/>
                <a:ext cx="2341932" cy="854077"/>
              </a:xfrm>
              <a:prstGeom prst="rect">
                <a:avLst/>
              </a:prstGeom>
              <a:noFill/>
            </p:spPr>
            <p:txBody>
              <a:bodyPr wrap="square" rtlCol="0">
                <a:spAutoFit/>
              </a:bodyPr>
              <a:lstStyle/>
              <a:p>
                <a:pPr>
                  <a:lnSpc>
                    <a:spcPct val="150000"/>
                  </a:lnSpc>
                  <a:defRPr/>
                </a:pPr>
                <a:r>
                  <a:rPr lang="zh-CN" altLang="en-US" sz="11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点击输入本栏的具体文字，简明扼要的说明分项内容，请根据您的具体内容酌情修改。</a:t>
                </a:r>
                <a:endParaRPr lang="zh-CN" altLang="en-US" sz="1100" spc="1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36" name="Freeform 57"/>
            <p:cNvSpPr>
              <a:spLocks noEditPoints="1"/>
            </p:cNvSpPr>
            <p:nvPr/>
          </p:nvSpPr>
          <p:spPr bwMode="auto">
            <a:xfrm>
              <a:off x="5436854" y="3425800"/>
              <a:ext cx="268961" cy="269479"/>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rgbClr val="FFFFFF"/>
            </a:solidFill>
            <a:ln>
              <a:noFill/>
            </a:ln>
          </p:spPr>
          <p:txBody>
            <a:bodyPr vert="horz" wrap="square" lIns="91440" tIns="45720" rIns="91440" bIns="45720" numCol="1" anchor="t" anchorCtr="0" compatLnSpc="1"/>
            <a:lstStyle/>
            <a:p>
              <a:pPr>
                <a:defRPr/>
              </a:pPr>
              <a:endParaRPr lang="zh-CN" altLang="en-US" sz="20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42" name="_6"/>
          <p:cNvGrpSpPr/>
          <p:nvPr/>
        </p:nvGrpSpPr>
        <p:grpSpPr>
          <a:xfrm>
            <a:off x="3231370" y="3559840"/>
            <a:ext cx="1656097" cy="1656099"/>
            <a:chOff x="2266364" y="2412705"/>
            <a:chExt cx="1242073" cy="1242074"/>
          </a:xfrm>
        </p:grpSpPr>
        <p:grpSp>
          <p:nvGrpSpPr>
            <p:cNvPr id="43" name="组合 42"/>
            <p:cNvGrpSpPr/>
            <p:nvPr/>
          </p:nvGrpSpPr>
          <p:grpSpPr>
            <a:xfrm>
              <a:off x="2266364" y="2412705"/>
              <a:ext cx="1242073" cy="1242074"/>
              <a:chOff x="4993868" y="2326868"/>
              <a:chExt cx="2204265" cy="2204265"/>
            </a:xfrm>
            <a:effectLst>
              <a:outerShdw blurRad="292100" dist="114300" dir="2700000" algn="tl" rotWithShape="0">
                <a:prstClr val="black">
                  <a:alpha val="25000"/>
                </a:prstClr>
              </a:outerShdw>
            </a:effectLst>
          </p:grpSpPr>
          <p:sp>
            <p:nvSpPr>
              <p:cNvPr id="47" name="任意多边形 46"/>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1D93C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8" name="椭圆 47"/>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1D93C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9" name="椭圆 48"/>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1D93C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44" name="组合 43"/>
            <p:cNvGrpSpPr/>
            <p:nvPr/>
          </p:nvGrpSpPr>
          <p:grpSpPr>
            <a:xfrm>
              <a:off x="2501338" y="2761460"/>
              <a:ext cx="750088" cy="575417"/>
              <a:chOff x="4123036" y="1197871"/>
              <a:chExt cx="1000117" cy="767223"/>
            </a:xfrm>
          </p:grpSpPr>
          <p:sp>
            <p:nvSpPr>
              <p:cNvPr id="45" name="文本框 122"/>
              <p:cNvSpPr txBox="1"/>
              <p:nvPr/>
            </p:nvSpPr>
            <p:spPr>
              <a:xfrm>
                <a:off x="4123036" y="1197871"/>
                <a:ext cx="1000117" cy="707886"/>
              </a:xfrm>
              <a:prstGeom prst="rect">
                <a:avLst/>
              </a:prstGeom>
              <a:noFill/>
            </p:spPr>
            <p:txBody>
              <a:bodyPr wrap="square" rtlCol="0">
                <a:spAutoFit/>
              </a:bodyPr>
              <a:lstStyle/>
              <a:p>
                <a:pPr algn="ctr">
                  <a:defRPr/>
                </a:pPr>
                <a:r>
                  <a:rPr lang="en-US" altLang="zh-CN" sz="4000" dirty="0">
                    <a:solidFill>
                      <a:srgbClr val="1D93CF"/>
                    </a:solidFill>
                    <a:latin typeface="Impact" panose="020B0806030902050204" pitchFamily="34" charset="0"/>
                    <a:ea typeface="微软雅黑" panose="020B0503020204020204" pitchFamily="34" charset="-122"/>
                    <a:sym typeface="Impact" panose="020B0806030902050204" pitchFamily="34" charset="0"/>
                  </a:rPr>
                  <a:t>01</a:t>
                </a:r>
                <a:endParaRPr lang="zh-CN" altLang="en-US" sz="4000" dirty="0">
                  <a:solidFill>
                    <a:srgbClr val="1D93C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6" name="文本框 123"/>
              <p:cNvSpPr txBox="1"/>
              <p:nvPr/>
            </p:nvSpPr>
            <p:spPr>
              <a:xfrm>
                <a:off x="4266701" y="1688095"/>
                <a:ext cx="740410" cy="276999"/>
              </a:xfrm>
              <a:prstGeom prst="rect">
                <a:avLst/>
              </a:prstGeom>
              <a:noFill/>
            </p:spPr>
            <p:txBody>
              <a:bodyPr wrap="square" rtlCol="0">
                <a:spAutoFit/>
              </a:bodyPr>
              <a:lstStyle/>
              <a:p>
                <a:pPr algn="ctr">
                  <a:defRPr/>
                </a:pPr>
                <a:endParaRPr lang="zh-CN" altLang="en-US" sz="1200" dirty="0">
                  <a:solidFill>
                    <a:srgbClr val="1D93CF"/>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50" name="_7"/>
          <p:cNvGrpSpPr/>
          <p:nvPr/>
        </p:nvGrpSpPr>
        <p:grpSpPr>
          <a:xfrm>
            <a:off x="4472986" y="2614753"/>
            <a:ext cx="1656097" cy="1656099"/>
            <a:chOff x="3197576" y="1703890"/>
            <a:chExt cx="1242073" cy="1242074"/>
          </a:xfrm>
        </p:grpSpPr>
        <p:grpSp>
          <p:nvGrpSpPr>
            <p:cNvPr id="51" name="组合 50"/>
            <p:cNvGrpSpPr/>
            <p:nvPr/>
          </p:nvGrpSpPr>
          <p:grpSpPr>
            <a:xfrm>
              <a:off x="3197576" y="1703890"/>
              <a:ext cx="1242073" cy="1242074"/>
              <a:chOff x="4993868" y="2326868"/>
              <a:chExt cx="2204265" cy="2204265"/>
            </a:xfrm>
            <a:effectLst>
              <a:outerShdw blurRad="292100" dist="114300" dir="2700000" algn="tl" rotWithShape="0">
                <a:prstClr val="black">
                  <a:alpha val="25000"/>
                </a:prstClr>
              </a:outerShdw>
            </a:effectLst>
          </p:grpSpPr>
          <p:sp>
            <p:nvSpPr>
              <p:cNvPr id="55" name="任意多边形 54"/>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1D93C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6" name="椭圆 55"/>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1D93C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7" name="椭圆 56"/>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1D93C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52" name="组合 51"/>
            <p:cNvGrpSpPr/>
            <p:nvPr/>
          </p:nvGrpSpPr>
          <p:grpSpPr>
            <a:xfrm>
              <a:off x="3438874" y="2064094"/>
              <a:ext cx="750088" cy="575417"/>
              <a:chOff x="4123036" y="1197871"/>
              <a:chExt cx="1000117" cy="767223"/>
            </a:xfrm>
          </p:grpSpPr>
          <p:sp>
            <p:nvSpPr>
              <p:cNvPr id="53" name="文本框 125"/>
              <p:cNvSpPr txBox="1"/>
              <p:nvPr/>
            </p:nvSpPr>
            <p:spPr>
              <a:xfrm>
                <a:off x="4123036" y="1197871"/>
                <a:ext cx="1000117" cy="707886"/>
              </a:xfrm>
              <a:prstGeom prst="rect">
                <a:avLst/>
              </a:prstGeom>
              <a:noFill/>
            </p:spPr>
            <p:txBody>
              <a:bodyPr wrap="square" rtlCol="0">
                <a:spAutoFit/>
              </a:bodyPr>
              <a:lstStyle/>
              <a:p>
                <a:pPr algn="ctr">
                  <a:defRPr/>
                </a:pPr>
                <a:r>
                  <a:rPr lang="en-US" altLang="zh-CN" sz="4000" dirty="0">
                    <a:solidFill>
                      <a:srgbClr val="1D93CF"/>
                    </a:solidFill>
                    <a:latin typeface="Impact" panose="020B0806030902050204" pitchFamily="34" charset="0"/>
                    <a:ea typeface="微软雅黑" panose="020B0503020204020204" pitchFamily="34" charset="-122"/>
                    <a:sym typeface="Impact" panose="020B0806030902050204" pitchFamily="34" charset="0"/>
                  </a:rPr>
                  <a:t>02</a:t>
                </a:r>
                <a:endParaRPr lang="zh-CN" altLang="en-US" sz="4000" dirty="0">
                  <a:solidFill>
                    <a:srgbClr val="1D93C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4" name="文本框 126"/>
              <p:cNvSpPr txBox="1"/>
              <p:nvPr/>
            </p:nvSpPr>
            <p:spPr>
              <a:xfrm>
                <a:off x="4266701" y="1688095"/>
                <a:ext cx="740410" cy="276999"/>
              </a:xfrm>
              <a:prstGeom prst="rect">
                <a:avLst/>
              </a:prstGeom>
              <a:noFill/>
            </p:spPr>
            <p:txBody>
              <a:bodyPr wrap="square" rtlCol="0">
                <a:spAutoFit/>
              </a:bodyPr>
              <a:lstStyle/>
              <a:p>
                <a:pPr algn="ctr">
                  <a:defRPr/>
                </a:pPr>
                <a:endParaRPr lang="zh-CN" altLang="en-US" sz="1200" dirty="0">
                  <a:solidFill>
                    <a:srgbClr val="1D93CF"/>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58" name="_8"/>
          <p:cNvGrpSpPr/>
          <p:nvPr/>
        </p:nvGrpSpPr>
        <p:grpSpPr>
          <a:xfrm>
            <a:off x="7037794" y="2614753"/>
            <a:ext cx="1656097" cy="1656099"/>
            <a:chOff x="5121182" y="1703890"/>
            <a:chExt cx="1242073" cy="1242074"/>
          </a:xfrm>
        </p:grpSpPr>
        <p:grpSp>
          <p:nvGrpSpPr>
            <p:cNvPr id="59" name="组合 58"/>
            <p:cNvGrpSpPr/>
            <p:nvPr/>
          </p:nvGrpSpPr>
          <p:grpSpPr>
            <a:xfrm>
              <a:off x="5121182" y="1703890"/>
              <a:ext cx="1242073" cy="1242074"/>
              <a:chOff x="4993868" y="2326868"/>
              <a:chExt cx="2204265" cy="2204265"/>
            </a:xfrm>
            <a:effectLst>
              <a:outerShdw blurRad="292100" dist="114300" dir="2700000" algn="tl" rotWithShape="0">
                <a:prstClr val="black">
                  <a:alpha val="25000"/>
                </a:prstClr>
              </a:outerShdw>
            </a:effectLst>
          </p:grpSpPr>
          <p:sp>
            <p:nvSpPr>
              <p:cNvPr id="63" name="任意多边形 62"/>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1D93C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4" name="椭圆 63"/>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1D93C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5" name="椭圆 64"/>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1D93C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60" name="组合 59"/>
            <p:cNvGrpSpPr/>
            <p:nvPr/>
          </p:nvGrpSpPr>
          <p:grpSpPr>
            <a:xfrm>
              <a:off x="5368281" y="2064094"/>
              <a:ext cx="750088" cy="575417"/>
              <a:chOff x="4123036" y="1197871"/>
              <a:chExt cx="1000117" cy="767223"/>
            </a:xfrm>
          </p:grpSpPr>
          <p:sp>
            <p:nvSpPr>
              <p:cNvPr id="61" name="文本框 128"/>
              <p:cNvSpPr txBox="1"/>
              <p:nvPr/>
            </p:nvSpPr>
            <p:spPr>
              <a:xfrm>
                <a:off x="4123036" y="1197871"/>
                <a:ext cx="1000117" cy="707886"/>
              </a:xfrm>
              <a:prstGeom prst="rect">
                <a:avLst/>
              </a:prstGeom>
              <a:noFill/>
            </p:spPr>
            <p:txBody>
              <a:bodyPr wrap="square" rtlCol="0">
                <a:spAutoFit/>
              </a:bodyPr>
              <a:lstStyle/>
              <a:p>
                <a:pPr algn="ctr">
                  <a:defRPr/>
                </a:pPr>
                <a:r>
                  <a:rPr lang="en-US" altLang="zh-CN" sz="4000" dirty="0">
                    <a:solidFill>
                      <a:srgbClr val="1D93CF"/>
                    </a:solidFill>
                    <a:latin typeface="Impact" panose="020B0806030902050204" pitchFamily="34" charset="0"/>
                    <a:ea typeface="微软雅黑" panose="020B0503020204020204" pitchFamily="34" charset="-122"/>
                    <a:sym typeface="Impact" panose="020B0806030902050204" pitchFamily="34" charset="0"/>
                  </a:rPr>
                  <a:t>04</a:t>
                </a:r>
                <a:endParaRPr lang="zh-CN" altLang="en-US" sz="4000" dirty="0">
                  <a:solidFill>
                    <a:srgbClr val="1D93C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2" name="文本框 129"/>
              <p:cNvSpPr txBox="1"/>
              <p:nvPr/>
            </p:nvSpPr>
            <p:spPr>
              <a:xfrm>
                <a:off x="4266701" y="1688095"/>
                <a:ext cx="740410" cy="276999"/>
              </a:xfrm>
              <a:prstGeom prst="rect">
                <a:avLst/>
              </a:prstGeom>
              <a:noFill/>
            </p:spPr>
            <p:txBody>
              <a:bodyPr wrap="square" rtlCol="0">
                <a:spAutoFit/>
              </a:bodyPr>
              <a:lstStyle/>
              <a:p>
                <a:pPr algn="ctr">
                  <a:defRPr/>
                </a:pPr>
                <a:endParaRPr lang="zh-CN" altLang="en-US" sz="1200" dirty="0">
                  <a:solidFill>
                    <a:srgbClr val="1D93CF"/>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66" name="9"/>
          <p:cNvGrpSpPr/>
          <p:nvPr/>
        </p:nvGrpSpPr>
        <p:grpSpPr>
          <a:xfrm>
            <a:off x="5772802" y="3559840"/>
            <a:ext cx="1656097" cy="1656099"/>
            <a:chOff x="4172438" y="2412705"/>
            <a:chExt cx="1242073" cy="1242074"/>
          </a:xfrm>
        </p:grpSpPr>
        <p:grpSp>
          <p:nvGrpSpPr>
            <p:cNvPr id="67" name="组合 66"/>
            <p:cNvGrpSpPr/>
            <p:nvPr/>
          </p:nvGrpSpPr>
          <p:grpSpPr>
            <a:xfrm>
              <a:off x="4172438" y="2412705"/>
              <a:ext cx="1242073" cy="1242074"/>
              <a:chOff x="4993868" y="2326868"/>
              <a:chExt cx="2204265" cy="2204265"/>
            </a:xfrm>
            <a:effectLst>
              <a:outerShdw blurRad="292100" dist="114300" dir="2700000" algn="tl" rotWithShape="0">
                <a:prstClr val="black">
                  <a:alpha val="25000"/>
                </a:prstClr>
              </a:outerShdw>
            </a:effectLst>
          </p:grpSpPr>
          <p:sp>
            <p:nvSpPr>
              <p:cNvPr id="71" name="任意多边形 70"/>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1D93C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2" name="椭圆 71"/>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1D93C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3" name="椭圆 72"/>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1D93C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68" name="组合 67"/>
            <p:cNvGrpSpPr/>
            <p:nvPr/>
          </p:nvGrpSpPr>
          <p:grpSpPr>
            <a:xfrm>
              <a:off x="4411705" y="2761460"/>
              <a:ext cx="750088" cy="575417"/>
              <a:chOff x="4123036" y="1197871"/>
              <a:chExt cx="1000117" cy="767223"/>
            </a:xfrm>
          </p:grpSpPr>
          <p:sp>
            <p:nvSpPr>
              <p:cNvPr id="69" name="文本框 131"/>
              <p:cNvSpPr txBox="1"/>
              <p:nvPr/>
            </p:nvSpPr>
            <p:spPr>
              <a:xfrm>
                <a:off x="4123036" y="1197871"/>
                <a:ext cx="1000117" cy="707886"/>
              </a:xfrm>
              <a:prstGeom prst="rect">
                <a:avLst/>
              </a:prstGeom>
              <a:noFill/>
            </p:spPr>
            <p:txBody>
              <a:bodyPr wrap="square" rtlCol="0">
                <a:spAutoFit/>
              </a:bodyPr>
              <a:lstStyle/>
              <a:p>
                <a:pPr algn="ctr">
                  <a:defRPr/>
                </a:pPr>
                <a:r>
                  <a:rPr lang="en-US" altLang="zh-CN" sz="4000" dirty="0">
                    <a:solidFill>
                      <a:srgbClr val="1D93CF"/>
                    </a:solidFill>
                    <a:latin typeface="Impact" panose="020B0806030902050204" pitchFamily="34" charset="0"/>
                    <a:ea typeface="微软雅黑" panose="020B0503020204020204" pitchFamily="34" charset="-122"/>
                    <a:sym typeface="Impact" panose="020B0806030902050204" pitchFamily="34" charset="0"/>
                  </a:rPr>
                  <a:t>03</a:t>
                </a:r>
                <a:endParaRPr lang="zh-CN" altLang="en-US" sz="4000" dirty="0">
                  <a:solidFill>
                    <a:srgbClr val="1D93C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0" name="文本框 132"/>
              <p:cNvSpPr txBox="1"/>
              <p:nvPr/>
            </p:nvSpPr>
            <p:spPr>
              <a:xfrm>
                <a:off x="4266701" y="1688095"/>
                <a:ext cx="740410" cy="276999"/>
              </a:xfrm>
              <a:prstGeom prst="rect">
                <a:avLst/>
              </a:prstGeom>
              <a:noFill/>
            </p:spPr>
            <p:txBody>
              <a:bodyPr wrap="square" rtlCol="0">
                <a:spAutoFit/>
              </a:bodyPr>
              <a:lstStyle/>
              <a:p>
                <a:pPr algn="ctr">
                  <a:defRPr/>
                </a:pPr>
                <a:endParaRPr lang="zh-CN" altLang="en-US" sz="1200" dirty="0">
                  <a:solidFill>
                    <a:srgbClr val="1D93CF"/>
                  </a:solidFill>
                  <a:latin typeface="Impact" panose="020B0806030902050204" pitchFamily="34" charset="0"/>
                  <a:ea typeface="微软雅黑" panose="020B0503020204020204" pitchFamily="34" charset="-122"/>
                  <a:sym typeface="Impact" panose="020B0806030902050204" pitchFamily="34" charset="0"/>
                </a:endParaRPr>
              </a:p>
            </p:txBody>
          </p:sp>
        </p:grpSp>
      </p:gr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style.rotation</p:attrName>
                                        </p:attrNameLst>
                                      </p:cBhvr>
                                      <p:tavLst>
                                        <p:tav tm="0">
                                          <p:val>
                                            <p:fltVal val="360"/>
                                          </p:val>
                                        </p:tav>
                                        <p:tav tm="100000">
                                          <p:val>
                                            <p:fltVal val="0"/>
                                          </p:val>
                                        </p:tav>
                                      </p:tavLst>
                                    </p:anim>
                                    <p:animEffect transition="in" filter="fade">
                                      <p:cBhvr>
                                        <p:cTn id="21" dur="500"/>
                                        <p:tgtEl>
                                          <p:spTgt spid="50"/>
                                        </p:tgtEl>
                                      </p:cBhvr>
                                    </p:animEffect>
                                  </p:childTnLst>
                                </p:cTn>
                              </p:par>
                            </p:childTnLst>
                          </p:cTn>
                        </p:par>
                        <p:par>
                          <p:cTn id="22" fill="hold">
                            <p:stCondLst>
                              <p:cond delay="1500"/>
                            </p:stCondLst>
                            <p:childTnLst>
                              <p:par>
                                <p:cTn id="23" presetID="14"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 calcmode="lin" valueType="num">
                                      <p:cBhvr>
                                        <p:cTn id="31" dur="500" fill="hold"/>
                                        <p:tgtEl>
                                          <p:spTgt spid="66"/>
                                        </p:tgtEl>
                                        <p:attrNameLst>
                                          <p:attrName>style.rotation</p:attrName>
                                        </p:attrNameLst>
                                      </p:cBhvr>
                                      <p:tavLst>
                                        <p:tav tm="0">
                                          <p:val>
                                            <p:fltVal val="360"/>
                                          </p:val>
                                        </p:tav>
                                        <p:tav tm="100000">
                                          <p:val>
                                            <p:fltVal val="0"/>
                                          </p:val>
                                        </p:tav>
                                      </p:tavLst>
                                    </p:anim>
                                    <p:animEffect transition="in" filter="fade">
                                      <p:cBhvr>
                                        <p:cTn id="32" dur="500"/>
                                        <p:tgtEl>
                                          <p:spTgt spid="66"/>
                                        </p:tgtEl>
                                      </p:cBhvr>
                                    </p:animEffect>
                                  </p:childTnLst>
                                </p:cTn>
                              </p:par>
                            </p:childTnLst>
                          </p:cTn>
                        </p:par>
                        <p:par>
                          <p:cTn id="33" fill="hold">
                            <p:stCondLst>
                              <p:cond delay="2500"/>
                            </p:stCondLst>
                            <p:childTnLst>
                              <p:par>
                                <p:cTn id="34" presetID="14" presetClass="entr" presetSubtype="10"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randombar(horizontal)">
                                      <p:cBhvr>
                                        <p:cTn id="36" dur="500"/>
                                        <p:tgtEl>
                                          <p:spTgt spid="34"/>
                                        </p:tgtEl>
                                      </p:cBhvr>
                                    </p:animEffect>
                                  </p:childTnLst>
                                </p:cTn>
                              </p:par>
                            </p:childTnLst>
                          </p:cTn>
                        </p:par>
                        <p:par>
                          <p:cTn id="37" fill="hold">
                            <p:stCondLst>
                              <p:cond delay="3000"/>
                            </p:stCondLst>
                            <p:childTnLst>
                              <p:par>
                                <p:cTn id="38" presetID="49" presetClass="entr" presetSubtype="0" decel="100000" fill="hold" nodeType="after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p:cTn id="40" dur="500" fill="hold"/>
                                        <p:tgtEl>
                                          <p:spTgt spid="58"/>
                                        </p:tgtEl>
                                        <p:attrNameLst>
                                          <p:attrName>ppt_w</p:attrName>
                                        </p:attrNameLst>
                                      </p:cBhvr>
                                      <p:tavLst>
                                        <p:tav tm="0">
                                          <p:val>
                                            <p:fltVal val="0"/>
                                          </p:val>
                                        </p:tav>
                                        <p:tav tm="100000">
                                          <p:val>
                                            <p:strVal val="#ppt_w"/>
                                          </p:val>
                                        </p:tav>
                                      </p:tavLst>
                                    </p:anim>
                                    <p:anim calcmode="lin" valueType="num">
                                      <p:cBhvr>
                                        <p:cTn id="41" dur="500" fill="hold"/>
                                        <p:tgtEl>
                                          <p:spTgt spid="58"/>
                                        </p:tgtEl>
                                        <p:attrNameLst>
                                          <p:attrName>ppt_h</p:attrName>
                                        </p:attrNameLst>
                                      </p:cBhvr>
                                      <p:tavLst>
                                        <p:tav tm="0">
                                          <p:val>
                                            <p:fltVal val="0"/>
                                          </p:val>
                                        </p:tav>
                                        <p:tav tm="100000">
                                          <p:val>
                                            <p:strVal val="#ppt_h"/>
                                          </p:val>
                                        </p:tav>
                                      </p:tavLst>
                                    </p:anim>
                                    <p:anim calcmode="lin" valueType="num">
                                      <p:cBhvr>
                                        <p:cTn id="42" dur="500" fill="hold"/>
                                        <p:tgtEl>
                                          <p:spTgt spid="58"/>
                                        </p:tgtEl>
                                        <p:attrNameLst>
                                          <p:attrName>style.rotation</p:attrName>
                                        </p:attrNameLst>
                                      </p:cBhvr>
                                      <p:tavLst>
                                        <p:tav tm="0">
                                          <p:val>
                                            <p:fltVal val="360"/>
                                          </p:val>
                                        </p:tav>
                                        <p:tav tm="100000">
                                          <p:val>
                                            <p:fltVal val="0"/>
                                          </p:val>
                                        </p:tav>
                                      </p:tavLst>
                                    </p:anim>
                                    <p:animEffect transition="in" filter="fade">
                                      <p:cBhvr>
                                        <p:cTn id="43" dur="500"/>
                                        <p:tgtEl>
                                          <p:spTgt spid="58"/>
                                        </p:tgtEl>
                                      </p:cBhvr>
                                    </p:animEffect>
                                  </p:childTnLst>
                                </p:cTn>
                              </p:par>
                            </p:childTnLst>
                          </p:cTn>
                        </p:par>
                        <p:par>
                          <p:cTn id="44" fill="hold">
                            <p:stCondLst>
                              <p:cond delay="3500"/>
                            </p:stCondLst>
                            <p:childTnLst>
                              <p:par>
                                <p:cTn id="45" presetID="14" presetClass="entr" presetSubtype="10"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randombar(horizontal)">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点击输入标题</a:t>
            </a:r>
          </a:p>
        </p:txBody>
      </p:sp>
      <p:sp>
        <p:nvSpPr>
          <p:cNvPr id="3" name="_2"/>
          <p:cNvSpPr txBox="1"/>
          <p:nvPr/>
        </p:nvSpPr>
        <p:spPr bwMode="auto">
          <a:xfrm>
            <a:off x="997590" y="1701247"/>
            <a:ext cx="10170365" cy="613694"/>
          </a:xfrm>
          <a:prstGeom prst="rect">
            <a:avLst/>
          </a:prstGeom>
          <a:noFill/>
        </p:spPr>
        <p:txBody>
          <a:bodyPr wrap="square" lIns="91440" tIns="45720" rIns="91440" bIns="45720">
            <a:spAutoFit/>
          </a:bodyPr>
          <a:lstStyle/>
          <a:p>
            <a:pPr>
              <a:lnSpc>
                <a:spcPct val="150000"/>
              </a:lnSpc>
              <a:defRPr/>
            </a:pP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详写内容</a:t>
            </a:r>
            <a:r>
              <a:rPr lang="en-US" altLang="zh-CN"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a:t>
            </a: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点击输入本栏的具体文字，简明扼要的说明分项内容，此为概念图解，请根据您的具体内容酌情修改。详写内容</a:t>
            </a:r>
            <a:r>
              <a:rPr lang="en-US" altLang="zh-CN"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a:t>
            </a: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点击输入本栏的具体文字，简明扼要的说明分项内容，此为概念图解，请根据您的具体内容酌情修改。</a:t>
            </a:r>
            <a:endParaRPr lang="zh-CN" altLang="en-US" sz="1200" spc="1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 name="_3"/>
          <p:cNvSpPr/>
          <p:nvPr/>
        </p:nvSpPr>
        <p:spPr>
          <a:xfrm>
            <a:off x="3954821" y="2552281"/>
            <a:ext cx="1918635" cy="3595331"/>
          </a:xfrm>
          <a:prstGeom prst="roundRect">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5" name="_4"/>
          <p:cNvGrpSpPr/>
          <p:nvPr/>
        </p:nvGrpSpPr>
        <p:grpSpPr>
          <a:xfrm>
            <a:off x="3975879" y="4199319"/>
            <a:ext cx="1876516" cy="1876517"/>
            <a:chOff x="4184106" y="2952206"/>
            <a:chExt cx="3823790" cy="3823790"/>
          </a:xfrm>
        </p:grpSpPr>
        <p:sp>
          <p:nvSpPr>
            <p:cNvPr id="6" name="椭圆 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7" name="组合 6"/>
            <p:cNvGrpSpPr/>
            <p:nvPr/>
          </p:nvGrpSpPr>
          <p:grpSpPr>
            <a:xfrm>
              <a:off x="4710169" y="3478269"/>
              <a:ext cx="2771663" cy="2771663"/>
              <a:chOff x="2193191" y="1899415"/>
              <a:chExt cx="2421376" cy="2421376"/>
            </a:xfrm>
            <a:effectLst/>
          </p:grpSpPr>
          <p:sp>
            <p:nvSpPr>
              <p:cNvPr id="8" name="圆角矩形 7"/>
              <p:cNvSpPr/>
              <p:nvPr/>
            </p:nvSpPr>
            <p:spPr>
              <a:xfrm>
                <a:off x="2193191" y="1899415"/>
                <a:ext cx="2421376" cy="2421376"/>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 name="圆角矩形 8"/>
              <p:cNvSpPr/>
              <p:nvPr/>
            </p:nvSpPr>
            <p:spPr>
              <a:xfrm>
                <a:off x="2544787" y="2244520"/>
                <a:ext cx="1767046" cy="1767047"/>
              </a:xfrm>
              <a:prstGeom prst="roundRect">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10" name="_5"/>
          <p:cNvGrpSpPr/>
          <p:nvPr/>
        </p:nvGrpSpPr>
        <p:grpSpPr>
          <a:xfrm>
            <a:off x="3896603" y="3175439"/>
            <a:ext cx="1892776" cy="769091"/>
            <a:chOff x="2061936" y="5054749"/>
            <a:chExt cx="2349784" cy="954787"/>
          </a:xfrm>
        </p:grpSpPr>
        <p:sp>
          <p:nvSpPr>
            <p:cNvPr id="11" name="文本框 10"/>
            <p:cNvSpPr txBox="1"/>
            <p:nvPr/>
          </p:nvSpPr>
          <p:spPr bwMode="auto">
            <a:xfrm>
              <a:off x="2392526" y="5436403"/>
              <a:ext cx="1937302" cy="573133"/>
            </a:xfrm>
            <a:prstGeom prst="rect">
              <a:avLst/>
            </a:prstGeom>
            <a:noFill/>
          </p:spPr>
          <p:txBody>
            <a:bodyPr wrap="square">
              <a:spAutoFit/>
            </a:bodyPr>
            <a:lstStyle/>
            <a:p>
              <a:r>
                <a:rPr lang="zh-CN" altLang="en-US" sz="1200"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点击输入本栏的具体文字根据您内容修改</a:t>
              </a:r>
              <a:endParaRPr lang="zh-CN" altLang="en-US" sz="1200"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 name="文本框 11"/>
            <p:cNvSpPr txBox="1"/>
            <p:nvPr/>
          </p:nvSpPr>
          <p:spPr bwMode="auto">
            <a:xfrm>
              <a:off x="2061936" y="5054749"/>
              <a:ext cx="2349784" cy="420298"/>
            </a:xfrm>
            <a:prstGeom prst="rect">
              <a:avLst/>
            </a:prstGeom>
            <a:noFill/>
          </p:spPr>
          <p:txBody>
            <a:bodyPr wrap="square">
              <a:spAutoFit/>
            </a:bodyPr>
            <a:lstStyle/>
            <a:p>
              <a:pPr algn="ctr">
                <a:defRPr/>
              </a:pPr>
              <a:r>
                <a:rPr lang="zh-CN" altLang="en-US" sz="1600" b="1" spc="100" dirty="0">
                  <a:solidFill>
                    <a:srgbClr val="1D93CF"/>
                  </a:solidFill>
                  <a:latin typeface="Impact" panose="020B0806030902050204" pitchFamily="34" charset="0"/>
                  <a:ea typeface="微软雅黑" panose="020B0503020204020204" pitchFamily="34" charset="-122"/>
                  <a:sym typeface="Impact" panose="020B0806030902050204" pitchFamily="34" charset="0"/>
                </a:rPr>
                <a:t>在此添加标题</a:t>
              </a:r>
            </a:p>
          </p:txBody>
        </p:sp>
      </p:grpSp>
      <p:cxnSp>
        <p:nvCxnSpPr>
          <p:cNvPr id="13" name="_6"/>
          <p:cNvCxnSpPr/>
          <p:nvPr/>
        </p:nvCxnSpPr>
        <p:spPr>
          <a:xfrm>
            <a:off x="4256610" y="4144769"/>
            <a:ext cx="1315055"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_7"/>
          <p:cNvSpPr/>
          <p:nvPr/>
        </p:nvSpPr>
        <p:spPr>
          <a:xfrm>
            <a:off x="6318545" y="2552281"/>
            <a:ext cx="1918635" cy="3595331"/>
          </a:xfrm>
          <a:prstGeom prst="roundRect">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15" name="_8"/>
          <p:cNvGrpSpPr/>
          <p:nvPr/>
        </p:nvGrpSpPr>
        <p:grpSpPr>
          <a:xfrm>
            <a:off x="6339602" y="2627694"/>
            <a:ext cx="1876516" cy="1876517"/>
            <a:chOff x="4184106" y="2952206"/>
            <a:chExt cx="3823790" cy="3823790"/>
          </a:xfrm>
        </p:grpSpPr>
        <p:sp>
          <p:nvSpPr>
            <p:cNvPr id="16" name="椭圆 1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17" name="组合 16"/>
            <p:cNvGrpSpPr/>
            <p:nvPr/>
          </p:nvGrpSpPr>
          <p:grpSpPr>
            <a:xfrm>
              <a:off x="4710169" y="3478269"/>
              <a:ext cx="2771663" cy="2771663"/>
              <a:chOff x="2193191" y="1899415"/>
              <a:chExt cx="2421376" cy="2421376"/>
            </a:xfrm>
            <a:effectLst/>
          </p:grpSpPr>
          <p:sp>
            <p:nvSpPr>
              <p:cNvPr id="18" name="圆角矩形 17"/>
              <p:cNvSpPr/>
              <p:nvPr/>
            </p:nvSpPr>
            <p:spPr>
              <a:xfrm>
                <a:off x="2193191" y="1899415"/>
                <a:ext cx="2421376" cy="2421376"/>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9" name="圆角矩形 18"/>
              <p:cNvSpPr/>
              <p:nvPr/>
            </p:nvSpPr>
            <p:spPr>
              <a:xfrm>
                <a:off x="2520354" y="2276019"/>
                <a:ext cx="1767046" cy="1767047"/>
              </a:xfrm>
              <a:prstGeom prst="roundRect">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20" name="_9"/>
          <p:cNvGrpSpPr/>
          <p:nvPr/>
        </p:nvGrpSpPr>
        <p:grpSpPr>
          <a:xfrm>
            <a:off x="6464299" y="4762712"/>
            <a:ext cx="1759947" cy="778054"/>
            <a:chOff x="2061936" y="5137524"/>
            <a:chExt cx="2349784" cy="965914"/>
          </a:xfrm>
        </p:grpSpPr>
        <p:sp>
          <p:nvSpPr>
            <p:cNvPr id="21" name="文本框 29"/>
            <p:cNvSpPr txBox="1"/>
            <p:nvPr/>
          </p:nvSpPr>
          <p:spPr bwMode="auto">
            <a:xfrm>
              <a:off x="2143824" y="5530304"/>
              <a:ext cx="2186005" cy="573134"/>
            </a:xfrm>
            <a:prstGeom prst="rect">
              <a:avLst/>
            </a:prstGeom>
            <a:noFill/>
          </p:spPr>
          <p:txBody>
            <a:bodyPr wrap="square">
              <a:spAutoFit/>
            </a:bodyPr>
            <a:lstStyle/>
            <a:p>
              <a:r>
                <a:rPr lang="zh-CN" altLang="en-US" sz="1200"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点击输入本栏的具体文字根据您内容修改</a:t>
              </a:r>
              <a:endParaRPr lang="zh-CN" altLang="en-US" sz="1200"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2" name="文本框 30"/>
            <p:cNvSpPr txBox="1"/>
            <p:nvPr/>
          </p:nvSpPr>
          <p:spPr bwMode="auto">
            <a:xfrm>
              <a:off x="2061936" y="5137524"/>
              <a:ext cx="2349784" cy="420298"/>
            </a:xfrm>
            <a:prstGeom prst="rect">
              <a:avLst/>
            </a:prstGeom>
            <a:noFill/>
          </p:spPr>
          <p:txBody>
            <a:bodyPr wrap="square">
              <a:spAutoFit/>
            </a:bodyPr>
            <a:lstStyle/>
            <a:p>
              <a:pPr algn="ctr">
                <a:defRPr/>
              </a:pPr>
              <a:r>
                <a:rPr lang="zh-CN" altLang="en-US" sz="1600" b="1" spc="100" dirty="0">
                  <a:solidFill>
                    <a:srgbClr val="1D93CF"/>
                  </a:solidFill>
                  <a:latin typeface="Impact" panose="020B0806030902050204" pitchFamily="34" charset="0"/>
                  <a:ea typeface="微软雅黑" panose="020B0503020204020204" pitchFamily="34" charset="-122"/>
                  <a:sym typeface="Impact" panose="020B0806030902050204" pitchFamily="34" charset="0"/>
                </a:rPr>
                <a:t>在此添加标题</a:t>
              </a:r>
            </a:p>
          </p:txBody>
        </p:sp>
      </p:grpSp>
      <p:cxnSp>
        <p:nvCxnSpPr>
          <p:cNvPr id="23" name="_10"/>
          <p:cNvCxnSpPr/>
          <p:nvPr/>
        </p:nvCxnSpPr>
        <p:spPr>
          <a:xfrm>
            <a:off x="6620333" y="4640069"/>
            <a:ext cx="1315055"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4" name="_11"/>
          <p:cNvGrpSpPr/>
          <p:nvPr/>
        </p:nvGrpSpPr>
        <p:grpSpPr>
          <a:xfrm>
            <a:off x="4271167" y="4737578"/>
            <a:ext cx="1262885" cy="727378"/>
            <a:chOff x="8931338" y="2437732"/>
            <a:chExt cx="1010653" cy="727379"/>
          </a:xfrm>
        </p:grpSpPr>
        <p:sp>
          <p:nvSpPr>
            <p:cNvPr id="25" name="文本框 37"/>
            <p:cNvSpPr txBox="1"/>
            <p:nvPr/>
          </p:nvSpPr>
          <p:spPr>
            <a:xfrm>
              <a:off x="8931338" y="2437732"/>
              <a:ext cx="1010653" cy="646332"/>
            </a:xfrm>
            <a:prstGeom prst="rect">
              <a:avLst/>
            </a:prstGeom>
            <a:noFill/>
          </p:spPr>
          <p:txBody>
            <a:bodyPr wrap="square" rtlCol="0">
              <a:spAutoFit/>
            </a:bodyPr>
            <a:lstStyle/>
            <a:p>
              <a:pPr algn="ctr"/>
              <a:r>
                <a:rPr lang="en-US" altLang="zh-CN" sz="3600"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01</a:t>
              </a:r>
              <a:endParaRPr lang="zh-CN" altLang="en-US" sz="3600"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 name="文本框 38"/>
            <p:cNvSpPr txBox="1"/>
            <p:nvPr/>
          </p:nvSpPr>
          <p:spPr>
            <a:xfrm>
              <a:off x="8931338" y="2908566"/>
              <a:ext cx="1010653" cy="256545"/>
            </a:xfrm>
            <a:prstGeom prst="rect">
              <a:avLst/>
            </a:prstGeom>
            <a:noFill/>
          </p:spPr>
          <p:txBody>
            <a:bodyPr wrap="square" rtlCol="0">
              <a:spAutoFit/>
            </a:bodyPr>
            <a:lstStyle/>
            <a:p>
              <a:pPr algn="ctr"/>
              <a:r>
                <a:rPr lang="zh-CN" altLang="en-US" sz="1065"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添加文本内容</a:t>
              </a:r>
            </a:p>
          </p:txBody>
        </p:sp>
      </p:grpSp>
      <p:grpSp>
        <p:nvGrpSpPr>
          <p:cNvPr id="27" name="12"/>
          <p:cNvGrpSpPr/>
          <p:nvPr/>
        </p:nvGrpSpPr>
        <p:grpSpPr>
          <a:xfrm>
            <a:off x="6620327" y="3152272"/>
            <a:ext cx="1288969" cy="774603"/>
            <a:chOff x="8871530" y="2387742"/>
            <a:chExt cx="1031528" cy="774604"/>
          </a:xfrm>
        </p:grpSpPr>
        <p:sp>
          <p:nvSpPr>
            <p:cNvPr id="28" name="文本框 41"/>
            <p:cNvSpPr txBox="1"/>
            <p:nvPr/>
          </p:nvSpPr>
          <p:spPr>
            <a:xfrm>
              <a:off x="8871530" y="2387742"/>
              <a:ext cx="1010653" cy="646332"/>
            </a:xfrm>
            <a:prstGeom prst="rect">
              <a:avLst/>
            </a:prstGeom>
            <a:noFill/>
          </p:spPr>
          <p:txBody>
            <a:bodyPr wrap="square" rtlCol="0">
              <a:spAutoFit/>
            </a:bodyPr>
            <a:lstStyle/>
            <a:p>
              <a:pPr algn="ctr"/>
              <a:r>
                <a:rPr lang="en-US" altLang="zh-CN" sz="3600"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02</a:t>
              </a:r>
              <a:endParaRPr lang="zh-CN" altLang="en-US" sz="3600"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文本框 42"/>
            <p:cNvSpPr txBox="1"/>
            <p:nvPr/>
          </p:nvSpPr>
          <p:spPr>
            <a:xfrm>
              <a:off x="8892405" y="2905801"/>
              <a:ext cx="1010653" cy="256545"/>
            </a:xfrm>
            <a:prstGeom prst="rect">
              <a:avLst/>
            </a:prstGeom>
            <a:noFill/>
          </p:spPr>
          <p:txBody>
            <a:bodyPr wrap="square" rtlCol="0">
              <a:spAutoFit/>
            </a:bodyPr>
            <a:lstStyle/>
            <a:p>
              <a:pPr algn="ctr"/>
              <a:r>
                <a:rPr lang="zh-CN" altLang="en-US" sz="1065"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添加文本内容</a:t>
              </a:r>
            </a:p>
          </p:txBody>
        </p:sp>
      </p:grpSp>
      <p:sp>
        <p:nvSpPr>
          <p:cNvPr id="30" name="_13"/>
          <p:cNvSpPr txBox="1"/>
          <p:nvPr/>
        </p:nvSpPr>
        <p:spPr bwMode="auto">
          <a:xfrm>
            <a:off x="8401712" y="3104286"/>
            <a:ext cx="2848993" cy="923330"/>
          </a:xfrm>
          <a:prstGeom prst="rect">
            <a:avLst/>
          </a:prstGeom>
          <a:noFill/>
        </p:spPr>
        <p:txBody>
          <a:bodyPr wrap="square" lIns="91440" tIns="45720" rIns="91440" bIns="45720">
            <a:spAutoFit/>
          </a:bodyPr>
          <a:lstStyle/>
          <a:p>
            <a:pPr algn="just">
              <a:lnSpc>
                <a:spcPct val="150000"/>
              </a:lnSpc>
              <a:defRPr/>
            </a:pP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详写内容</a:t>
            </a:r>
            <a:r>
              <a:rPr lang="en-US" altLang="zh-CN"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a:t>
            </a: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点击输入本栏的具体文字，简明扼要的说明分项内容，此为概念图解，请根据您的具体内容酌情修改。</a:t>
            </a:r>
            <a:endParaRPr lang="zh-CN" altLang="en-US" sz="1200" spc="1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1" name="_14"/>
          <p:cNvSpPr txBox="1"/>
          <p:nvPr/>
        </p:nvSpPr>
        <p:spPr bwMode="auto">
          <a:xfrm>
            <a:off x="973353" y="4675911"/>
            <a:ext cx="2848993" cy="1477328"/>
          </a:xfrm>
          <a:prstGeom prst="rect">
            <a:avLst/>
          </a:prstGeom>
          <a:noFill/>
        </p:spPr>
        <p:txBody>
          <a:bodyPr wrap="square" lIns="91440" tIns="45720" rIns="91440" bIns="45720">
            <a:spAutoFit/>
          </a:bodyPr>
          <a:lstStyle/>
          <a:p>
            <a:pPr algn="r">
              <a:lnSpc>
                <a:spcPct val="150000"/>
              </a:lnSpc>
              <a:defRPr/>
            </a:pP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详写内容</a:t>
            </a:r>
            <a:r>
              <a:rPr lang="en-US" altLang="zh-CN"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a:t>
            </a: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a:t>
            </a:r>
            <a:r>
              <a:rPr lang="zh-CN" altLang="en-US" sz="12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扼亮亮图文旗舰店</a:t>
            </a:r>
            <a:r>
              <a:rPr lang="en-US" altLang="zh-CN" sz="12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https://liangliangtuwen.tmall.com</a:t>
            </a:r>
            <a:r>
              <a:rPr lang="zh-CN" altLang="en-US" sz="12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要</a:t>
            </a: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的说明分项内容，此为概念图解，请根据您的具体内容酌情修改。</a:t>
            </a:r>
            <a:endParaRPr lang="zh-CN" altLang="en-US" sz="1200" spc="1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2" presetClass="entr" presetSubtype="4" accel="62000" fill="hold" grpId="0" nodeType="withEffect" p14:presetBounceEnd="40000">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14:bounceEnd="40000">
                                          <p:cBhvr additive="base">
                                            <p:cTn id="10"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2" presetClass="entr" presetSubtype="4" accel="62000" fill="hold" grpId="0" nodeType="withEffect" p14:presetBounceEnd="40000">
                                      <p:stCondLst>
                                        <p:cond delay="200"/>
                                      </p:stCondLst>
                                      <p:childTnLst>
                                        <p:set>
                                          <p:cBhvr>
                                            <p:cTn id="13" dur="1" fill="hold">
                                              <p:stCondLst>
                                                <p:cond delay="0"/>
                                              </p:stCondLst>
                                            </p:cTn>
                                            <p:tgtEl>
                                              <p:spTgt spid="14"/>
                                            </p:tgtEl>
                                            <p:attrNameLst>
                                              <p:attrName>style.visibility</p:attrName>
                                            </p:attrNameLst>
                                          </p:cBhvr>
                                          <p:to>
                                            <p:strVal val="visible"/>
                                          </p:to>
                                        </p:set>
                                        <p:anim calcmode="lin" valueType="num" p14:bounceEnd="40000">
                                          <p:cBhvr additive="base">
                                            <p:cTn id="14" dur="5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1"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par>
                              <p:cTn id="25" fill="hold">
                                <p:stCondLst>
                                  <p:cond delay="1000"/>
                                </p:stCondLst>
                                <p:childTnLst>
                                  <p:par>
                                    <p:cTn id="26" presetID="16" presetClass="entr" presetSubtype="37"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outVertical)">
                                          <p:cBhvr>
                                            <p:cTn id="28" dur="500"/>
                                            <p:tgtEl>
                                              <p:spTgt spid="13"/>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2000"/>
                                </p:stCondLst>
                                <p:childTnLst>
                                  <p:par>
                                    <p:cTn id="34" presetID="21" presetClass="entr" presetSubtype="1"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heel(1)">
                                          <p:cBhvr>
                                            <p:cTn id="36" dur="500"/>
                                            <p:tgtEl>
                                              <p:spTgt spid="15"/>
                                            </p:tgtEl>
                                          </p:cBhvr>
                                        </p:animEffect>
                                      </p:childTnLst>
                                    </p:cTn>
                                  </p:par>
                                  <p:par>
                                    <p:cTn id="37" presetID="53" presetClass="entr" presetSubtype="16"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childTnLst>
                              </p:cTn>
                            </p:par>
                            <p:par>
                              <p:cTn id="42" fill="hold">
                                <p:stCondLst>
                                  <p:cond delay="2500"/>
                                </p:stCondLst>
                                <p:childTnLst>
                                  <p:par>
                                    <p:cTn id="43" presetID="16" presetClass="entr" presetSubtype="37"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outVertical)">
                                          <p:cBhvr>
                                            <p:cTn id="45" dur="500"/>
                                            <p:tgtEl>
                                              <p:spTgt spid="23"/>
                                            </p:tgtEl>
                                          </p:cBhvr>
                                        </p:animEffect>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par>
                              <p:cTn id="50" fill="hold">
                                <p:stCondLst>
                                  <p:cond delay="3500"/>
                                </p:stCondLst>
                                <p:childTnLst>
                                  <p:par>
                                    <p:cTn id="51" presetID="16" presetClass="entr" presetSubtype="37"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arn(outVertical)">
                                          <p:cBhvr>
                                            <p:cTn id="53" dur="500"/>
                                            <p:tgtEl>
                                              <p:spTgt spid="30"/>
                                            </p:tgtEl>
                                          </p:cBhvr>
                                        </p:animEffect>
                                      </p:childTnLst>
                                    </p:cTn>
                                  </p:par>
                                  <p:par>
                                    <p:cTn id="54" presetID="16" presetClass="entr" presetSubtype="37"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arn(outVertical)">
                                          <p:cBhvr>
                                            <p:cTn id="5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4" grpId="0" animBg="1"/>
          <p:bldP spid="30" grpId="0"/>
          <p:bldP spid="3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2" presetClass="entr" presetSubtype="4" accel="6200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2" presetClass="entr" presetSubtype="4" accel="62000" fill="hold" grpId="0" nodeType="withEffect">
                                      <p:stCondLst>
                                        <p:cond delay="2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1"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par>
                              <p:cTn id="25" fill="hold">
                                <p:stCondLst>
                                  <p:cond delay="1000"/>
                                </p:stCondLst>
                                <p:childTnLst>
                                  <p:par>
                                    <p:cTn id="26" presetID="16" presetClass="entr" presetSubtype="37"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outVertical)">
                                          <p:cBhvr>
                                            <p:cTn id="28" dur="500"/>
                                            <p:tgtEl>
                                              <p:spTgt spid="13"/>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2000"/>
                                </p:stCondLst>
                                <p:childTnLst>
                                  <p:par>
                                    <p:cTn id="34" presetID="21" presetClass="entr" presetSubtype="1"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heel(1)">
                                          <p:cBhvr>
                                            <p:cTn id="36" dur="500"/>
                                            <p:tgtEl>
                                              <p:spTgt spid="15"/>
                                            </p:tgtEl>
                                          </p:cBhvr>
                                        </p:animEffect>
                                      </p:childTnLst>
                                    </p:cTn>
                                  </p:par>
                                  <p:par>
                                    <p:cTn id="37" presetID="53" presetClass="entr" presetSubtype="16"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childTnLst>
                              </p:cTn>
                            </p:par>
                            <p:par>
                              <p:cTn id="42" fill="hold">
                                <p:stCondLst>
                                  <p:cond delay="2500"/>
                                </p:stCondLst>
                                <p:childTnLst>
                                  <p:par>
                                    <p:cTn id="43" presetID="16" presetClass="entr" presetSubtype="37"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outVertical)">
                                          <p:cBhvr>
                                            <p:cTn id="45" dur="500"/>
                                            <p:tgtEl>
                                              <p:spTgt spid="23"/>
                                            </p:tgtEl>
                                          </p:cBhvr>
                                        </p:animEffect>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par>
                              <p:cTn id="50" fill="hold">
                                <p:stCondLst>
                                  <p:cond delay="3500"/>
                                </p:stCondLst>
                                <p:childTnLst>
                                  <p:par>
                                    <p:cTn id="51" presetID="16" presetClass="entr" presetSubtype="37"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arn(outVertical)">
                                          <p:cBhvr>
                                            <p:cTn id="53" dur="500"/>
                                            <p:tgtEl>
                                              <p:spTgt spid="30"/>
                                            </p:tgtEl>
                                          </p:cBhvr>
                                        </p:animEffect>
                                      </p:childTnLst>
                                    </p:cTn>
                                  </p:par>
                                  <p:par>
                                    <p:cTn id="54" presetID="16" presetClass="entr" presetSubtype="37"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arn(outVertical)">
                                          <p:cBhvr>
                                            <p:cTn id="5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4" grpId="0" animBg="1"/>
          <p:bldP spid="30" grpId="0"/>
          <p:bldP spid="31"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4114799"/>
            <a:ext cx="12192000" cy="16937"/>
            <a:chOff x="0" y="3428999"/>
            <a:chExt cx="12192000" cy="16937"/>
          </a:xfrm>
        </p:grpSpPr>
        <p:cxnSp>
          <p:nvCxnSpPr>
            <p:cNvPr id="47" name="直接连接符 46"/>
            <p:cNvCxnSpPr/>
            <p:nvPr/>
          </p:nvCxnSpPr>
          <p:spPr>
            <a:xfrm>
              <a:off x="0" y="3445936"/>
              <a:ext cx="121920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3" name="直接连接符 2"/>
            <p:cNvCxnSpPr/>
            <p:nvPr/>
          </p:nvCxnSpPr>
          <p:spPr>
            <a:xfrm>
              <a:off x="0" y="3428999"/>
              <a:ext cx="12192000" cy="0"/>
            </a:xfrm>
            <a:prstGeom prst="line">
              <a:avLst/>
            </a:prstGeom>
            <a:ln w="28575">
              <a:solidFill>
                <a:schemeClr val="bg1">
                  <a:lumMod val="65000"/>
                </a:schemeClr>
              </a:solidFill>
            </a:ln>
          </p:spPr>
          <p:style>
            <a:lnRef idx="1">
              <a:schemeClr val="dk1"/>
            </a:lnRef>
            <a:fillRef idx="0">
              <a:schemeClr val="dk1"/>
            </a:fillRef>
            <a:effectRef idx="0">
              <a:schemeClr val="dk1"/>
            </a:effectRef>
            <a:fontRef idx="minor">
              <a:schemeClr val="tx1"/>
            </a:fontRef>
          </p:style>
        </p:cxnSp>
      </p:grpSp>
      <p:grpSp>
        <p:nvGrpSpPr>
          <p:cNvPr id="62" name="组合 61"/>
          <p:cNvGrpSpPr/>
          <p:nvPr/>
        </p:nvGrpSpPr>
        <p:grpSpPr>
          <a:xfrm rot="2844244">
            <a:off x="657700" y="3042536"/>
            <a:ext cx="2128536" cy="2290846"/>
            <a:chOff x="664329" y="2299272"/>
            <a:chExt cx="2212236" cy="2212236"/>
          </a:xfrm>
        </p:grpSpPr>
        <p:grpSp>
          <p:nvGrpSpPr>
            <p:cNvPr id="5" name="组合 4"/>
            <p:cNvGrpSpPr/>
            <p:nvPr/>
          </p:nvGrpSpPr>
          <p:grpSpPr>
            <a:xfrm>
              <a:off x="664329" y="2299272"/>
              <a:ext cx="2212236" cy="2212236"/>
              <a:chOff x="413242" y="2498776"/>
              <a:chExt cx="1860446" cy="1860447"/>
            </a:xfrm>
          </p:grpSpPr>
          <p:sp>
            <p:nvSpPr>
              <p:cNvPr id="45" name="圆角矩形 44"/>
              <p:cNvSpPr/>
              <p:nvPr/>
            </p:nvSpPr>
            <p:spPr>
              <a:xfrm>
                <a:off x="413242" y="2498776"/>
                <a:ext cx="1860446" cy="1860447"/>
              </a:xfrm>
              <a:prstGeom prst="roundRect">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6" name="圆角矩形 45"/>
              <p:cNvSpPr/>
              <p:nvPr/>
            </p:nvSpPr>
            <p:spPr>
              <a:xfrm rot="10800000">
                <a:off x="698226" y="2789429"/>
                <a:ext cx="1290477" cy="1290478"/>
              </a:xfrm>
              <a:prstGeom prst="roundRect">
                <a:avLst/>
              </a:prstGeom>
              <a:solidFill>
                <a:srgbClr val="1D93CF"/>
              </a:solidFill>
              <a:ln w="3810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6" name="文本框 5"/>
            <p:cNvSpPr txBox="1"/>
            <p:nvPr/>
          </p:nvSpPr>
          <p:spPr>
            <a:xfrm rot="18755756">
              <a:off x="1108844" y="3014936"/>
              <a:ext cx="1271773" cy="799698"/>
            </a:xfrm>
            <a:prstGeom prst="rect">
              <a:avLst/>
            </a:prstGeom>
            <a:noFill/>
          </p:spPr>
          <p:txBody>
            <a:bodyPr wrap="none" rtlCol="0">
              <a:spAutoFit/>
            </a:bodyPr>
            <a:lstStyle/>
            <a:p>
              <a:r>
                <a:rPr lang="en-US" altLang="zh-CN" sz="4400" b="1" dirty="0" smtClean="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Start</a:t>
              </a:r>
              <a:endParaRPr lang="zh-CN" altLang="en-US" sz="4400" b="1"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53" name="圆角矩形 52"/>
          <p:cNvSpPr/>
          <p:nvPr/>
        </p:nvSpPr>
        <p:spPr>
          <a:xfrm rot="8231514">
            <a:off x="3760861" y="3919593"/>
            <a:ext cx="450021" cy="450021"/>
          </a:xfrm>
          <a:prstGeom prst="roundRect">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55" name="组合 54"/>
          <p:cNvGrpSpPr/>
          <p:nvPr/>
        </p:nvGrpSpPr>
        <p:grpSpPr>
          <a:xfrm rot="18995080">
            <a:off x="4736344" y="3471275"/>
            <a:ext cx="1320925" cy="1320925"/>
            <a:chOff x="4056364" y="1384713"/>
            <a:chExt cx="4088570" cy="4088570"/>
          </a:xfrm>
        </p:grpSpPr>
        <p:sp>
          <p:nvSpPr>
            <p:cNvPr id="58" name="圆角矩形 57"/>
            <p:cNvSpPr/>
            <p:nvPr/>
          </p:nvSpPr>
          <p:spPr>
            <a:xfrm rot="10800000">
              <a:off x="4056364" y="1384713"/>
              <a:ext cx="4088570" cy="4088570"/>
            </a:xfrm>
            <a:prstGeom prst="roundRect">
              <a:avLst/>
            </a:prstGeom>
            <a:solidFill>
              <a:schemeClr val="bg1"/>
            </a:solidFill>
            <a:ln w="15875">
              <a:noFill/>
            </a:ln>
            <a:effectLst>
              <a:outerShdw blurRad="165100" dist="88900" dir="5400000" algn="t"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6" name="圆角矩形 55"/>
            <p:cNvSpPr/>
            <p:nvPr/>
          </p:nvSpPr>
          <p:spPr>
            <a:xfrm>
              <a:off x="4740023" y="2133020"/>
              <a:ext cx="2627778" cy="2627778"/>
            </a:xfrm>
            <a:prstGeom prst="roundRect">
              <a:avLst/>
            </a:prstGeom>
            <a:solidFill>
              <a:srgbClr val="1D93CF"/>
            </a:solidFill>
            <a:ln w="3810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63" name="圆角矩形 62"/>
          <p:cNvSpPr/>
          <p:nvPr/>
        </p:nvSpPr>
        <p:spPr>
          <a:xfrm rot="8231514">
            <a:off x="6545706" y="3919593"/>
            <a:ext cx="450021" cy="450021"/>
          </a:xfrm>
          <a:prstGeom prst="roundRect">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64" name="组合 63"/>
          <p:cNvGrpSpPr/>
          <p:nvPr/>
        </p:nvGrpSpPr>
        <p:grpSpPr>
          <a:xfrm rot="18913913">
            <a:off x="7505397" y="3445312"/>
            <a:ext cx="1316752" cy="1316752"/>
            <a:chOff x="4056364" y="1384713"/>
            <a:chExt cx="4088570" cy="4088570"/>
          </a:xfrm>
        </p:grpSpPr>
        <p:sp>
          <p:nvSpPr>
            <p:cNvPr id="66" name="圆角矩形 65"/>
            <p:cNvSpPr/>
            <p:nvPr/>
          </p:nvSpPr>
          <p:spPr>
            <a:xfrm rot="10800000">
              <a:off x="4056364" y="1384713"/>
              <a:ext cx="4088570" cy="4088570"/>
            </a:xfrm>
            <a:prstGeom prst="roundRect">
              <a:avLst/>
            </a:prstGeom>
            <a:solidFill>
              <a:schemeClr val="bg1"/>
            </a:solidFill>
            <a:ln w="15875">
              <a:noFill/>
            </a:ln>
            <a:effectLst>
              <a:outerShdw blurRad="165100" dist="88900" dir="5400000" algn="t"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5" name="圆角矩形 64"/>
            <p:cNvSpPr/>
            <p:nvPr/>
          </p:nvSpPr>
          <p:spPr>
            <a:xfrm>
              <a:off x="4738563" y="2066914"/>
              <a:ext cx="2724168" cy="2724168"/>
            </a:xfrm>
            <a:prstGeom prst="roundRect">
              <a:avLst/>
            </a:prstGeom>
            <a:solidFill>
              <a:srgbClr val="1D93CF"/>
            </a:solidFill>
            <a:ln w="3810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67" name="圆角矩形 66"/>
          <p:cNvSpPr/>
          <p:nvPr/>
        </p:nvSpPr>
        <p:spPr>
          <a:xfrm rot="8231514">
            <a:off x="9331820" y="3919593"/>
            <a:ext cx="450021" cy="450021"/>
          </a:xfrm>
          <a:prstGeom prst="roundRect">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68" name="组合 67"/>
          <p:cNvGrpSpPr/>
          <p:nvPr/>
        </p:nvGrpSpPr>
        <p:grpSpPr>
          <a:xfrm rot="2656970">
            <a:off x="10280490" y="3447294"/>
            <a:ext cx="1368883" cy="1368883"/>
            <a:chOff x="4056364" y="1384713"/>
            <a:chExt cx="4088570" cy="4088570"/>
          </a:xfrm>
        </p:grpSpPr>
        <p:sp>
          <p:nvSpPr>
            <p:cNvPr id="70" name="圆角矩形 69"/>
            <p:cNvSpPr/>
            <p:nvPr/>
          </p:nvSpPr>
          <p:spPr>
            <a:xfrm rot="10800000">
              <a:off x="4056364" y="1384713"/>
              <a:ext cx="4088570" cy="4088570"/>
            </a:xfrm>
            <a:prstGeom prst="roundRect">
              <a:avLst/>
            </a:prstGeom>
            <a:solidFill>
              <a:schemeClr val="bg1"/>
            </a:solidFill>
            <a:ln w="15875">
              <a:noFill/>
            </a:ln>
            <a:effectLst>
              <a:outerShdw blurRad="165100" dist="88900" dir="5400000" algn="t"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9" name="圆角矩形 68"/>
            <p:cNvSpPr/>
            <p:nvPr/>
          </p:nvSpPr>
          <p:spPr>
            <a:xfrm>
              <a:off x="4731481" y="2059086"/>
              <a:ext cx="2679312" cy="2679312"/>
            </a:xfrm>
            <a:prstGeom prst="roundRect">
              <a:avLst/>
            </a:prstGeom>
            <a:solidFill>
              <a:srgbClr val="1D93CF"/>
            </a:solidFill>
            <a:ln w="3810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72" name="文本框 71"/>
          <p:cNvSpPr txBox="1"/>
          <p:nvPr/>
        </p:nvSpPr>
        <p:spPr>
          <a:xfrm>
            <a:off x="4904479" y="3882992"/>
            <a:ext cx="909223" cy="523220"/>
          </a:xfrm>
          <a:prstGeom prst="rect">
            <a:avLst/>
          </a:prstGeom>
          <a:noFill/>
        </p:spPr>
        <p:txBody>
          <a:bodyPr wrap="none" rtlCol="0">
            <a:spAutoFit/>
          </a:bodyPr>
          <a:lstStyle/>
          <a:p>
            <a:r>
              <a:rPr lang="en-US" altLang="zh-CN" sz="2800" b="1" dirty="0" smtClean="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2016</a:t>
            </a:r>
            <a:endParaRPr lang="zh-CN" altLang="en-US" sz="2800" b="1"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3" name="文本框 72"/>
          <p:cNvSpPr txBox="1"/>
          <p:nvPr/>
        </p:nvSpPr>
        <p:spPr>
          <a:xfrm>
            <a:off x="7689324" y="3882992"/>
            <a:ext cx="835485" cy="523220"/>
          </a:xfrm>
          <a:prstGeom prst="rect">
            <a:avLst/>
          </a:prstGeom>
          <a:noFill/>
        </p:spPr>
        <p:txBody>
          <a:bodyPr wrap="none" rtlCol="0">
            <a:spAutoFit/>
          </a:bodyPr>
          <a:lstStyle/>
          <a:p>
            <a:r>
              <a:rPr lang="en-US" altLang="zh-CN" sz="2800" b="1" dirty="0" smtClean="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2017</a:t>
            </a:r>
            <a:endParaRPr lang="zh-CN" altLang="en-US" sz="2800" b="1"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4" name="文本框 73"/>
          <p:cNvSpPr txBox="1"/>
          <p:nvPr/>
        </p:nvSpPr>
        <p:spPr>
          <a:xfrm>
            <a:off x="10475438" y="3882992"/>
            <a:ext cx="909223" cy="523220"/>
          </a:xfrm>
          <a:prstGeom prst="rect">
            <a:avLst/>
          </a:prstGeom>
          <a:noFill/>
        </p:spPr>
        <p:txBody>
          <a:bodyPr wrap="none" rtlCol="0">
            <a:spAutoFit/>
          </a:bodyPr>
          <a:lstStyle/>
          <a:p>
            <a:r>
              <a:rPr lang="en-US" altLang="zh-CN" sz="2800" b="1" dirty="0" smtClean="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2018</a:t>
            </a:r>
            <a:endParaRPr lang="zh-CN" altLang="en-US" sz="2800" b="1"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5" name="文本框 74"/>
          <p:cNvSpPr txBox="1"/>
          <p:nvPr/>
        </p:nvSpPr>
        <p:spPr>
          <a:xfrm>
            <a:off x="4653708" y="5310679"/>
            <a:ext cx="1469668" cy="457561"/>
          </a:xfrm>
          <a:prstGeom prst="rect">
            <a:avLst/>
          </a:prstGeom>
          <a:noFill/>
        </p:spPr>
        <p:txBody>
          <a:bodyPr wrap="square" rtlCol="0">
            <a:spAutoFit/>
          </a:bodyPr>
          <a:lstStyle/>
          <a:p>
            <a:pPr algn="ctr">
              <a:lnSpc>
                <a:spcPct val="150000"/>
              </a:lnSpc>
            </a:pPr>
            <a:r>
              <a:rPr lang="zh-CN" altLang="en-US" dirty="0" smtClean="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输入标题</a:t>
            </a:r>
            <a:endParaRPr lang="en-US" altLang="zh-CN" dirty="0" smtClean="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6" name="等腰三角形 75"/>
          <p:cNvSpPr/>
          <p:nvPr/>
        </p:nvSpPr>
        <p:spPr>
          <a:xfrm flipV="1">
            <a:off x="5258868" y="5186404"/>
            <a:ext cx="259349" cy="2217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7" name="矩形 76"/>
          <p:cNvSpPr/>
          <p:nvPr/>
        </p:nvSpPr>
        <p:spPr>
          <a:xfrm>
            <a:off x="4005808" y="5853133"/>
            <a:ext cx="2530970" cy="625171"/>
          </a:xfrm>
          <a:prstGeom prst="rect">
            <a:avLst/>
          </a:prstGeom>
        </p:spPr>
        <p:txBody>
          <a:bodyPr wrap="square">
            <a:spAutoFit/>
          </a:bodyPr>
          <a:lstStyle/>
          <a:p>
            <a:pPr lvl="0" algn="ctr" defTabSz="457200">
              <a:lnSpc>
                <a:spcPct val="130000"/>
              </a:lnSpc>
            </a:pPr>
            <a:r>
              <a:rPr lang="zh-CN" altLang="en-US" sz="1400"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标题数字等都可以通过点击和重新输入进行</a:t>
            </a:r>
            <a:r>
              <a:rPr lang="zh-CN" altLang="en-US" sz="1400" dirty="0" smtClean="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更改。</a:t>
            </a:r>
            <a:endParaRPr lang="zh-CN" altLang="en-US" sz="1400"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8" name="文本框 77"/>
          <p:cNvSpPr txBox="1"/>
          <p:nvPr/>
        </p:nvSpPr>
        <p:spPr>
          <a:xfrm>
            <a:off x="10265377" y="5310679"/>
            <a:ext cx="1469668" cy="457561"/>
          </a:xfrm>
          <a:prstGeom prst="rect">
            <a:avLst/>
          </a:prstGeom>
          <a:noFill/>
        </p:spPr>
        <p:txBody>
          <a:bodyPr wrap="square" rtlCol="0">
            <a:spAutoFit/>
          </a:bodyPr>
          <a:lstStyle/>
          <a:p>
            <a:pPr algn="ctr">
              <a:lnSpc>
                <a:spcPct val="150000"/>
              </a:lnSpc>
            </a:pPr>
            <a:r>
              <a:rPr lang="zh-CN" altLang="en-US" dirty="0" smtClean="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输入标题</a:t>
            </a:r>
            <a:endParaRPr lang="en-US" altLang="zh-CN" dirty="0" smtClean="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9" name="等腰三角形 78"/>
          <p:cNvSpPr/>
          <p:nvPr/>
        </p:nvSpPr>
        <p:spPr>
          <a:xfrm flipV="1">
            <a:off x="10870537" y="5186404"/>
            <a:ext cx="259349" cy="2217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0" name="矩形 79"/>
          <p:cNvSpPr/>
          <p:nvPr/>
        </p:nvSpPr>
        <p:spPr>
          <a:xfrm>
            <a:off x="9591918" y="5646817"/>
            <a:ext cx="2530970" cy="625171"/>
          </a:xfrm>
          <a:prstGeom prst="rect">
            <a:avLst/>
          </a:prstGeom>
        </p:spPr>
        <p:txBody>
          <a:bodyPr wrap="square">
            <a:spAutoFit/>
          </a:bodyPr>
          <a:lstStyle/>
          <a:p>
            <a:pPr lvl="0" algn="ctr" defTabSz="457200">
              <a:lnSpc>
                <a:spcPct val="130000"/>
              </a:lnSpc>
            </a:pPr>
            <a:r>
              <a:rPr lang="zh-CN" altLang="en-US" sz="1400"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标题数字等都可以通过点击和重新输入进行</a:t>
            </a:r>
            <a:r>
              <a:rPr lang="zh-CN" altLang="en-US" sz="1400" dirty="0" smtClean="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更改。</a:t>
            </a:r>
            <a:endParaRPr lang="zh-CN" altLang="en-US" sz="1400"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1" name="文本框 80"/>
          <p:cNvSpPr txBox="1"/>
          <p:nvPr/>
        </p:nvSpPr>
        <p:spPr>
          <a:xfrm>
            <a:off x="7469072" y="1579672"/>
            <a:ext cx="1469668" cy="457561"/>
          </a:xfrm>
          <a:prstGeom prst="rect">
            <a:avLst/>
          </a:prstGeom>
          <a:noFill/>
        </p:spPr>
        <p:txBody>
          <a:bodyPr wrap="square" rtlCol="0">
            <a:spAutoFit/>
          </a:bodyPr>
          <a:lstStyle/>
          <a:p>
            <a:pPr algn="ctr">
              <a:lnSpc>
                <a:spcPct val="150000"/>
              </a:lnSpc>
            </a:pPr>
            <a:r>
              <a:rPr lang="zh-CN" altLang="en-US" dirty="0" smtClean="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输入标题</a:t>
            </a:r>
            <a:endParaRPr lang="en-US" altLang="zh-CN" dirty="0" smtClean="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2" name="等腰三角形 81"/>
          <p:cNvSpPr/>
          <p:nvPr/>
        </p:nvSpPr>
        <p:spPr>
          <a:xfrm rot="10800000" flipV="1">
            <a:off x="8074232" y="2950909"/>
            <a:ext cx="259349" cy="2217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3" name="矩形 82"/>
          <p:cNvSpPr/>
          <p:nvPr/>
        </p:nvSpPr>
        <p:spPr>
          <a:xfrm>
            <a:off x="6821172" y="2122126"/>
            <a:ext cx="2530970" cy="625171"/>
          </a:xfrm>
          <a:prstGeom prst="rect">
            <a:avLst/>
          </a:prstGeom>
        </p:spPr>
        <p:txBody>
          <a:bodyPr wrap="square">
            <a:spAutoFit/>
          </a:bodyPr>
          <a:lstStyle/>
          <a:p>
            <a:pPr lvl="0" algn="ctr" defTabSz="457200">
              <a:lnSpc>
                <a:spcPct val="130000"/>
              </a:lnSpc>
            </a:pPr>
            <a:r>
              <a:rPr lang="zh-CN" altLang="en-US" sz="1400"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标题数字等都可以通过点击和重新输入进行</a:t>
            </a:r>
            <a:r>
              <a:rPr lang="zh-CN" altLang="en-US" sz="1400" dirty="0" smtClean="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更改。</a:t>
            </a:r>
            <a:endParaRPr lang="zh-CN" altLang="en-US" sz="1400"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1" name="文本框 40"/>
          <p:cNvSpPr txBox="1"/>
          <p:nvPr/>
        </p:nvSpPr>
        <p:spPr>
          <a:xfrm>
            <a:off x="12192000" y="9372600"/>
            <a:ext cx="877163" cy="369332"/>
          </a:xfrm>
          <a:prstGeom prst="rect">
            <a:avLst/>
          </a:prstGeom>
          <a:noFill/>
        </p:spPr>
        <p:txBody>
          <a:bodyPr wrap="none" rtlCol="0">
            <a:spAutoFit/>
          </a:bodyPr>
          <a:lstStyle/>
          <a:p>
            <a:r>
              <a:rPr lang="zh-CN" altLang="en-US" dirty="0" smtClean="0">
                <a:latin typeface="Impact" panose="020B0806030902050204" pitchFamily="34" charset="0"/>
                <a:ea typeface="微软雅黑" panose="020B0503020204020204" pitchFamily="34" charset="-122"/>
                <a:sym typeface="Impact" panose="020B0806030902050204" pitchFamily="34" charset="0"/>
              </a:rPr>
              <a:t>延时符</a:t>
            </a:r>
            <a:endParaRPr lang="zh-CN" altLang="en-US" dirty="0">
              <a:latin typeface="Impact" panose="020B0806030902050204" pitchFamily="34" charset="0"/>
              <a:ea typeface="微软雅黑" panose="020B0503020204020204" pitchFamily="34" charset="-122"/>
              <a:sym typeface="Impact" panose="020B0806030902050204" pitchFamily="34" charset="0"/>
            </a:endParaRPr>
          </a:p>
        </p:txBody>
      </p:sp>
      <p:sp>
        <p:nvSpPr>
          <p:cNvPr id="8" name="文本占位符 7"/>
          <p:cNvSpPr>
            <a:spLocks noGrp="1"/>
          </p:cNvSpPr>
          <p:nvPr>
            <p:ph type="body" sz="quarter" idx="10"/>
          </p:nvPr>
        </p:nvSpPr>
        <p:spPr/>
        <p:txBody>
          <a:bodyPr/>
          <a:lstStyle/>
          <a:p>
            <a:r>
              <a:rPr lang="zh-CN" altLang="en-US" dirty="0"/>
              <a:t>点击输入标题</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heel(1)">
                                          <p:cBhvr>
                                            <p:cTn id="7" dur="2000"/>
                                            <p:tgtEl>
                                              <p:spTgt spid="62"/>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2500"/>
                                </p:stCondLst>
                                <p:childTnLst>
                                  <p:par>
                                    <p:cTn id="13" presetID="2" presetClass="entr" presetSubtype="4" accel="50000" fill="hold" grpId="0" nodeType="afterEffect" p14:presetBounceEnd="50000">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14:bounceEnd="50000">
                                          <p:cBhvr additive="base">
                                            <p:cTn id="15" dur="1000" fill="hold"/>
                                            <p:tgtEl>
                                              <p:spTgt spid="53"/>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53"/>
                                            </p:tgtEl>
                                            <p:attrNameLst>
                                              <p:attrName>ppt_y</p:attrName>
                                            </p:attrNameLst>
                                          </p:cBhvr>
                                          <p:tavLst>
                                            <p:tav tm="0">
                                              <p:val>
                                                <p:strVal val="1+#ppt_h/2"/>
                                              </p:val>
                                            </p:tav>
                                            <p:tav tm="100000">
                                              <p:val>
                                                <p:strVal val="#ppt_y"/>
                                              </p:val>
                                            </p:tav>
                                          </p:tavLst>
                                        </p:anim>
                                      </p:childTnLst>
                                    </p:cTn>
                                  </p:par>
                                  <p:par>
                                    <p:cTn id="17" presetID="2" presetClass="entr" presetSubtype="4" accel="50000" fill="hold" grpId="0" nodeType="withEffect" p14:presetBounceEnd="50000">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14:bounceEnd="50000">
                                          <p:cBhvr additive="base">
                                            <p:cTn id="19" dur="1000" fill="hold"/>
                                            <p:tgtEl>
                                              <p:spTgt spid="63"/>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63"/>
                                            </p:tgtEl>
                                            <p:attrNameLst>
                                              <p:attrName>ppt_y</p:attrName>
                                            </p:attrNameLst>
                                          </p:cBhvr>
                                          <p:tavLst>
                                            <p:tav tm="0">
                                              <p:val>
                                                <p:strVal val="1+#ppt_h/2"/>
                                              </p:val>
                                            </p:tav>
                                            <p:tav tm="100000">
                                              <p:val>
                                                <p:strVal val="#ppt_y"/>
                                              </p:val>
                                            </p:tav>
                                          </p:tavLst>
                                        </p:anim>
                                      </p:childTnLst>
                                    </p:cTn>
                                  </p:par>
                                  <p:par>
                                    <p:cTn id="21" presetID="2" presetClass="entr" presetSubtype="4" accel="50000" fill="hold" grpId="0" nodeType="withEffect" p14:presetBounceEnd="50000">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14:bounceEnd="50000">
                                          <p:cBhvr additive="base">
                                            <p:cTn id="23" dur="1000" fill="hold"/>
                                            <p:tgtEl>
                                              <p:spTgt spid="67"/>
                                            </p:tgtEl>
                                            <p:attrNameLst>
                                              <p:attrName>ppt_x</p:attrName>
                                            </p:attrNameLst>
                                          </p:cBhvr>
                                          <p:tavLst>
                                            <p:tav tm="0">
                                              <p:val>
                                                <p:strVal val="#ppt_x"/>
                                              </p:val>
                                            </p:tav>
                                            <p:tav tm="100000">
                                              <p:val>
                                                <p:strVal val="#ppt_x"/>
                                              </p:val>
                                            </p:tav>
                                          </p:tavLst>
                                        </p:anim>
                                        <p:anim calcmode="lin" valueType="num" p14:bounceEnd="50000">
                                          <p:cBhvr additive="base">
                                            <p:cTn id="24" dur="1000" fill="hold"/>
                                            <p:tgtEl>
                                              <p:spTgt spid="67"/>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2" accel="50000" fill="hold" nodeType="afterEffect" p14:presetBounceEnd="50000">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14:bounceEnd="50000">
                                          <p:cBhvr additive="base">
                                            <p:cTn id="28" dur="1000" fill="hold"/>
                                            <p:tgtEl>
                                              <p:spTgt spid="55"/>
                                            </p:tgtEl>
                                            <p:attrNameLst>
                                              <p:attrName>ppt_x</p:attrName>
                                            </p:attrNameLst>
                                          </p:cBhvr>
                                          <p:tavLst>
                                            <p:tav tm="0">
                                              <p:val>
                                                <p:strVal val="1+#ppt_w/2"/>
                                              </p:val>
                                            </p:tav>
                                            <p:tav tm="100000">
                                              <p:val>
                                                <p:strVal val="#ppt_x"/>
                                              </p:val>
                                            </p:tav>
                                          </p:tavLst>
                                        </p:anim>
                                        <p:anim calcmode="lin" valueType="num" p14:bounceEnd="50000">
                                          <p:cBhvr additive="base">
                                            <p:cTn id="29" dur="1000" fill="hold"/>
                                            <p:tgtEl>
                                              <p:spTgt spid="55"/>
                                            </p:tgtEl>
                                            <p:attrNameLst>
                                              <p:attrName>ppt_y</p:attrName>
                                            </p:attrNameLst>
                                          </p:cBhvr>
                                          <p:tavLst>
                                            <p:tav tm="0">
                                              <p:val>
                                                <p:strVal val="#ppt_y"/>
                                              </p:val>
                                            </p:tav>
                                            <p:tav tm="100000">
                                              <p:val>
                                                <p:strVal val="#ppt_y"/>
                                              </p:val>
                                            </p:tav>
                                          </p:tavLst>
                                        </p:anim>
                                      </p:childTnLst>
                                    </p:cTn>
                                  </p:par>
                                  <p:par>
                                    <p:cTn id="30" presetID="2" presetClass="entr" presetSubtype="2" accel="50000" fill="hold" nodeType="withEffect" p14:presetBounceEnd="50000">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14:bounceEnd="50000">
                                          <p:cBhvr additive="base">
                                            <p:cTn id="32" dur="1000" fill="hold"/>
                                            <p:tgtEl>
                                              <p:spTgt spid="64"/>
                                            </p:tgtEl>
                                            <p:attrNameLst>
                                              <p:attrName>ppt_x</p:attrName>
                                            </p:attrNameLst>
                                          </p:cBhvr>
                                          <p:tavLst>
                                            <p:tav tm="0">
                                              <p:val>
                                                <p:strVal val="1+#ppt_w/2"/>
                                              </p:val>
                                            </p:tav>
                                            <p:tav tm="100000">
                                              <p:val>
                                                <p:strVal val="#ppt_x"/>
                                              </p:val>
                                            </p:tav>
                                          </p:tavLst>
                                        </p:anim>
                                        <p:anim calcmode="lin" valueType="num" p14:bounceEnd="50000">
                                          <p:cBhvr additive="base">
                                            <p:cTn id="33" dur="1000" fill="hold"/>
                                            <p:tgtEl>
                                              <p:spTgt spid="64"/>
                                            </p:tgtEl>
                                            <p:attrNameLst>
                                              <p:attrName>ppt_y</p:attrName>
                                            </p:attrNameLst>
                                          </p:cBhvr>
                                          <p:tavLst>
                                            <p:tav tm="0">
                                              <p:val>
                                                <p:strVal val="#ppt_y"/>
                                              </p:val>
                                            </p:tav>
                                            <p:tav tm="100000">
                                              <p:val>
                                                <p:strVal val="#ppt_y"/>
                                              </p:val>
                                            </p:tav>
                                          </p:tavLst>
                                        </p:anim>
                                      </p:childTnLst>
                                    </p:cTn>
                                  </p:par>
                                  <p:par>
                                    <p:cTn id="34" presetID="2" presetClass="entr" presetSubtype="2" accel="50000" fill="hold" nodeType="withEffect" p14:presetBounceEnd="50000">
                                      <p:stCondLst>
                                        <p:cond delay="0"/>
                                      </p:stCondLst>
                                      <p:childTnLst>
                                        <p:set>
                                          <p:cBhvr>
                                            <p:cTn id="35" dur="1" fill="hold">
                                              <p:stCondLst>
                                                <p:cond delay="0"/>
                                              </p:stCondLst>
                                            </p:cTn>
                                            <p:tgtEl>
                                              <p:spTgt spid="68"/>
                                            </p:tgtEl>
                                            <p:attrNameLst>
                                              <p:attrName>style.visibility</p:attrName>
                                            </p:attrNameLst>
                                          </p:cBhvr>
                                          <p:to>
                                            <p:strVal val="visible"/>
                                          </p:to>
                                        </p:set>
                                        <p:anim calcmode="lin" valueType="num" p14:bounceEnd="50000">
                                          <p:cBhvr additive="base">
                                            <p:cTn id="36" dur="1000" fill="hold"/>
                                            <p:tgtEl>
                                              <p:spTgt spid="68"/>
                                            </p:tgtEl>
                                            <p:attrNameLst>
                                              <p:attrName>ppt_x</p:attrName>
                                            </p:attrNameLst>
                                          </p:cBhvr>
                                          <p:tavLst>
                                            <p:tav tm="0">
                                              <p:val>
                                                <p:strVal val="1+#ppt_w/2"/>
                                              </p:val>
                                            </p:tav>
                                            <p:tav tm="100000">
                                              <p:val>
                                                <p:strVal val="#ppt_x"/>
                                              </p:val>
                                            </p:tav>
                                          </p:tavLst>
                                        </p:anim>
                                        <p:anim calcmode="lin" valueType="num" p14:bounceEnd="50000">
                                          <p:cBhvr additive="base">
                                            <p:cTn id="37" dur="1000" fill="hold"/>
                                            <p:tgtEl>
                                              <p:spTgt spid="68"/>
                                            </p:tgtEl>
                                            <p:attrNameLst>
                                              <p:attrName>ppt_y</p:attrName>
                                            </p:attrNameLst>
                                          </p:cBhvr>
                                          <p:tavLst>
                                            <p:tav tm="0">
                                              <p:val>
                                                <p:strVal val="#ppt_y"/>
                                              </p:val>
                                            </p:tav>
                                            <p:tav tm="100000">
                                              <p:val>
                                                <p:strVal val="#ppt_y"/>
                                              </p:val>
                                            </p:tav>
                                          </p:tavLst>
                                        </p:anim>
                                      </p:childTnLst>
                                    </p:cTn>
                                  </p:par>
                                </p:childTnLst>
                              </p:cTn>
                            </p:par>
                            <p:par>
                              <p:cTn id="38" fill="hold">
                                <p:stCondLst>
                                  <p:cond delay="4500"/>
                                </p:stCondLst>
                                <p:childTnLst>
                                  <p:par>
                                    <p:cTn id="39" presetID="22" presetClass="entr" presetSubtype="4"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500"/>
                                            <p:tgtEl>
                                              <p:spTgt spid="7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wipe(down)">
                                          <p:cBhvr>
                                            <p:cTn id="44" dur="500"/>
                                            <p:tgtEl>
                                              <p:spTgt spid="73"/>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wipe(down)">
                                          <p:cBhvr>
                                            <p:cTn id="47" dur="500"/>
                                            <p:tgtEl>
                                              <p:spTgt spid="72"/>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down)">
                                          <p:cBhvr>
                                            <p:cTn id="51" dur="500"/>
                                            <p:tgtEl>
                                              <p:spTgt spid="7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wipe(down)">
                                          <p:cBhvr>
                                            <p:cTn id="54" dur="500"/>
                                            <p:tgtEl>
                                              <p:spTgt spid="8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wipe(down)">
                                          <p:cBhvr>
                                            <p:cTn id="57" dur="500"/>
                                            <p:tgtEl>
                                              <p:spTgt spid="79"/>
                                            </p:tgtEl>
                                          </p:cBhvr>
                                        </p:animEffect>
                                      </p:childTnLst>
                                    </p:cTn>
                                  </p:par>
                                </p:childTnLst>
                              </p:cTn>
                            </p:par>
                            <p:par>
                              <p:cTn id="58" fill="hold">
                                <p:stCondLst>
                                  <p:cond delay="5500"/>
                                </p:stCondLst>
                                <p:childTnLst>
                                  <p:par>
                                    <p:cTn id="59" presetID="42" presetClass="entr" presetSubtype="0" fill="hold" grpId="0"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fade">
                                          <p:cBhvr>
                                            <p:cTn id="61" dur="1000"/>
                                            <p:tgtEl>
                                              <p:spTgt spid="81"/>
                                            </p:tgtEl>
                                          </p:cBhvr>
                                        </p:animEffect>
                                        <p:anim calcmode="lin" valueType="num">
                                          <p:cBhvr>
                                            <p:cTn id="62" dur="1000" fill="hold"/>
                                            <p:tgtEl>
                                              <p:spTgt spid="81"/>
                                            </p:tgtEl>
                                            <p:attrNameLst>
                                              <p:attrName>ppt_x</p:attrName>
                                            </p:attrNameLst>
                                          </p:cBhvr>
                                          <p:tavLst>
                                            <p:tav tm="0">
                                              <p:val>
                                                <p:strVal val="#ppt_x"/>
                                              </p:val>
                                            </p:tav>
                                            <p:tav tm="100000">
                                              <p:val>
                                                <p:strVal val="#ppt_x"/>
                                              </p:val>
                                            </p:tav>
                                          </p:tavLst>
                                        </p:anim>
                                        <p:anim calcmode="lin" valueType="num">
                                          <p:cBhvr>
                                            <p:cTn id="63" dur="1000" fill="hold"/>
                                            <p:tgtEl>
                                              <p:spTgt spid="8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fade">
                                          <p:cBhvr>
                                            <p:cTn id="66" dur="1000"/>
                                            <p:tgtEl>
                                              <p:spTgt spid="75"/>
                                            </p:tgtEl>
                                          </p:cBhvr>
                                        </p:animEffect>
                                        <p:anim calcmode="lin" valueType="num">
                                          <p:cBhvr>
                                            <p:cTn id="67" dur="1000" fill="hold"/>
                                            <p:tgtEl>
                                              <p:spTgt spid="75"/>
                                            </p:tgtEl>
                                            <p:attrNameLst>
                                              <p:attrName>ppt_x</p:attrName>
                                            </p:attrNameLst>
                                          </p:cBhvr>
                                          <p:tavLst>
                                            <p:tav tm="0">
                                              <p:val>
                                                <p:strVal val="#ppt_x"/>
                                              </p:val>
                                            </p:tav>
                                            <p:tav tm="100000">
                                              <p:val>
                                                <p:strVal val="#ppt_x"/>
                                              </p:val>
                                            </p:tav>
                                          </p:tavLst>
                                        </p:anim>
                                        <p:anim calcmode="lin" valueType="num">
                                          <p:cBhvr>
                                            <p:cTn id="68" dur="1000" fill="hold"/>
                                            <p:tgtEl>
                                              <p:spTgt spid="75"/>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1000" fill="hold"/>
                                            <p:tgtEl>
                                              <p:spTgt spid="78"/>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14" presetClass="entr" presetSubtype="10" fill="hold" grpId="0" nodeType="afterEffect">
                                      <p:stCondLst>
                                        <p:cond delay="0"/>
                                      </p:stCondLst>
                                      <p:iterate type="wd">
                                        <p:tmPct val="10000"/>
                                      </p:iterate>
                                      <p:childTnLst>
                                        <p:set>
                                          <p:cBhvr>
                                            <p:cTn id="76" dur="1" fill="hold">
                                              <p:stCondLst>
                                                <p:cond delay="0"/>
                                              </p:stCondLst>
                                            </p:cTn>
                                            <p:tgtEl>
                                              <p:spTgt spid="77"/>
                                            </p:tgtEl>
                                            <p:attrNameLst>
                                              <p:attrName>style.visibility</p:attrName>
                                            </p:attrNameLst>
                                          </p:cBhvr>
                                          <p:to>
                                            <p:strVal val="visible"/>
                                          </p:to>
                                        </p:set>
                                        <p:animEffect transition="in" filter="randombar(horizontal)">
                                          <p:cBhvr>
                                            <p:cTn id="77" dur="500"/>
                                            <p:tgtEl>
                                              <p:spTgt spid="77"/>
                                            </p:tgtEl>
                                          </p:cBhvr>
                                        </p:animEffect>
                                      </p:childTnLst>
                                    </p:cTn>
                                  </p:par>
                                  <p:par>
                                    <p:cTn id="78" presetID="14" presetClass="entr" presetSubtype="10" fill="hold" grpId="0" nodeType="withEffect">
                                      <p:stCondLst>
                                        <p:cond delay="0"/>
                                      </p:stCondLst>
                                      <p:iterate type="wd">
                                        <p:tmPct val="10000"/>
                                      </p:iterate>
                                      <p:childTnLst>
                                        <p:set>
                                          <p:cBhvr>
                                            <p:cTn id="79" dur="1" fill="hold">
                                              <p:stCondLst>
                                                <p:cond delay="0"/>
                                              </p:stCondLst>
                                            </p:cTn>
                                            <p:tgtEl>
                                              <p:spTgt spid="80"/>
                                            </p:tgtEl>
                                            <p:attrNameLst>
                                              <p:attrName>style.visibility</p:attrName>
                                            </p:attrNameLst>
                                          </p:cBhvr>
                                          <p:to>
                                            <p:strVal val="visible"/>
                                          </p:to>
                                        </p:set>
                                        <p:animEffect transition="in" filter="randombar(horizontal)">
                                          <p:cBhvr>
                                            <p:cTn id="80" dur="500"/>
                                            <p:tgtEl>
                                              <p:spTgt spid="80"/>
                                            </p:tgtEl>
                                          </p:cBhvr>
                                        </p:animEffect>
                                      </p:childTnLst>
                                    </p:cTn>
                                  </p:par>
                                  <p:par>
                                    <p:cTn id="81" presetID="14" presetClass="entr" presetSubtype="10" fill="hold" grpId="0" nodeType="withEffect">
                                      <p:stCondLst>
                                        <p:cond delay="0"/>
                                      </p:stCondLst>
                                      <p:iterate type="wd">
                                        <p:tmPct val="10000"/>
                                      </p:iterate>
                                      <p:childTnLst>
                                        <p:set>
                                          <p:cBhvr>
                                            <p:cTn id="82" dur="1" fill="hold">
                                              <p:stCondLst>
                                                <p:cond delay="0"/>
                                              </p:stCondLst>
                                            </p:cTn>
                                            <p:tgtEl>
                                              <p:spTgt spid="83"/>
                                            </p:tgtEl>
                                            <p:attrNameLst>
                                              <p:attrName>style.visibility</p:attrName>
                                            </p:attrNameLst>
                                          </p:cBhvr>
                                          <p:to>
                                            <p:strVal val="visible"/>
                                          </p:to>
                                        </p:set>
                                        <p:animEffect transition="in" filter="randombar(horizontal)">
                                          <p:cBhvr>
                                            <p:cTn id="83" dur="500"/>
                                            <p:tgtEl>
                                              <p:spTgt spid="83"/>
                                            </p:tgtEl>
                                          </p:cBhvr>
                                        </p:animEffect>
                                      </p:childTnLst>
                                    </p:cTn>
                                  </p:par>
                                </p:childTnLst>
                              </p:cTn>
                            </p:par>
                            <p:par>
                              <p:cTn id="84" fill="hold">
                                <p:stCondLst>
                                  <p:cond delay="8050"/>
                                </p:stCondLst>
                                <p:childTnLst>
                                  <p:par>
                                    <p:cTn id="85" presetID="22" presetClass="entr" presetSubtype="4"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down)">
                                          <p:cBhvr>
                                            <p:cTn id="87"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63" grpId="0" animBg="1"/>
          <p:bldP spid="67" grpId="0" animBg="1"/>
          <p:bldP spid="72" grpId="0"/>
          <p:bldP spid="73" grpId="0"/>
          <p:bldP spid="74" grpId="0"/>
          <p:bldP spid="75" grpId="0"/>
          <p:bldP spid="76" grpId="0" animBg="1"/>
          <p:bldP spid="77" grpId="0"/>
          <p:bldP spid="78" grpId="0"/>
          <p:bldP spid="79" grpId="0" animBg="1"/>
          <p:bldP spid="80" grpId="0"/>
          <p:bldP spid="81" grpId="0"/>
          <p:bldP spid="82" grpId="0" animBg="1"/>
          <p:bldP spid="83" grpId="0"/>
          <p:bldP spid="4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heel(1)">
                                          <p:cBhvr>
                                            <p:cTn id="7" dur="2000"/>
                                            <p:tgtEl>
                                              <p:spTgt spid="62"/>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2500"/>
                                </p:stCondLst>
                                <p:childTnLst>
                                  <p:par>
                                    <p:cTn id="13" presetID="2" presetClass="entr" presetSubtype="4" accel="5000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1000" fill="hold"/>
                                            <p:tgtEl>
                                              <p:spTgt spid="53"/>
                                            </p:tgtEl>
                                            <p:attrNameLst>
                                              <p:attrName>ppt_x</p:attrName>
                                            </p:attrNameLst>
                                          </p:cBhvr>
                                          <p:tavLst>
                                            <p:tav tm="0">
                                              <p:val>
                                                <p:strVal val="#ppt_x"/>
                                              </p:val>
                                            </p:tav>
                                            <p:tav tm="100000">
                                              <p:val>
                                                <p:strVal val="#ppt_x"/>
                                              </p:val>
                                            </p:tav>
                                          </p:tavLst>
                                        </p:anim>
                                        <p:anim calcmode="lin" valueType="num">
                                          <p:cBhvr additive="base">
                                            <p:cTn id="16" dur="1000" fill="hold"/>
                                            <p:tgtEl>
                                              <p:spTgt spid="53"/>
                                            </p:tgtEl>
                                            <p:attrNameLst>
                                              <p:attrName>ppt_y</p:attrName>
                                            </p:attrNameLst>
                                          </p:cBhvr>
                                          <p:tavLst>
                                            <p:tav tm="0">
                                              <p:val>
                                                <p:strVal val="1+#ppt_h/2"/>
                                              </p:val>
                                            </p:tav>
                                            <p:tav tm="100000">
                                              <p:val>
                                                <p:strVal val="#ppt_y"/>
                                              </p:val>
                                            </p:tav>
                                          </p:tavLst>
                                        </p:anim>
                                      </p:childTnLst>
                                    </p:cTn>
                                  </p:par>
                                  <p:par>
                                    <p:cTn id="17" presetID="2" presetClass="entr" presetSubtype="4" accel="5000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1000" fill="hold"/>
                                            <p:tgtEl>
                                              <p:spTgt spid="63"/>
                                            </p:tgtEl>
                                            <p:attrNameLst>
                                              <p:attrName>ppt_x</p:attrName>
                                            </p:attrNameLst>
                                          </p:cBhvr>
                                          <p:tavLst>
                                            <p:tav tm="0">
                                              <p:val>
                                                <p:strVal val="#ppt_x"/>
                                              </p:val>
                                            </p:tav>
                                            <p:tav tm="100000">
                                              <p:val>
                                                <p:strVal val="#ppt_x"/>
                                              </p:val>
                                            </p:tav>
                                          </p:tavLst>
                                        </p:anim>
                                        <p:anim calcmode="lin" valueType="num">
                                          <p:cBhvr additive="base">
                                            <p:cTn id="20" dur="1000" fill="hold"/>
                                            <p:tgtEl>
                                              <p:spTgt spid="63"/>
                                            </p:tgtEl>
                                            <p:attrNameLst>
                                              <p:attrName>ppt_y</p:attrName>
                                            </p:attrNameLst>
                                          </p:cBhvr>
                                          <p:tavLst>
                                            <p:tav tm="0">
                                              <p:val>
                                                <p:strVal val="1+#ppt_h/2"/>
                                              </p:val>
                                            </p:tav>
                                            <p:tav tm="100000">
                                              <p:val>
                                                <p:strVal val="#ppt_y"/>
                                              </p:val>
                                            </p:tav>
                                          </p:tavLst>
                                        </p:anim>
                                      </p:childTnLst>
                                    </p:cTn>
                                  </p:par>
                                  <p:par>
                                    <p:cTn id="21" presetID="2" presetClass="entr" presetSubtype="4" accel="5000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1000" fill="hold"/>
                                            <p:tgtEl>
                                              <p:spTgt spid="67"/>
                                            </p:tgtEl>
                                            <p:attrNameLst>
                                              <p:attrName>ppt_x</p:attrName>
                                            </p:attrNameLst>
                                          </p:cBhvr>
                                          <p:tavLst>
                                            <p:tav tm="0">
                                              <p:val>
                                                <p:strVal val="#ppt_x"/>
                                              </p:val>
                                            </p:tav>
                                            <p:tav tm="100000">
                                              <p:val>
                                                <p:strVal val="#ppt_x"/>
                                              </p:val>
                                            </p:tav>
                                          </p:tavLst>
                                        </p:anim>
                                        <p:anim calcmode="lin" valueType="num">
                                          <p:cBhvr additive="base">
                                            <p:cTn id="24" dur="1000" fill="hold"/>
                                            <p:tgtEl>
                                              <p:spTgt spid="67"/>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2" accel="50000" fill="hold" nodeType="after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additive="base">
                                            <p:cTn id="28" dur="1000" fill="hold"/>
                                            <p:tgtEl>
                                              <p:spTgt spid="55"/>
                                            </p:tgtEl>
                                            <p:attrNameLst>
                                              <p:attrName>ppt_x</p:attrName>
                                            </p:attrNameLst>
                                          </p:cBhvr>
                                          <p:tavLst>
                                            <p:tav tm="0">
                                              <p:val>
                                                <p:strVal val="1+#ppt_w/2"/>
                                              </p:val>
                                            </p:tav>
                                            <p:tav tm="100000">
                                              <p:val>
                                                <p:strVal val="#ppt_x"/>
                                              </p:val>
                                            </p:tav>
                                          </p:tavLst>
                                        </p:anim>
                                        <p:anim calcmode="lin" valueType="num">
                                          <p:cBhvr additive="base">
                                            <p:cTn id="29" dur="1000" fill="hold"/>
                                            <p:tgtEl>
                                              <p:spTgt spid="55"/>
                                            </p:tgtEl>
                                            <p:attrNameLst>
                                              <p:attrName>ppt_y</p:attrName>
                                            </p:attrNameLst>
                                          </p:cBhvr>
                                          <p:tavLst>
                                            <p:tav tm="0">
                                              <p:val>
                                                <p:strVal val="#ppt_y"/>
                                              </p:val>
                                            </p:tav>
                                            <p:tav tm="100000">
                                              <p:val>
                                                <p:strVal val="#ppt_y"/>
                                              </p:val>
                                            </p:tav>
                                          </p:tavLst>
                                        </p:anim>
                                      </p:childTnLst>
                                    </p:cTn>
                                  </p:par>
                                  <p:par>
                                    <p:cTn id="30" presetID="2" presetClass="entr" presetSubtype="2" accel="50000" fill="hold" nodeType="with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additive="base">
                                            <p:cTn id="32" dur="1000" fill="hold"/>
                                            <p:tgtEl>
                                              <p:spTgt spid="64"/>
                                            </p:tgtEl>
                                            <p:attrNameLst>
                                              <p:attrName>ppt_x</p:attrName>
                                            </p:attrNameLst>
                                          </p:cBhvr>
                                          <p:tavLst>
                                            <p:tav tm="0">
                                              <p:val>
                                                <p:strVal val="1+#ppt_w/2"/>
                                              </p:val>
                                            </p:tav>
                                            <p:tav tm="100000">
                                              <p:val>
                                                <p:strVal val="#ppt_x"/>
                                              </p:val>
                                            </p:tav>
                                          </p:tavLst>
                                        </p:anim>
                                        <p:anim calcmode="lin" valueType="num">
                                          <p:cBhvr additive="base">
                                            <p:cTn id="33" dur="1000" fill="hold"/>
                                            <p:tgtEl>
                                              <p:spTgt spid="64"/>
                                            </p:tgtEl>
                                            <p:attrNameLst>
                                              <p:attrName>ppt_y</p:attrName>
                                            </p:attrNameLst>
                                          </p:cBhvr>
                                          <p:tavLst>
                                            <p:tav tm="0">
                                              <p:val>
                                                <p:strVal val="#ppt_y"/>
                                              </p:val>
                                            </p:tav>
                                            <p:tav tm="100000">
                                              <p:val>
                                                <p:strVal val="#ppt_y"/>
                                              </p:val>
                                            </p:tav>
                                          </p:tavLst>
                                        </p:anim>
                                      </p:childTnLst>
                                    </p:cTn>
                                  </p:par>
                                  <p:par>
                                    <p:cTn id="34" presetID="2" presetClass="entr" presetSubtype="2" accel="50000" fill="hold" nodeType="withEffect">
                                      <p:stCondLst>
                                        <p:cond delay="0"/>
                                      </p:stCondLst>
                                      <p:childTnLst>
                                        <p:set>
                                          <p:cBhvr>
                                            <p:cTn id="35" dur="1" fill="hold">
                                              <p:stCondLst>
                                                <p:cond delay="0"/>
                                              </p:stCondLst>
                                            </p:cTn>
                                            <p:tgtEl>
                                              <p:spTgt spid="68"/>
                                            </p:tgtEl>
                                            <p:attrNameLst>
                                              <p:attrName>style.visibility</p:attrName>
                                            </p:attrNameLst>
                                          </p:cBhvr>
                                          <p:to>
                                            <p:strVal val="visible"/>
                                          </p:to>
                                        </p:set>
                                        <p:anim calcmode="lin" valueType="num">
                                          <p:cBhvr additive="base">
                                            <p:cTn id="36" dur="1000" fill="hold"/>
                                            <p:tgtEl>
                                              <p:spTgt spid="68"/>
                                            </p:tgtEl>
                                            <p:attrNameLst>
                                              <p:attrName>ppt_x</p:attrName>
                                            </p:attrNameLst>
                                          </p:cBhvr>
                                          <p:tavLst>
                                            <p:tav tm="0">
                                              <p:val>
                                                <p:strVal val="1+#ppt_w/2"/>
                                              </p:val>
                                            </p:tav>
                                            <p:tav tm="100000">
                                              <p:val>
                                                <p:strVal val="#ppt_x"/>
                                              </p:val>
                                            </p:tav>
                                          </p:tavLst>
                                        </p:anim>
                                        <p:anim calcmode="lin" valueType="num">
                                          <p:cBhvr additive="base">
                                            <p:cTn id="37" dur="1000" fill="hold"/>
                                            <p:tgtEl>
                                              <p:spTgt spid="68"/>
                                            </p:tgtEl>
                                            <p:attrNameLst>
                                              <p:attrName>ppt_y</p:attrName>
                                            </p:attrNameLst>
                                          </p:cBhvr>
                                          <p:tavLst>
                                            <p:tav tm="0">
                                              <p:val>
                                                <p:strVal val="#ppt_y"/>
                                              </p:val>
                                            </p:tav>
                                            <p:tav tm="100000">
                                              <p:val>
                                                <p:strVal val="#ppt_y"/>
                                              </p:val>
                                            </p:tav>
                                          </p:tavLst>
                                        </p:anim>
                                      </p:childTnLst>
                                    </p:cTn>
                                  </p:par>
                                </p:childTnLst>
                              </p:cTn>
                            </p:par>
                            <p:par>
                              <p:cTn id="38" fill="hold">
                                <p:stCondLst>
                                  <p:cond delay="4500"/>
                                </p:stCondLst>
                                <p:childTnLst>
                                  <p:par>
                                    <p:cTn id="39" presetID="22" presetClass="entr" presetSubtype="4"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500"/>
                                            <p:tgtEl>
                                              <p:spTgt spid="7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wipe(down)">
                                          <p:cBhvr>
                                            <p:cTn id="44" dur="500"/>
                                            <p:tgtEl>
                                              <p:spTgt spid="73"/>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wipe(down)">
                                          <p:cBhvr>
                                            <p:cTn id="47" dur="500"/>
                                            <p:tgtEl>
                                              <p:spTgt spid="72"/>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down)">
                                          <p:cBhvr>
                                            <p:cTn id="51" dur="500"/>
                                            <p:tgtEl>
                                              <p:spTgt spid="7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wipe(down)">
                                          <p:cBhvr>
                                            <p:cTn id="54" dur="500"/>
                                            <p:tgtEl>
                                              <p:spTgt spid="8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wipe(down)">
                                          <p:cBhvr>
                                            <p:cTn id="57" dur="500"/>
                                            <p:tgtEl>
                                              <p:spTgt spid="79"/>
                                            </p:tgtEl>
                                          </p:cBhvr>
                                        </p:animEffect>
                                      </p:childTnLst>
                                    </p:cTn>
                                  </p:par>
                                </p:childTnLst>
                              </p:cTn>
                            </p:par>
                            <p:par>
                              <p:cTn id="58" fill="hold">
                                <p:stCondLst>
                                  <p:cond delay="5500"/>
                                </p:stCondLst>
                                <p:childTnLst>
                                  <p:par>
                                    <p:cTn id="59" presetID="42" presetClass="entr" presetSubtype="0" fill="hold" grpId="0"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fade">
                                          <p:cBhvr>
                                            <p:cTn id="61" dur="1000"/>
                                            <p:tgtEl>
                                              <p:spTgt spid="81"/>
                                            </p:tgtEl>
                                          </p:cBhvr>
                                        </p:animEffect>
                                        <p:anim calcmode="lin" valueType="num">
                                          <p:cBhvr>
                                            <p:cTn id="62" dur="1000" fill="hold"/>
                                            <p:tgtEl>
                                              <p:spTgt spid="81"/>
                                            </p:tgtEl>
                                            <p:attrNameLst>
                                              <p:attrName>ppt_x</p:attrName>
                                            </p:attrNameLst>
                                          </p:cBhvr>
                                          <p:tavLst>
                                            <p:tav tm="0">
                                              <p:val>
                                                <p:strVal val="#ppt_x"/>
                                              </p:val>
                                            </p:tav>
                                            <p:tav tm="100000">
                                              <p:val>
                                                <p:strVal val="#ppt_x"/>
                                              </p:val>
                                            </p:tav>
                                          </p:tavLst>
                                        </p:anim>
                                        <p:anim calcmode="lin" valueType="num">
                                          <p:cBhvr>
                                            <p:cTn id="63" dur="1000" fill="hold"/>
                                            <p:tgtEl>
                                              <p:spTgt spid="8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fade">
                                          <p:cBhvr>
                                            <p:cTn id="66" dur="1000"/>
                                            <p:tgtEl>
                                              <p:spTgt spid="75"/>
                                            </p:tgtEl>
                                          </p:cBhvr>
                                        </p:animEffect>
                                        <p:anim calcmode="lin" valueType="num">
                                          <p:cBhvr>
                                            <p:cTn id="67" dur="1000" fill="hold"/>
                                            <p:tgtEl>
                                              <p:spTgt spid="75"/>
                                            </p:tgtEl>
                                            <p:attrNameLst>
                                              <p:attrName>ppt_x</p:attrName>
                                            </p:attrNameLst>
                                          </p:cBhvr>
                                          <p:tavLst>
                                            <p:tav tm="0">
                                              <p:val>
                                                <p:strVal val="#ppt_x"/>
                                              </p:val>
                                            </p:tav>
                                            <p:tav tm="100000">
                                              <p:val>
                                                <p:strVal val="#ppt_x"/>
                                              </p:val>
                                            </p:tav>
                                          </p:tavLst>
                                        </p:anim>
                                        <p:anim calcmode="lin" valueType="num">
                                          <p:cBhvr>
                                            <p:cTn id="68" dur="1000" fill="hold"/>
                                            <p:tgtEl>
                                              <p:spTgt spid="75"/>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1000" fill="hold"/>
                                            <p:tgtEl>
                                              <p:spTgt spid="78"/>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14" presetClass="entr" presetSubtype="10" fill="hold" grpId="0" nodeType="afterEffect">
                                      <p:stCondLst>
                                        <p:cond delay="0"/>
                                      </p:stCondLst>
                                      <p:iterate type="wd">
                                        <p:tmPct val="10000"/>
                                      </p:iterate>
                                      <p:childTnLst>
                                        <p:set>
                                          <p:cBhvr>
                                            <p:cTn id="76" dur="1" fill="hold">
                                              <p:stCondLst>
                                                <p:cond delay="0"/>
                                              </p:stCondLst>
                                            </p:cTn>
                                            <p:tgtEl>
                                              <p:spTgt spid="77"/>
                                            </p:tgtEl>
                                            <p:attrNameLst>
                                              <p:attrName>style.visibility</p:attrName>
                                            </p:attrNameLst>
                                          </p:cBhvr>
                                          <p:to>
                                            <p:strVal val="visible"/>
                                          </p:to>
                                        </p:set>
                                        <p:animEffect transition="in" filter="randombar(horizontal)">
                                          <p:cBhvr>
                                            <p:cTn id="77" dur="500"/>
                                            <p:tgtEl>
                                              <p:spTgt spid="77"/>
                                            </p:tgtEl>
                                          </p:cBhvr>
                                        </p:animEffect>
                                      </p:childTnLst>
                                    </p:cTn>
                                  </p:par>
                                  <p:par>
                                    <p:cTn id="78" presetID="14" presetClass="entr" presetSubtype="10" fill="hold" grpId="0" nodeType="withEffect">
                                      <p:stCondLst>
                                        <p:cond delay="0"/>
                                      </p:stCondLst>
                                      <p:iterate type="wd">
                                        <p:tmPct val="10000"/>
                                      </p:iterate>
                                      <p:childTnLst>
                                        <p:set>
                                          <p:cBhvr>
                                            <p:cTn id="79" dur="1" fill="hold">
                                              <p:stCondLst>
                                                <p:cond delay="0"/>
                                              </p:stCondLst>
                                            </p:cTn>
                                            <p:tgtEl>
                                              <p:spTgt spid="80"/>
                                            </p:tgtEl>
                                            <p:attrNameLst>
                                              <p:attrName>style.visibility</p:attrName>
                                            </p:attrNameLst>
                                          </p:cBhvr>
                                          <p:to>
                                            <p:strVal val="visible"/>
                                          </p:to>
                                        </p:set>
                                        <p:animEffect transition="in" filter="randombar(horizontal)">
                                          <p:cBhvr>
                                            <p:cTn id="80" dur="500"/>
                                            <p:tgtEl>
                                              <p:spTgt spid="80"/>
                                            </p:tgtEl>
                                          </p:cBhvr>
                                        </p:animEffect>
                                      </p:childTnLst>
                                    </p:cTn>
                                  </p:par>
                                  <p:par>
                                    <p:cTn id="81" presetID="14" presetClass="entr" presetSubtype="10" fill="hold" grpId="0" nodeType="withEffect">
                                      <p:stCondLst>
                                        <p:cond delay="0"/>
                                      </p:stCondLst>
                                      <p:iterate type="wd">
                                        <p:tmPct val="10000"/>
                                      </p:iterate>
                                      <p:childTnLst>
                                        <p:set>
                                          <p:cBhvr>
                                            <p:cTn id="82" dur="1" fill="hold">
                                              <p:stCondLst>
                                                <p:cond delay="0"/>
                                              </p:stCondLst>
                                            </p:cTn>
                                            <p:tgtEl>
                                              <p:spTgt spid="83"/>
                                            </p:tgtEl>
                                            <p:attrNameLst>
                                              <p:attrName>style.visibility</p:attrName>
                                            </p:attrNameLst>
                                          </p:cBhvr>
                                          <p:to>
                                            <p:strVal val="visible"/>
                                          </p:to>
                                        </p:set>
                                        <p:animEffect transition="in" filter="randombar(horizontal)">
                                          <p:cBhvr>
                                            <p:cTn id="83" dur="500"/>
                                            <p:tgtEl>
                                              <p:spTgt spid="83"/>
                                            </p:tgtEl>
                                          </p:cBhvr>
                                        </p:animEffect>
                                      </p:childTnLst>
                                    </p:cTn>
                                  </p:par>
                                </p:childTnLst>
                              </p:cTn>
                            </p:par>
                            <p:par>
                              <p:cTn id="84" fill="hold">
                                <p:stCondLst>
                                  <p:cond delay="8050"/>
                                </p:stCondLst>
                                <p:childTnLst>
                                  <p:par>
                                    <p:cTn id="85" presetID="22" presetClass="entr" presetSubtype="4"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down)">
                                          <p:cBhvr>
                                            <p:cTn id="87"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63" grpId="0" animBg="1"/>
          <p:bldP spid="67" grpId="0" animBg="1"/>
          <p:bldP spid="72" grpId="0"/>
          <p:bldP spid="73" grpId="0"/>
          <p:bldP spid="74" grpId="0"/>
          <p:bldP spid="75" grpId="0"/>
          <p:bldP spid="76" grpId="0" animBg="1"/>
          <p:bldP spid="77" grpId="0"/>
          <p:bldP spid="78" grpId="0"/>
          <p:bldP spid="79" grpId="0" animBg="1"/>
          <p:bldP spid="80" grpId="0"/>
          <p:bldP spid="81" grpId="0"/>
          <p:bldP spid="82" grpId="0" animBg="1"/>
          <p:bldP spid="83" grpId="0"/>
          <p:bldP spid="41"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733818">
            <a:off x="3028876" y="5480434"/>
            <a:ext cx="1382105" cy="1382105"/>
          </a:xfrm>
          <a:prstGeom prst="rect">
            <a:avLst/>
          </a:prstGeom>
          <a:ln>
            <a:noFill/>
          </a:ln>
          <a:effectLst>
            <a:outerShdw blurRad="292100" dist="139700" dir="2700000" algn="tl" rotWithShape="0">
              <a:srgbClr val="333333">
                <a:alpha val="65000"/>
              </a:srgbClr>
            </a:outerShdw>
          </a:effectLst>
        </p:spPr>
      </p:pic>
      <p:pic>
        <p:nvPicPr>
          <p:cNvPr id="50" name="图片 4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9655" y="777997"/>
            <a:ext cx="3792347" cy="3792347"/>
          </a:xfrm>
          <a:prstGeom prst="rect">
            <a:avLst/>
          </a:prstGeom>
          <a:ln>
            <a:noFill/>
          </a:ln>
          <a:effectLst>
            <a:outerShdw blurRad="292100" dist="139700" dir="2700000" algn="tl" rotWithShape="0">
              <a:srgbClr val="333333">
                <a:alpha val="65000"/>
              </a:srgbClr>
            </a:outerShdw>
          </a:effectLst>
        </p:spPr>
      </p:pic>
      <p:pic>
        <p:nvPicPr>
          <p:cNvPr id="51" name="图片 5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4084" y="5323411"/>
            <a:ext cx="3069179" cy="3069179"/>
          </a:xfrm>
          <a:prstGeom prst="rect">
            <a:avLst/>
          </a:prstGeom>
          <a:ln>
            <a:noFill/>
          </a:ln>
          <a:effectLst>
            <a:outerShdw blurRad="292100" dist="139700" dir="2700000" algn="tl" rotWithShape="0">
              <a:srgbClr val="333333">
                <a:alpha val="65000"/>
              </a:srgbClr>
            </a:outerShdw>
          </a:effectLst>
        </p:spPr>
      </p:pic>
      <p:pic>
        <p:nvPicPr>
          <p:cNvPr id="52" name="图片 5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6889545">
            <a:off x="10425903" y="5434465"/>
            <a:ext cx="2222367" cy="2222367"/>
          </a:xfrm>
          <a:prstGeom prst="rect">
            <a:avLst/>
          </a:prstGeom>
          <a:ln>
            <a:noFill/>
          </a:ln>
          <a:effectLst>
            <a:outerShdw blurRad="292100" dist="139700" dir="2700000" algn="tl" rotWithShape="0">
              <a:srgbClr val="333333">
                <a:alpha val="65000"/>
              </a:srgbClr>
            </a:outerShdw>
          </a:effectLst>
        </p:spPr>
      </p:pic>
      <p:sp>
        <p:nvSpPr>
          <p:cNvPr id="53" name="文本框 52"/>
          <p:cNvSpPr txBox="1"/>
          <p:nvPr/>
        </p:nvSpPr>
        <p:spPr>
          <a:xfrm>
            <a:off x="1495392" y="2202247"/>
            <a:ext cx="1557734" cy="913007"/>
          </a:xfrm>
          <a:prstGeom prst="rect">
            <a:avLst/>
          </a:prstGeom>
          <a:noFill/>
        </p:spPr>
        <p:txBody>
          <a:bodyPr wrap="none" rtlCol="0">
            <a:spAutoFit/>
          </a:bodyPr>
          <a:lstStyle/>
          <a:p>
            <a:r>
              <a:rPr lang="en-US" altLang="zh-CN" sz="5335" dirty="0">
                <a:solidFill>
                  <a:srgbClr val="1D93CF"/>
                </a:solidFill>
                <a:latin typeface="Impact" panose="020B0806030902050204" pitchFamily="34" charset="0"/>
                <a:ea typeface="微软雅黑" panose="020B0503020204020204" pitchFamily="34" charset="-122"/>
                <a:cs typeface="+mn-ea"/>
                <a:sym typeface="Impact" panose="020B0806030902050204" pitchFamily="34" charset="0"/>
              </a:rPr>
              <a:t>LOGO</a:t>
            </a:r>
            <a:endParaRPr lang="zh-CN" altLang="en-US" sz="5335" dirty="0">
              <a:solidFill>
                <a:srgbClr val="1D93CF"/>
              </a:solidFill>
              <a:latin typeface="Impact" panose="020B0806030902050204" pitchFamily="34" charset="0"/>
              <a:ea typeface="微软雅黑" panose="020B0503020204020204" pitchFamily="34" charset="-122"/>
              <a:cs typeface="+mn-ea"/>
              <a:sym typeface="Impact" panose="020B0806030902050204" pitchFamily="34" charset="0"/>
            </a:endParaRPr>
          </a:p>
        </p:txBody>
      </p:sp>
      <p:pic>
        <p:nvPicPr>
          <p:cNvPr id="54" name="图片 5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78155" y="1263960"/>
            <a:ext cx="1618864" cy="1618864"/>
          </a:xfrm>
          <a:prstGeom prst="rect">
            <a:avLst/>
          </a:prstGeom>
          <a:ln>
            <a:noFill/>
          </a:ln>
          <a:effectLst>
            <a:outerShdw blurRad="292100" dist="139700" dir="2700000" algn="tl" rotWithShape="0">
              <a:srgbClr val="333333">
                <a:alpha val="65000"/>
              </a:srgbClr>
            </a:outerShdw>
          </a:effectLst>
        </p:spPr>
      </p:pic>
      <p:pic>
        <p:nvPicPr>
          <p:cNvPr id="55" name="图片 5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13519" y="1263960"/>
            <a:ext cx="1618864" cy="1618864"/>
          </a:xfrm>
          <a:prstGeom prst="rect">
            <a:avLst/>
          </a:prstGeom>
          <a:ln>
            <a:noFill/>
          </a:ln>
          <a:effectLst>
            <a:outerShdw blurRad="292100" dist="139700" dir="2700000" algn="tl" rotWithShape="0">
              <a:srgbClr val="333333">
                <a:alpha val="65000"/>
              </a:srgbClr>
            </a:outerShdw>
          </a:effectLst>
        </p:spPr>
      </p:pic>
      <p:pic>
        <p:nvPicPr>
          <p:cNvPr id="56" name="图片 5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48883" y="1263960"/>
            <a:ext cx="1618864" cy="1618864"/>
          </a:xfrm>
          <a:prstGeom prst="rect">
            <a:avLst/>
          </a:prstGeom>
          <a:ln>
            <a:noFill/>
          </a:ln>
          <a:effectLst>
            <a:outerShdw blurRad="292100" dist="139700" dir="2700000" algn="tl" rotWithShape="0">
              <a:srgbClr val="333333">
                <a:alpha val="65000"/>
              </a:srgbClr>
            </a:outerShdw>
          </a:effectLst>
        </p:spPr>
      </p:pic>
      <p:pic>
        <p:nvPicPr>
          <p:cNvPr id="57" name="图片 5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84248" y="1263960"/>
            <a:ext cx="1618864" cy="1618864"/>
          </a:xfrm>
          <a:prstGeom prst="rect">
            <a:avLst/>
          </a:prstGeom>
          <a:ln>
            <a:noFill/>
          </a:ln>
          <a:effectLst>
            <a:outerShdw blurRad="292100" dist="139700" dir="2700000" algn="tl" rotWithShape="0">
              <a:srgbClr val="333333">
                <a:alpha val="65000"/>
              </a:srgbClr>
            </a:outerShdw>
          </a:effectLst>
        </p:spPr>
      </p:pic>
      <p:sp>
        <p:nvSpPr>
          <p:cNvPr id="58" name="TextBox 22"/>
          <p:cNvSpPr txBox="1"/>
          <p:nvPr/>
        </p:nvSpPr>
        <p:spPr>
          <a:xfrm>
            <a:off x="6221531" y="3381035"/>
            <a:ext cx="3748142" cy="420564"/>
          </a:xfrm>
          <a:prstGeom prst="rect">
            <a:avLst/>
          </a:prstGeom>
          <a:noFill/>
        </p:spPr>
        <p:txBody>
          <a:bodyPr wrap="none" rtlCol="0">
            <a:spAutoFit/>
          </a:bodyPr>
          <a:lstStyle/>
          <a:p>
            <a:r>
              <a:rPr lang="zh-CN" altLang="en-US" sz="213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这里可以简要的描述您的项目</a:t>
            </a:r>
            <a:endParaRPr lang="zh-CN" altLang="zh-CN" sz="213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9" name="TextBox 23"/>
          <p:cNvSpPr txBox="1"/>
          <p:nvPr/>
        </p:nvSpPr>
        <p:spPr>
          <a:xfrm>
            <a:off x="5907846" y="4764041"/>
            <a:ext cx="4554645" cy="502573"/>
          </a:xfrm>
          <a:prstGeom prst="rect">
            <a:avLst/>
          </a:prstGeom>
          <a:noFill/>
        </p:spPr>
        <p:txBody>
          <a:bodyPr wrap="none" rtlCol="0">
            <a:spAutoFit/>
          </a:bodyPr>
          <a:lstStyle/>
          <a:p>
            <a:pPr algn="ctr"/>
            <a:r>
              <a:rPr lang="en-US" altLang="zh-CN" sz="133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Introduction Of Atmospheric</a:t>
            </a:r>
          </a:p>
          <a:p>
            <a:pPr algn="ctr"/>
            <a:r>
              <a:rPr lang="en-US" altLang="zh-CN" sz="133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Business Plan Startup Plan PPT Template, Complete Framework</a:t>
            </a:r>
          </a:p>
        </p:txBody>
      </p:sp>
      <p:sp>
        <p:nvSpPr>
          <p:cNvPr id="60" name="圆角矩形 59"/>
          <p:cNvSpPr/>
          <p:nvPr/>
        </p:nvSpPr>
        <p:spPr>
          <a:xfrm>
            <a:off x="4447886" y="3894919"/>
            <a:ext cx="7253033" cy="672075"/>
          </a:xfrm>
          <a:prstGeom prst="roundRect">
            <a:avLst>
              <a:gd name="adj" fmla="val 42270"/>
            </a:avLst>
          </a:prstGeom>
          <a:solidFill>
            <a:schemeClr val="bg1"/>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1" name="TextBox 25"/>
          <p:cNvSpPr txBox="1"/>
          <p:nvPr/>
        </p:nvSpPr>
        <p:spPr>
          <a:xfrm>
            <a:off x="5797522" y="3875108"/>
            <a:ext cx="4528804" cy="666786"/>
          </a:xfrm>
          <a:prstGeom prst="rect">
            <a:avLst/>
          </a:prstGeom>
          <a:noFill/>
        </p:spPr>
        <p:txBody>
          <a:bodyPr wrap="none" rtlCol="0">
            <a:spAutoFit/>
          </a:bodyPr>
          <a:lstStyle/>
          <a:p>
            <a:pPr algn="ctr"/>
            <a:r>
              <a:rPr lang="zh-CN" altLang="en-US" sz="3735" b="1" dirty="0" smtClean="0">
                <a:solidFill>
                  <a:srgbClr val="1D93CF"/>
                </a:solidFill>
                <a:latin typeface="Impact" panose="020B0806030902050204" pitchFamily="34" charset="0"/>
                <a:ea typeface="微软雅黑" panose="020B0503020204020204" pitchFamily="34" charset="-122"/>
                <a:cs typeface="+mn-ea"/>
                <a:sym typeface="Impact" panose="020B0806030902050204" pitchFamily="34" charset="0"/>
              </a:rPr>
              <a:t>感谢收看      欢迎下载</a:t>
            </a:r>
            <a:endParaRPr lang="zh-CN" altLang="en-US" sz="3735" b="1" dirty="0">
              <a:solidFill>
                <a:srgbClr val="1D93C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62" name="组合 61"/>
          <p:cNvGrpSpPr/>
          <p:nvPr/>
        </p:nvGrpSpPr>
        <p:grpSpPr>
          <a:xfrm>
            <a:off x="4362964" y="3871982"/>
            <a:ext cx="960105" cy="766159"/>
            <a:chOff x="899592" y="2377261"/>
            <a:chExt cx="720079" cy="574619"/>
          </a:xfrm>
          <a:effectLst>
            <a:outerShdw blurRad="50800" dist="38100" dir="2700000" algn="tl" rotWithShape="0">
              <a:prstClr val="black">
                <a:alpha val="40000"/>
              </a:prstClr>
            </a:outerShdw>
          </a:effectLst>
        </p:grpSpPr>
        <p:sp>
          <p:nvSpPr>
            <p:cNvPr id="63" name="圆角矩形 62"/>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4" name="圆角矩形 63"/>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pic>
        <p:nvPicPr>
          <p:cNvPr id="65" name="Picture 2" descr="C:\Users\Administrator\Desktop\手.png"/>
          <p:cNvPicPr>
            <a:picLocks noChangeAspect="1" noChangeArrowheads="1"/>
          </p:cNvPicPr>
          <p:nvPr/>
        </p:nvPicPr>
        <p:blipFill>
          <a:blip r:embed="rId6" cstate="print"/>
          <a:srcRect/>
          <a:stretch>
            <a:fillRect/>
          </a:stretch>
        </p:blipFill>
        <p:spPr bwMode="auto">
          <a:xfrm flipH="1">
            <a:off x="4256323" y="4086940"/>
            <a:ext cx="3946480" cy="3835091"/>
          </a:xfrm>
          <a:prstGeom prst="rect">
            <a:avLst/>
          </a:prstGeom>
          <a:noFill/>
        </p:spPr>
      </p:pic>
      <p:sp>
        <p:nvSpPr>
          <p:cNvPr id="66" name="文本框 65"/>
          <p:cNvSpPr txBox="1"/>
          <p:nvPr/>
        </p:nvSpPr>
        <p:spPr>
          <a:xfrm>
            <a:off x="5304673" y="1595103"/>
            <a:ext cx="527709" cy="913007"/>
          </a:xfrm>
          <a:prstGeom prst="rect">
            <a:avLst/>
          </a:prstGeom>
          <a:noFill/>
        </p:spPr>
        <p:txBody>
          <a:bodyPr wrap="none" rtlCol="0">
            <a:spAutoFit/>
          </a:bodyPr>
          <a:lstStyle/>
          <a:p>
            <a:r>
              <a:rPr lang="en-US" altLang="zh-CN" sz="533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2</a:t>
            </a:r>
            <a:endParaRPr lang="zh-CN" altLang="en-US" sz="533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7" name="文本框 66"/>
          <p:cNvSpPr txBox="1"/>
          <p:nvPr/>
        </p:nvSpPr>
        <p:spPr>
          <a:xfrm>
            <a:off x="6947253" y="1595103"/>
            <a:ext cx="551754" cy="913007"/>
          </a:xfrm>
          <a:prstGeom prst="rect">
            <a:avLst/>
          </a:prstGeom>
          <a:noFill/>
        </p:spPr>
        <p:txBody>
          <a:bodyPr wrap="none" rtlCol="0">
            <a:spAutoFit/>
          </a:bodyPr>
          <a:lstStyle/>
          <a:p>
            <a:r>
              <a:rPr lang="en-US" altLang="zh-CN" sz="533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0</a:t>
            </a:r>
            <a:endParaRPr lang="zh-CN" altLang="en-US" sz="533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8" name="文本框 67"/>
          <p:cNvSpPr txBox="1"/>
          <p:nvPr/>
        </p:nvSpPr>
        <p:spPr>
          <a:xfrm>
            <a:off x="8636139" y="1595103"/>
            <a:ext cx="444352" cy="913007"/>
          </a:xfrm>
          <a:prstGeom prst="rect">
            <a:avLst/>
          </a:prstGeom>
          <a:noFill/>
        </p:spPr>
        <p:txBody>
          <a:bodyPr wrap="none" rtlCol="0">
            <a:spAutoFit/>
          </a:bodyPr>
          <a:lstStyle/>
          <a:p>
            <a:r>
              <a:rPr lang="en-US" altLang="zh-CN" sz="533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1</a:t>
            </a:r>
            <a:endParaRPr lang="zh-CN" altLang="en-US" sz="533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9" name="文本框 68"/>
          <p:cNvSpPr txBox="1"/>
          <p:nvPr/>
        </p:nvSpPr>
        <p:spPr>
          <a:xfrm>
            <a:off x="10267496" y="1611195"/>
            <a:ext cx="554960" cy="913327"/>
          </a:xfrm>
          <a:prstGeom prst="rect">
            <a:avLst/>
          </a:prstGeom>
          <a:noFill/>
        </p:spPr>
        <p:txBody>
          <a:bodyPr wrap="none" rtlCol="0">
            <a:spAutoFit/>
          </a:bodyPr>
          <a:lstStyle/>
          <a:p>
            <a:r>
              <a:rPr lang="en-US" altLang="zh-CN" sz="5335" dirty="0" smtClean="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9</a:t>
            </a:r>
            <a:endParaRPr lang="zh-CN" altLang="en-US" sz="533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62"/>
                                        </p:tgtEl>
                                        <p:attrNameLst>
                                          <p:attrName>style.visibility</p:attrName>
                                        </p:attrNameLst>
                                      </p:cBhvr>
                                      <p:to>
                                        <p:strVal val="visible"/>
                                      </p:to>
                                    </p:set>
                                  </p:childTnLst>
                                </p:cTn>
                              </p:par>
                              <p:par>
                                <p:cTn id="14" presetID="63" presetClass="path" presetSubtype="0" accel="50000" decel="50000" fill="hold" nodeType="withEffect">
                                  <p:stCondLst>
                                    <p:cond delay="0"/>
                                  </p:stCondLst>
                                  <p:childTnLst>
                                    <p:animMotion origin="layout" path="M 4.16667E-6 3.82716E-6 L 0.575 3.82716E-6 " pathEditMode="relative" rAng="0" ptsTypes="AA">
                                      <p:cBhvr>
                                        <p:cTn id="15" dur="2000" fill="hold"/>
                                        <p:tgtEl>
                                          <p:spTgt spid="62"/>
                                        </p:tgtEl>
                                        <p:attrNameLst>
                                          <p:attrName>ppt_x</p:attrName>
                                          <p:attrName>ppt_y</p:attrName>
                                        </p:attrNameLst>
                                      </p:cBhvr>
                                      <p:rCtr x="28750" y="0"/>
                                    </p:animMotion>
                                  </p:childTnLst>
                                </p:cTn>
                              </p:par>
                              <p:par>
                                <p:cTn id="16" presetID="22" presetClass="entr" presetSubtype="8" fill="hold" grpId="0" nodeType="withEffect">
                                  <p:stCondLst>
                                    <p:cond delay="250"/>
                                  </p:stCondLst>
                                  <p:childTnLst>
                                    <p:set>
                                      <p:cBhvr>
                                        <p:cTn id="17" dur="1" fill="hold">
                                          <p:stCondLst>
                                            <p:cond delay="0"/>
                                          </p:stCondLst>
                                        </p:cTn>
                                        <p:tgtEl>
                                          <p:spTgt spid="61"/>
                                        </p:tgtEl>
                                        <p:attrNameLst>
                                          <p:attrName>style.visibility</p:attrName>
                                        </p:attrNameLst>
                                      </p:cBhvr>
                                      <p:to>
                                        <p:strVal val="visible"/>
                                      </p:to>
                                    </p:set>
                                    <p:animEffect transition="in" filter="wipe(left)">
                                      <p:cBhvr>
                                        <p:cTn id="18" dur="1750"/>
                                        <p:tgtEl>
                                          <p:spTgt spid="61"/>
                                        </p:tgtEl>
                                      </p:cBhvr>
                                    </p:animEffect>
                                  </p:childTnLst>
                                </p:cTn>
                              </p:par>
                              <p:par>
                                <p:cTn id="19" presetID="1"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63" presetClass="path" presetSubtype="0" accel="50000" decel="50000" fill="hold" nodeType="withEffect">
                                  <p:stCondLst>
                                    <p:cond delay="0"/>
                                  </p:stCondLst>
                                  <p:childTnLst>
                                    <p:animMotion origin="layout" path="M -1.11111E-6 -4.44444E-6 L 0.58351 -4.44444E-6 " pathEditMode="relative" rAng="0" ptsTypes="AA">
                                      <p:cBhvr>
                                        <p:cTn id="22" dur="2000" fill="hold"/>
                                        <p:tgtEl>
                                          <p:spTgt spid="65"/>
                                        </p:tgtEl>
                                        <p:attrNameLst>
                                          <p:attrName>ppt_x</p:attrName>
                                          <p:attrName>ppt_y</p:attrName>
                                        </p:attrNameLst>
                                      </p:cBhvr>
                                      <p:rCtr x="2916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latin typeface="Impact" panose="020B0806030902050204" pitchFamily="34" charset="0"/>
                <a:ea typeface="微软雅黑" panose="020B0503020204020204" pitchFamily="34" charset="-122"/>
                <a:sym typeface="Impact" panose="020B0806030902050204" pitchFamily="34" charset="0"/>
              </a:rPr>
              <a:t>01</a:t>
            </a:r>
            <a:endParaRPr lang="zh-CN" altLang="en-US" dirty="0">
              <a:latin typeface="Impact" panose="020B0806030902050204" pitchFamily="34" charset="0"/>
              <a:ea typeface="微软雅黑" panose="020B0503020204020204" pitchFamily="34" charset="-122"/>
              <a:sym typeface="Impact" panose="020B0806030902050204" pitchFamily="34" charset="0"/>
            </a:endParaRPr>
          </a:p>
        </p:txBody>
      </p:sp>
      <p:sp>
        <p:nvSpPr>
          <p:cNvPr id="3" name="文本占位符 2"/>
          <p:cNvSpPr>
            <a:spLocks noGrp="1"/>
          </p:cNvSpPr>
          <p:nvPr>
            <p:ph type="body" sz="quarter" idx="11"/>
          </p:nvPr>
        </p:nvSpPr>
        <p:spPr/>
        <p:txBody>
          <a:bodyPr/>
          <a:lstStyle/>
          <a:p>
            <a:pPr algn="ctr">
              <a:lnSpc>
                <a:spcPct val="150000"/>
              </a:lnSpc>
            </a:pPr>
            <a:r>
              <a:rPr lang="zh-CN" altLang="en-US" b="1" spc="133"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年度工作回顾</a:t>
            </a:r>
            <a:endParaRPr lang="en-US" altLang="zh-CN" b="1" spc="133"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 name="文本占位符 3"/>
          <p:cNvSpPr>
            <a:spLocks noGrp="1"/>
          </p:cNvSpPr>
          <p:nvPr>
            <p:ph type="body" sz="quarter" idx="12"/>
          </p:nvPr>
        </p:nvSpPr>
        <p:spPr/>
        <p:txBody>
          <a:bodyPr/>
          <a:lstStyle/>
          <a:p>
            <a:r>
              <a:rPr lang="zh-CN" altLang="en-US" dirty="0" smtClean="0">
                <a:latin typeface="Impact" panose="020B0806030902050204" pitchFamily="34" charset="0"/>
                <a:ea typeface="微软雅黑" panose="020B0503020204020204" pitchFamily="34" charset="-122"/>
                <a:sym typeface="Impact" panose="020B0806030902050204" pitchFamily="34" charset="0"/>
              </a:rPr>
              <a:t>点击输入副标题</a:t>
            </a:r>
            <a:endParaRPr lang="en-US" altLang="zh-CN" dirty="0" smtClean="0">
              <a:latin typeface="Impact" panose="020B0806030902050204" pitchFamily="34" charset="0"/>
              <a:ea typeface="微软雅黑" panose="020B0503020204020204" pitchFamily="34" charset="-122"/>
              <a:sym typeface="Impact" panose="020B0806030902050204" pitchFamily="34" charset="0"/>
            </a:endParaRPr>
          </a:p>
          <a:p>
            <a:r>
              <a:rPr lang="zh-CN" altLang="en-US" dirty="0" smtClean="0">
                <a:latin typeface="Impact" panose="020B0806030902050204" pitchFamily="34" charset="0"/>
                <a:ea typeface="微软雅黑" panose="020B0503020204020204" pitchFamily="34" charset="-122"/>
                <a:sym typeface="Impact" panose="020B0806030902050204" pitchFamily="34" charset="0"/>
              </a:rPr>
              <a:t>点击输入副标题</a:t>
            </a:r>
          </a:p>
          <a:p>
            <a:r>
              <a:rPr lang="zh-CN" altLang="en-US" dirty="0" smtClean="0">
                <a:latin typeface="Impact" panose="020B0806030902050204" pitchFamily="34" charset="0"/>
                <a:ea typeface="微软雅黑" panose="020B0503020204020204" pitchFamily="34" charset="-122"/>
                <a:sym typeface="Impact" panose="020B0806030902050204" pitchFamily="34" charset="0"/>
              </a:rPr>
              <a:t>点击输入副标题</a:t>
            </a:r>
          </a:p>
          <a:p>
            <a:endParaRPr lang="zh-CN" altLang="en-US" dirty="0">
              <a:latin typeface="Impact" panose="020B0806030902050204" pitchFamily="34" charset="0"/>
              <a:ea typeface="微软雅黑" panose="020B0503020204020204" pitchFamily="34" charset="-122"/>
              <a:sym typeface="Impact" panose="020B0806030902050204" pitchFamily="34" charset="0"/>
            </a:endParaRPr>
          </a:p>
        </p:txBody>
      </p:sp>
      <p:sp>
        <p:nvSpPr>
          <p:cNvPr id="5" name="文本占位符 4"/>
          <p:cNvSpPr>
            <a:spLocks noGrp="1"/>
          </p:cNvSpPr>
          <p:nvPr>
            <p:ph type="body" sz="quarter" idx="13"/>
          </p:nvPr>
        </p:nvSpPr>
        <p:spPr/>
        <p:txBody>
          <a:bodyPr/>
          <a:lstStyle/>
          <a:p>
            <a:r>
              <a:rPr lang="zh-CN" altLang="en-US" dirty="0" smtClean="0">
                <a:latin typeface="Impact" panose="020B0806030902050204" pitchFamily="34" charset="0"/>
                <a:ea typeface="微软雅黑" panose="020B0503020204020204" pitchFamily="34" charset="-122"/>
                <a:sym typeface="Impact" panose="020B0806030902050204" pitchFamily="34" charset="0"/>
              </a:rPr>
              <a:t>点击输入副标题</a:t>
            </a:r>
            <a:endParaRPr lang="en-US" altLang="zh-CN" dirty="0" smtClean="0">
              <a:latin typeface="Impact" panose="020B0806030902050204" pitchFamily="34" charset="0"/>
              <a:ea typeface="微软雅黑" panose="020B0503020204020204" pitchFamily="34" charset="-122"/>
              <a:sym typeface="Impact" panose="020B0806030902050204" pitchFamily="34" charset="0"/>
            </a:endParaRPr>
          </a:p>
          <a:p>
            <a:r>
              <a:rPr lang="zh-CN" altLang="en-US" dirty="0" smtClean="0">
                <a:latin typeface="Impact" panose="020B0806030902050204" pitchFamily="34" charset="0"/>
                <a:ea typeface="微软雅黑" panose="020B0503020204020204" pitchFamily="34" charset="-122"/>
                <a:sym typeface="Impact" panose="020B0806030902050204" pitchFamily="34" charset="0"/>
              </a:rPr>
              <a:t>点击输入副标题</a:t>
            </a:r>
          </a:p>
          <a:p>
            <a:r>
              <a:rPr lang="zh-CN" altLang="en-US" dirty="0" smtClean="0">
                <a:latin typeface="Impact" panose="020B0806030902050204" pitchFamily="34" charset="0"/>
                <a:ea typeface="微软雅黑" panose="020B0503020204020204" pitchFamily="34" charset="-122"/>
                <a:sym typeface="Impact" panose="020B0806030902050204" pitchFamily="34" charset="0"/>
              </a:rPr>
              <a:t>点击输入副标题</a:t>
            </a:r>
          </a:p>
          <a:p>
            <a:endParaRPr lang="zh-CN" altLang="en-US" dirty="0">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13959" y="1758699"/>
            <a:ext cx="2590800" cy="2204326"/>
            <a:chOff x="2873515" y="1003877"/>
            <a:chExt cx="2065893" cy="1757720"/>
          </a:xfrm>
        </p:grpSpPr>
        <p:sp>
          <p:nvSpPr>
            <p:cNvPr id="190" name="任意多边形 189"/>
            <p:cNvSpPr/>
            <p:nvPr/>
          </p:nvSpPr>
          <p:spPr>
            <a:xfrm rot="5400000">
              <a:off x="3027602" y="849790"/>
              <a:ext cx="1757720" cy="2065893"/>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rgbClr val="1D93CF"/>
            </a:solidFill>
            <a:ln w="22225">
              <a:noFill/>
            </a:ln>
            <a:effectLst>
              <a:innerShdw blurRad="63500" dist="1270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26655" name="组合 199"/>
            <p:cNvGrpSpPr/>
            <p:nvPr/>
          </p:nvGrpSpPr>
          <p:grpSpPr bwMode="auto">
            <a:xfrm>
              <a:off x="3516576" y="1705213"/>
              <a:ext cx="464573" cy="416302"/>
              <a:chOff x="6942138" y="1422400"/>
              <a:chExt cx="357188" cy="323851"/>
            </a:xfrm>
          </p:grpSpPr>
          <p:sp>
            <p:nvSpPr>
              <p:cNvPr id="26679"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680"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681"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682"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683"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684"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685"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26658" name="文本框 226"/>
            <p:cNvSpPr txBox="1">
              <a:spLocks noChangeArrowheads="1"/>
            </p:cNvSpPr>
            <p:nvPr/>
          </p:nvSpPr>
          <p:spPr bwMode="auto">
            <a:xfrm>
              <a:off x="3179855" y="2270284"/>
              <a:ext cx="969767" cy="319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028" tIns="45514" rIns="91028" bIns="45514">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1146175"/>
              <a:r>
                <a:rPr lang="zh-CN" altLang="en-US" sz="2005" kern="0" dirty="0" smtClean="0">
                  <a:solidFill>
                    <a:schemeClr val="bg1"/>
                  </a:solidFill>
                  <a:latin typeface="Impact" panose="020B0806030902050204" pitchFamily="34" charset="0"/>
                  <a:cs typeface="Arial Unicode MS" panose="020B0604020202020204" pitchFamily="34" charset="-122"/>
                  <a:sym typeface="Impact" panose="020B0806030902050204" pitchFamily="34" charset="0"/>
                </a:rPr>
                <a:t>添加标题</a:t>
              </a:r>
              <a:endParaRPr lang="zh-CN" altLang="en-US" sz="2005" kern="0" dirty="0">
                <a:solidFill>
                  <a:schemeClr val="bg1"/>
                </a:solidFill>
                <a:latin typeface="Impact" panose="020B0806030902050204" pitchFamily="34" charset="0"/>
                <a:cs typeface="Arial Unicode MS" panose="020B0604020202020204" pitchFamily="34" charset="-122"/>
                <a:sym typeface="Impact" panose="020B0806030902050204" pitchFamily="34" charset="0"/>
              </a:endParaRPr>
            </a:p>
          </p:txBody>
        </p:sp>
      </p:grpSp>
      <p:grpSp>
        <p:nvGrpSpPr>
          <p:cNvPr id="7" name="组合 6"/>
          <p:cNvGrpSpPr/>
          <p:nvPr/>
        </p:nvGrpSpPr>
        <p:grpSpPr>
          <a:xfrm>
            <a:off x="6360323" y="1768106"/>
            <a:ext cx="2230437" cy="2558648"/>
            <a:chOff x="4983715" y="1011377"/>
            <a:chExt cx="1778541" cy="2040255"/>
          </a:xfrm>
        </p:grpSpPr>
        <p:sp>
          <p:nvSpPr>
            <p:cNvPr id="193" name="任意多边形 192"/>
            <p:cNvSpPr/>
            <p:nvPr/>
          </p:nvSpPr>
          <p:spPr>
            <a:xfrm flipH="1" flipV="1">
              <a:off x="4983715" y="1011377"/>
              <a:ext cx="1778541" cy="2040255"/>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rgbClr val="1D93CF"/>
            </a:solidFill>
            <a:ln w="22225">
              <a:noFill/>
            </a:ln>
            <a:effectLst>
              <a:innerShdw blurRad="63500" dist="1143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26654" name="组合 193"/>
            <p:cNvGrpSpPr/>
            <p:nvPr/>
          </p:nvGrpSpPr>
          <p:grpSpPr bwMode="auto">
            <a:xfrm>
              <a:off x="5557151" y="1782723"/>
              <a:ext cx="431661" cy="356295"/>
              <a:chOff x="9478963" y="1489075"/>
              <a:chExt cx="307975" cy="257176"/>
            </a:xfrm>
          </p:grpSpPr>
          <p:sp>
            <p:nvSpPr>
              <p:cNvPr id="26686"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687"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688"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689"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690"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26659" name="文本框 227"/>
            <p:cNvSpPr txBox="1">
              <a:spLocks noChangeArrowheads="1"/>
            </p:cNvSpPr>
            <p:nvPr/>
          </p:nvSpPr>
          <p:spPr bwMode="auto">
            <a:xfrm>
              <a:off x="5321700" y="2270284"/>
              <a:ext cx="969767" cy="319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028" tIns="45514" rIns="91028" bIns="45514">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1146175"/>
              <a:r>
                <a:rPr lang="zh-CN" altLang="en-US" sz="2005" kern="0" dirty="0" smtClean="0">
                  <a:solidFill>
                    <a:schemeClr val="bg1"/>
                  </a:solidFill>
                  <a:latin typeface="Impact" panose="020B0806030902050204" pitchFamily="34" charset="0"/>
                  <a:cs typeface="Arial Unicode MS" panose="020B0604020202020204" pitchFamily="34" charset="-122"/>
                  <a:sym typeface="Impact" panose="020B0806030902050204" pitchFamily="34" charset="0"/>
                </a:rPr>
                <a:t>添加标题</a:t>
              </a:r>
              <a:endParaRPr lang="zh-CN" altLang="en-US" sz="2005" kern="0" dirty="0">
                <a:solidFill>
                  <a:schemeClr val="bg1"/>
                </a:solidFill>
                <a:latin typeface="Impact" panose="020B0806030902050204" pitchFamily="34" charset="0"/>
                <a:cs typeface="Arial Unicode MS" panose="020B0604020202020204" pitchFamily="34" charset="-122"/>
                <a:sym typeface="Impact" panose="020B0806030902050204" pitchFamily="34" charset="0"/>
              </a:endParaRPr>
            </a:p>
          </p:txBody>
        </p:sp>
      </p:grpSp>
      <p:grpSp>
        <p:nvGrpSpPr>
          <p:cNvPr id="9" name="组合 8"/>
          <p:cNvGrpSpPr/>
          <p:nvPr/>
        </p:nvGrpSpPr>
        <p:grpSpPr>
          <a:xfrm>
            <a:off x="3634586" y="4028871"/>
            <a:ext cx="2232024" cy="2558648"/>
            <a:chOff x="2810223" y="2814102"/>
            <a:chExt cx="1779807" cy="2040255"/>
          </a:xfrm>
        </p:grpSpPr>
        <p:sp>
          <p:nvSpPr>
            <p:cNvPr id="192" name="任意多边形 191"/>
            <p:cNvSpPr/>
            <p:nvPr/>
          </p:nvSpPr>
          <p:spPr>
            <a:xfrm flipH="1">
              <a:off x="2810223" y="2814102"/>
              <a:ext cx="1779807" cy="2040255"/>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rgbClr val="1D93CF"/>
            </a:solidFill>
            <a:ln w="22225">
              <a:noFill/>
            </a:ln>
            <a:effectLst>
              <a:innerShdw blurRad="63500" dist="1270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26656" name="组合 207"/>
            <p:cNvGrpSpPr/>
            <p:nvPr/>
          </p:nvGrpSpPr>
          <p:grpSpPr bwMode="auto">
            <a:xfrm>
              <a:off x="3450751" y="3914240"/>
              <a:ext cx="596223" cy="418802"/>
              <a:chOff x="6934200" y="4259263"/>
              <a:chExt cx="373063" cy="265113"/>
            </a:xfrm>
          </p:grpSpPr>
          <p:sp>
            <p:nvSpPr>
              <p:cNvPr id="26669"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1146175"/>
                <a:endParaRPr lang="zh-CN" altLang="en-US" sz="2255" kern="0">
                  <a:latin typeface="Impact" panose="020B0806030902050204" pitchFamily="34" charset="0"/>
                  <a:sym typeface="Impact" panose="020B0806030902050204" pitchFamily="34" charset="0"/>
                </a:endParaRPr>
              </a:p>
            </p:txBody>
          </p:sp>
          <p:sp>
            <p:nvSpPr>
              <p:cNvPr id="26670"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671"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1146175"/>
                <a:endParaRPr lang="zh-CN" altLang="en-US" sz="2255" kern="0">
                  <a:latin typeface="Impact" panose="020B0806030902050204" pitchFamily="34" charset="0"/>
                  <a:sym typeface="Impact" panose="020B0806030902050204" pitchFamily="34" charset="0"/>
                </a:endParaRPr>
              </a:p>
            </p:txBody>
          </p:sp>
          <p:sp>
            <p:nvSpPr>
              <p:cNvPr id="26672"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673"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1146175"/>
                <a:endParaRPr lang="zh-CN" altLang="en-US" sz="2255" kern="0">
                  <a:latin typeface="Impact" panose="020B0806030902050204" pitchFamily="34" charset="0"/>
                  <a:sym typeface="Impact" panose="020B0806030902050204" pitchFamily="34" charset="0"/>
                </a:endParaRPr>
              </a:p>
            </p:txBody>
          </p:sp>
          <p:sp>
            <p:nvSpPr>
              <p:cNvPr id="26674"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675"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1146175"/>
                <a:endParaRPr lang="zh-CN" altLang="en-US" sz="2255" kern="0">
                  <a:latin typeface="Impact" panose="020B0806030902050204" pitchFamily="34" charset="0"/>
                  <a:sym typeface="Impact" panose="020B0806030902050204" pitchFamily="34" charset="0"/>
                </a:endParaRPr>
              </a:p>
            </p:txBody>
          </p:sp>
          <p:sp>
            <p:nvSpPr>
              <p:cNvPr id="26676"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677"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1146175"/>
                <a:endParaRPr lang="zh-CN" altLang="en-US" sz="2255" kern="0">
                  <a:latin typeface="Impact" panose="020B0806030902050204" pitchFamily="34" charset="0"/>
                  <a:sym typeface="Impact" panose="020B0806030902050204" pitchFamily="34" charset="0"/>
                </a:endParaRPr>
              </a:p>
            </p:txBody>
          </p:sp>
          <p:sp>
            <p:nvSpPr>
              <p:cNvPr id="26678"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26660" name="文本框 228"/>
            <p:cNvSpPr txBox="1">
              <a:spLocks noChangeArrowheads="1"/>
            </p:cNvSpPr>
            <p:nvPr/>
          </p:nvSpPr>
          <p:spPr bwMode="auto">
            <a:xfrm>
              <a:off x="3179855" y="4441806"/>
              <a:ext cx="969767" cy="319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028" tIns="45514" rIns="91028" bIns="45514">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1146175"/>
              <a:r>
                <a:rPr lang="zh-CN" altLang="en-US" sz="2005" kern="0" dirty="0" smtClean="0">
                  <a:solidFill>
                    <a:schemeClr val="bg1"/>
                  </a:solidFill>
                  <a:latin typeface="Impact" panose="020B0806030902050204" pitchFamily="34" charset="0"/>
                  <a:cs typeface="Arial Unicode MS" panose="020B0604020202020204" pitchFamily="34" charset="-122"/>
                  <a:sym typeface="Impact" panose="020B0806030902050204" pitchFamily="34" charset="0"/>
                </a:rPr>
                <a:t>添加标题</a:t>
              </a:r>
              <a:endParaRPr lang="zh-CN" altLang="en-US" sz="2005" kern="0" dirty="0">
                <a:solidFill>
                  <a:schemeClr val="bg1"/>
                </a:solidFill>
                <a:latin typeface="Impact" panose="020B0806030902050204" pitchFamily="34" charset="0"/>
                <a:cs typeface="Arial Unicode MS" panose="020B0604020202020204" pitchFamily="34" charset="-122"/>
                <a:sym typeface="Impact" panose="020B0806030902050204" pitchFamily="34" charset="0"/>
              </a:endParaRPr>
            </a:p>
          </p:txBody>
        </p:sp>
      </p:grpSp>
      <p:grpSp>
        <p:nvGrpSpPr>
          <p:cNvPr id="8" name="组合 7"/>
          <p:cNvGrpSpPr/>
          <p:nvPr/>
        </p:nvGrpSpPr>
        <p:grpSpPr>
          <a:xfrm>
            <a:off x="5999959" y="4387897"/>
            <a:ext cx="2590800" cy="2204326"/>
            <a:chOff x="4696362" y="3100388"/>
            <a:chExt cx="2065893" cy="1757720"/>
          </a:xfrm>
        </p:grpSpPr>
        <p:sp>
          <p:nvSpPr>
            <p:cNvPr id="191" name="任意多边形 190"/>
            <p:cNvSpPr/>
            <p:nvPr/>
          </p:nvSpPr>
          <p:spPr>
            <a:xfrm rot="16200000" flipH="1">
              <a:off x="4850449" y="2946301"/>
              <a:ext cx="1757720" cy="2065893"/>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rgbClr val="1D93CF"/>
            </a:solidFill>
            <a:ln w="22225">
              <a:noFill/>
            </a:ln>
            <a:effectLst>
              <a:innerShdw blurRad="63500" dist="1143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26657" name="组合 218"/>
            <p:cNvGrpSpPr/>
            <p:nvPr/>
          </p:nvGrpSpPr>
          <p:grpSpPr bwMode="auto">
            <a:xfrm>
              <a:off x="5506517" y="3859233"/>
              <a:ext cx="532930" cy="531316"/>
              <a:chOff x="9488488" y="4192588"/>
              <a:chExt cx="341313" cy="344487"/>
            </a:xfrm>
          </p:grpSpPr>
          <p:sp>
            <p:nvSpPr>
              <p:cNvPr id="26662"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663"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664"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665"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1146175"/>
                <a:endParaRPr lang="zh-CN" altLang="en-US" sz="2255" kern="0">
                  <a:latin typeface="Impact" panose="020B0806030902050204" pitchFamily="34" charset="0"/>
                  <a:sym typeface="Impact" panose="020B0806030902050204" pitchFamily="34" charset="0"/>
                </a:endParaRPr>
              </a:p>
            </p:txBody>
          </p:sp>
          <p:sp>
            <p:nvSpPr>
              <p:cNvPr id="26666"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1146175"/>
                <a:endParaRPr lang="zh-CN" altLang="en-US" sz="2255" kern="0">
                  <a:latin typeface="Impact" panose="020B0806030902050204" pitchFamily="34" charset="0"/>
                  <a:sym typeface="Impact" panose="020B0806030902050204" pitchFamily="34" charset="0"/>
                </a:endParaRPr>
              </a:p>
            </p:txBody>
          </p:sp>
          <p:sp>
            <p:nvSpPr>
              <p:cNvPr id="26667"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1146175"/>
                <a:endParaRPr lang="zh-CN" altLang="en-US" sz="2255" kern="0">
                  <a:latin typeface="Impact" panose="020B0806030902050204" pitchFamily="34" charset="0"/>
                  <a:sym typeface="Impact" panose="020B0806030902050204" pitchFamily="34" charset="0"/>
                </a:endParaRPr>
              </a:p>
            </p:txBody>
          </p:sp>
          <p:sp>
            <p:nvSpPr>
              <p:cNvPr id="26668"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1146175"/>
                <a:endParaRPr lang="zh-CN" altLang="en-US" sz="2255" kern="0">
                  <a:latin typeface="Impact" panose="020B0806030902050204" pitchFamily="34" charset="0"/>
                  <a:sym typeface="Impact" panose="020B0806030902050204" pitchFamily="34" charset="0"/>
                </a:endParaRPr>
              </a:p>
            </p:txBody>
          </p:sp>
        </p:grpSp>
        <p:sp>
          <p:nvSpPr>
            <p:cNvPr id="26661" name="文本框 229"/>
            <p:cNvSpPr txBox="1">
              <a:spLocks noChangeArrowheads="1"/>
            </p:cNvSpPr>
            <p:nvPr/>
          </p:nvSpPr>
          <p:spPr bwMode="auto">
            <a:xfrm>
              <a:off x="5321700" y="4441806"/>
              <a:ext cx="969767" cy="319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028" tIns="45514" rIns="91028" bIns="45514">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1146175"/>
              <a:r>
                <a:rPr lang="zh-CN" altLang="en-US" sz="2005" kern="0" dirty="0" smtClean="0">
                  <a:solidFill>
                    <a:schemeClr val="bg1"/>
                  </a:solidFill>
                  <a:latin typeface="Impact" panose="020B0806030902050204" pitchFamily="34" charset="0"/>
                  <a:cs typeface="Arial Unicode MS" panose="020B0604020202020204" pitchFamily="34" charset="-122"/>
                  <a:sym typeface="Impact" panose="020B0806030902050204" pitchFamily="34" charset="0"/>
                </a:rPr>
                <a:t>添加标题</a:t>
              </a:r>
              <a:endParaRPr lang="zh-CN" altLang="en-US" sz="2005" kern="0" dirty="0">
                <a:solidFill>
                  <a:schemeClr val="bg1"/>
                </a:solidFill>
                <a:latin typeface="Impact" panose="020B0806030902050204" pitchFamily="34" charset="0"/>
                <a:cs typeface="Arial Unicode MS" panose="020B0604020202020204" pitchFamily="34" charset="-122"/>
                <a:sym typeface="Impact" panose="020B0806030902050204" pitchFamily="34" charset="0"/>
              </a:endParaRPr>
            </a:p>
          </p:txBody>
        </p:sp>
      </p:grpSp>
      <p:grpSp>
        <p:nvGrpSpPr>
          <p:cNvPr id="2" name="组合 1"/>
          <p:cNvGrpSpPr/>
          <p:nvPr/>
        </p:nvGrpSpPr>
        <p:grpSpPr>
          <a:xfrm>
            <a:off x="3095835" y="2308338"/>
            <a:ext cx="1156288" cy="1115581"/>
            <a:chOff x="2380626" y="1442156"/>
            <a:chExt cx="922019" cy="889560"/>
          </a:xfrm>
        </p:grpSpPr>
        <p:sp>
          <p:nvSpPr>
            <p:cNvPr id="156" name="圆角矩形 155"/>
            <p:cNvSpPr/>
            <p:nvPr/>
          </p:nvSpPr>
          <p:spPr>
            <a:xfrm>
              <a:off x="2380626" y="1442156"/>
              <a:ext cx="900738" cy="889560"/>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7" name="圆角矩形 156"/>
            <p:cNvSpPr/>
            <p:nvPr/>
          </p:nvSpPr>
          <p:spPr>
            <a:xfrm>
              <a:off x="2526671" y="1586073"/>
              <a:ext cx="622805" cy="615076"/>
            </a:xfrm>
            <a:prstGeom prst="roundRect">
              <a:avLst/>
            </a:prstGeom>
            <a:solidFill>
              <a:srgbClr val="1D93CF"/>
            </a:solidFill>
            <a:ln w="22225">
              <a:no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26634" name="组合 151"/>
            <p:cNvGrpSpPr/>
            <p:nvPr/>
          </p:nvGrpSpPr>
          <p:grpSpPr bwMode="auto">
            <a:xfrm>
              <a:off x="2651990" y="1692712"/>
              <a:ext cx="650655" cy="591324"/>
              <a:chOff x="5722963" y="2742165"/>
              <a:chExt cx="500063" cy="460375"/>
            </a:xfrm>
          </p:grpSpPr>
          <p:sp>
            <p:nvSpPr>
              <p:cNvPr id="153"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717"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a:solidFill>
                      <a:srgbClr val="000000"/>
                    </a:solidFill>
                    <a:prstDash val="solid"/>
                    <a:miter lim="800000"/>
                    <a:headEnd/>
                    <a:tailE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718"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xmlns="" w="15875">
                    <a:solidFill>
                      <a:srgbClr val="000000"/>
                    </a:solidFill>
                    <a:prstDash val="solid"/>
                    <a:miter lim="800000"/>
                    <a:headEnd/>
                    <a:tailE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3" name="组合 2"/>
          <p:cNvGrpSpPr/>
          <p:nvPr/>
        </p:nvGrpSpPr>
        <p:grpSpPr>
          <a:xfrm>
            <a:off x="7984825" y="2308338"/>
            <a:ext cx="1169498" cy="1115581"/>
            <a:chOff x="6279086" y="1442156"/>
            <a:chExt cx="932553" cy="889560"/>
          </a:xfrm>
        </p:grpSpPr>
        <p:sp>
          <p:nvSpPr>
            <p:cNvPr id="164" name="圆角矩形 163"/>
            <p:cNvSpPr/>
            <p:nvPr/>
          </p:nvSpPr>
          <p:spPr>
            <a:xfrm>
              <a:off x="6279086" y="1442156"/>
              <a:ext cx="900738" cy="889560"/>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5" name="圆角矩形 164"/>
            <p:cNvSpPr/>
            <p:nvPr/>
          </p:nvSpPr>
          <p:spPr>
            <a:xfrm>
              <a:off x="6424384" y="1579766"/>
              <a:ext cx="617014" cy="608253"/>
            </a:xfrm>
            <a:prstGeom prst="roundRect">
              <a:avLst/>
            </a:prstGeom>
            <a:solidFill>
              <a:srgbClr val="1D93CF"/>
            </a:solidFill>
            <a:ln w="22225">
              <a:noFill/>
            </a:ln>
            <a:effectLst>
              <a:innerShdw blurRad="190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26639" name="组合 159"/>
            <p:cNvGrpSpPr/>
            <p:nvPr/>
          </p:nvGrpSpPr>
          <p:grpSpPr bwMode="auto">
            <a:xfrm>
              <a:off x="6545794" y="1685211"/>
              <a:ext cx="665845" cy="592574"/>
              <a:chOff x="952501" y="6013451"/>
              <a:chExt cx="511175" cy="460375"/>
            </a:xfrm>
          </p:grpSpPr>
          <p:sp>
            <p:nvSpPr>
              <p:cNvPr id="161"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712"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a:solidFill>
                      <a:srgbClr val="000000"/>
                    </a:solidFill>
                    <a:prstDash val="solid"/>
                    <a:miter lim="800000"/>
                    <a:headEnd/>
                    <a:tailE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713"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xmlns="" w="15875">
                    <a:solidFill>
                      <a:srgbClr val="000000"/>
                    </a:solidFill>
                    <a:prstDash val="solid"/>
                    <a:miter lim="800000"/>
                    <a:headEnd/>
                    <a:tailE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4" name="组合 3"/>
          <p:cNvGrpSpPr/>
          <p:nvPr/>
        </p:nvGrpSpPr>
        <p:grpSpPr>
          <a:xfrm>
            <a:off x="7980081" y="4930447"/>
            <a:ext cx="1129791" cy="1115581"/>
            <a:chOff x="6275303" y="3533015"/>
            <a:chExt cx="900891" cy="889560"/>
          </a:xfrm>
        </p:grpSpPr>
        <p:sp>
          <p:nvSpPr>
            <p:cNvPr id="172" name="圆角矩形 171"/>
            <p:cNvSpPr/>
            <p:nvPr/>
          </p:nvSpPr>
          <p:spPr>
            <a:xfrm>
              <a:off x="6275303" y="3533015"/>
              <a:ext cx="900738" cy="889560"/>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3" name="圆角矩形 172"/>
            <p:cNvSpPr/>
            <p:nvPr/>
          </p:nvSpPr>
          <p:spPr>
            <a:xfrm>
              <a:off x="6409377" y="3675123"/>
              <a:ext cx="625249" cy="617488"/>
            </a:xfrm>
            <a:prstGeom prst="roundRect">
              <a:avLst/>
            </a:prstGeom>
            <a:solidFill>
              <a:srgbClr val="1D93CF"/>
            </a:solidFill>
            <a:ln w="22225">
              <a:noFill/>
            </a:ln>
            <a:effectLst>
              <a:innerShdw blurRad="1524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26644" name="组合 167"/>
            <p:cNvGrpSpPr/>
            <p:nvPr/>
          </p:nvGrpSpPr>
          <p:grpSpPr bwMode="auto">
            <a:xfrm>
              <a:off x="6510349" y="3780473"/>
              <a:ext cx="665845" cy="592574"/>
              <a:chOff x="5405438" y="6815138"/>
              <a:chExt cx="511175" cy="460375"/>
            </a:xfrm>
          </p:grpSpPr>
          <p:sp>
            <p:nvSpPr>
              <p:cNvPr id="169"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707"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xmlns="" w="15875">
                    <a:solidFill>
                      <a:srgbClr val="000000"/>
                    </a:solidFill>
                    <a:prstDash val="solid"/>
                    <a:miter lim="800000"/>
                    <a:headEnd/>
                    <a:tailE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708"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xmlns="" w="15875">
                    <a:solidFill>
                      <a:srgbClr val="000000"/>
                    </a:solidFill>
                    <a:prstDash val="solid"/>
                    <a:miter lim="800000"/>
                    <a:headEnd/>
                    <a:tailE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5" name="组合 4"/>
          <p:cNvGrpSpPr/>
          <p:nvPr/>
        </p:nvGrpSpPr>
        <p:grpSpPr>
          <a:xfrm>
            <a:off x="3145868" y="4955267"/>
            <a:ext cx="1193567" cy="1115581"/>
            <a:chOff x="2420522" y="3552806"/>
            <a:chExt cx="951745" cy="889560"/>
          </a:xfrm>
        </p:grpSpPr>
        <p:sp>
          <p:nvSpPr>
            <p:cNvPr id="180" name="圆角矩形 179"/>
            <p:cNvSpPr/>
            <p:nvPr/>
          </p:nvSpPr>
          <p:spPr>
            <a:xfrm>
              <a:off x="2420522" y="3552806"/>
              <a:ext cx="900738" cy="889560"/>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81" name="圆角矩形 180"/>
            <p:cNvSpPr/>
            <p:nvPr/>
          </p:nvSpPr>
          <p:spPr>
            <a:xfrm>
              <a:off x="2567663" y="3703146"/>
              <a:ext cx="614103" cy="639222"/>
            </a:xfrm>
            <a:prstGeom prst="roundRect">
              <a:avLst/>
            </a:prstGeom>
            <a:solidFill>
              <a:srgbClr val="1D93CF"/>
            </a:solidFill>
            <a:ln w="22225">
              <a:noFill/>
            </a:ln>
            <a:effectLst>
              <a:innerShdw blurRad="139700" dist="1016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146175">
                <a:defRPr/>
              </a:pPr>
              <a:endParaRPr lang="zh-CN" altLang="en-US" sz="2255" kern="0" dirty="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26649" name="组合 175"/>
            <p:cNvGrpSpPr/>
            <p:nvPr/>
          </p:nvGrpSpPr>
          <p:grpSpPr bwMode="auto">
            <a:xfrm>
              <a:off x="2696295" y="3832979"/>
              <a:ext cx="675972" cy="593825"/>
              <a:chOff x="688976" y="7240588"/>
              <a:chExt cx="519113" cy="461963"/>
            </a:xfrm>
          </p:grpSpPr>
          <p:sp>
            <p:nvSpPr>
              <p:cNvPr id="17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702"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xmlns="" w="15875">
                    <a:solidFill>
                      <a:srgbClr val="000000"/>
                    </a:solidFill>
                    <a:prstDash val="solid"/>
                    <a:miter lim="800000"/>
                    <a:headEnd/>
                    <a:tailE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703"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xmlns="" w="15875">
                    <a:solidFill>
                      <a:srgbClr val="000000"/>
                    </a:solidFill>
                    <a:prstDash val="solid"/>
                    <a:miter lim="800000"/>
                    <a:headEnd/>
                    <a:tailE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grpSp>
      </p:grpSp>
      <p:sp>
        <p:nvSpPr>
          <p:cNvPr id="79" name="文本框 20"/>
          <p:cNvSpPr txBox="1"/>
          <p:nvPr/>
        </p:nvSpPr>
        <p:spPr>
          <a:xfrm>
            <a:off x="1535575" y="2351033"/>
            <a:ext cx="1472648" cy="477856"/>
          </a:xfrm>
          <a:prstGeom prst="rect">
            <a:avLst/>
          </a:prstGeom>
          <a:noFill/>
        </p:spPr>
        <p:txBody>
          <a:bodyPr wrap="none" lIns="91028" tIns="45514" rIns="91028" bIns="45514">
            <a:spAutoFit/>
          </a:bodyPr>
          <a:lstStyle/>
          <a:p>
            <a:pPr algn="ctr" defTabSz="1146175">
              <a:defRPr/>
            </a:pPr>
            <a:r>
              <a:rPr lang="zh-CN" altLang="en-US" sz="2510" kern="0" dirty="0">
                <a:solidFill>
                  <a:schemeClr val="bg1"/>
                </a:solidFill>
                <a:latin typeface="Impact" panose="020B0806030902050204" pitchFamily="34" charset="0"/>
                <a:ea typeface="微软雅黑" panose="020B0503020204020204" pitchFamily="34" charset="-122"/>
                <a:sym typeface="Impact" panose="020B0806030902050204" pitchFamily="34" charset="0"/>
              </a:rPr>
              <a:t>添加标题</a:t>
            </a:r>
          </a:p>
        </p:txBody>
      </p:sp>
      <p:sp>
        <p:nvSpPr>
          <p:cNvPr id="80" name="矩形 47"/>
          <p:cNvSpPr>
            <a:spLocks noChangeArrowheads="1"/>
          </p:cNvSpPr>
          <p:nvPr/>
        </p:nvSpPr>
        <p:spPr bwMode="auto">
          <a:xfrm>
            <a:off x="851257" y="2796300"/>
            <a:ext cx="2284742" cy="555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defTabSz="1146175">
              <a:defRPr/>
            </a:pPr>
            <a:r>
              <a:rPr lang="zh-CN" altLang="en-US" sz="1505" kern="0" dirty="0">
                <a:solidFill>
                  <a:schemeClr val="bg1"/>
                </a:solidFill>
                <a:latin typeface="Impact" panose="020B0806030902050204" pitchFamily="34" charset="0"/>
                <a:ea typeface="微软雅黑" panose="020B0503020204020204" pitchFamily="34" charset="-122"/>
                <a:cs typeface="Arial Unicode MS" panose="020B0604020202020204" pitchFamily="34" charset="-122"/>
                <a:sym typeface="Impact" panose="020B0806030902050204" pitchFamily="34" charset="0"/>
              </a:rPr>
              <a:t>点击这里更改文字内容</a:t>
            </a:r>
            <a:endParaRPr lang="en-US" altLang="zh-CN" sz="1505" kern="0" dirty="0">
              <a:solidFill>
                <a:schemeClr val="bg1"/>
              </a:solidFill>
              <a:latin typeface="Impact" panose="020B0806030902050204" pitchFamily="34" charset="0"/>
              <a:ea typeface="微软雅黑" panose="020B0503020204020204" pitchFamily="34" charset="-122"/>
              <a:cs typeface="Arial Unicode MS" panose="020B0604020202020204" pitchFamily="34" charset="-122"/>
              <a:sym typeface="Impact" panose="020B0806030902050204" pitchFamily="34" charset="0"/>
            </a:endParaRPr>
          </a:p>
          <a:p>
            <a:pPr algn="ctr" defTabSz="1146175">
              <a:defRPr/>
            </a:pPr>
            <a:r>
              <a:rPr lang="zh-CN" altLang="en-US" sz="1505" kern="0" dirty="0">
                <a:solidFill>
                  <a:schemeClr val="bg1"/>
                </a:solidFill>
                <a:latin typeface="Impact" panose="020B0806030902050204" pitchFamily="34" charset="0"/>
                <a:ea typeface="微软雅黑" panose="020B0503020204020204" pitchFamily="34" charset="-122"/>
                <a:cs typeface="Arial Unicode MS" panose="020B0604020202020204" pitchFamily="34" charset="-122"/>
                <a:sym typeface="Impact" panose="020B0806030902050204" pitchFamily="34" charset="0"/>
              </a:rPr>
              <a:t>以上文字没有实际意义</a:t>
            </a:r>
            <a:endParaRPr lang="en-US" altLang="zh-CN" sz="1505" kern="0" dirty="0">
              <a:solidFill>
                <a:schemeClr val="bg1"/>
              </a:solidFill>
              <a:latin typeface="Impact" panose="020B0806030902050204" pitchFamily="34" charset="0"/>
              <a:ea typeface="微软雅黑" panose="020B0503020204020204" pitchFamily="34" charset="-122"/>
              <a:cs typeface="Arial Unicode MS" panose="020B0604020202020204" pitchFamily="34" charset="-122"/>
              <a:sym typeface="Impact" panose="020B0806030902050204" pitchFamily="34" charset="0"/>
            </a:endParaRPr>
          </a:p>
        </p:txBody>
      </p:sp>
      <p:sp>
        <p:nvSpPr>
          <p:cNvPr id="81" name="文本框 20"/>
          <p:cNvSpPr txBox="1"/>
          <p:nvPr/>
        </p:nvSpPr>
        <p:spPr>
          <a:xfrm>
            <a:off x="1535575" y="5119566"/>
            <a:ext cx="1472648" cy="477856"/>
          </a:xfrm>
          <a:prstGeom prst="rect">
            <a:avLst/>
          </a:prstGeom>
          <a:noFill/>
        </p:spPr>
        <p:txBody>
          <a:bodyPr wrap="none" lIns="91028" tIns="45514" rIns="91028" bIns="45514">
            <a:spAutoFit/>
          </a:bodyPr>
          <a:lstStyle/>
          <a:p>
            <a:pPr algn="ctr" defTabSz="1146175">
              <a:defRPr/>
            </a:pPr>
            <a:r>
              <a:rPr lang="zh-CN" altLang="en-US" sz="2510" kern="0" dirty="0">
                <a:solidFill>
                  <a:schemeClr val="bg1"/>
                </a:solidFill>
                <a:latin typeface="Impact" panose="020B0806030902050204" pitchFamily="34" charset="0"/>
                <a:ea typeface="微软雅黑" panose="020B0503020204020204" pitchFamily="34" charset="-122"/>
                <a:sym typeface="Impact" panose="020B0806030902050204" pitchFamily="34" charset="0"/>
              </a:rPr>
              <a:t>添加标题</a:t>
            </a:r>
          </a:p>
        </p:txBody>
      </p:sp>
      <p:sp>
        <p:nvSpPr>
          <p:cNvPr id="82" name="矩形 47"/>
          <p:cNvSpPr>
            <a:spLocks noChangeArrowheads="1"/>
          </p:cNvSpPr>
          <p:nvPr/>
        </p:nvSpPr>
        <p:spPr bwMode="auto">
          <a:xfrm>
            <a:off x="851257" y="5564833"/>
            <a:ext cx="2284742" cy="555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defTabSz="1146175">
              <a:defRPr/>
            </a:pPr>
            <a:r>
              <a:rPr lang="zh-CN" altLang="en-US" sz="1505" kern="0" dirty="0">
                <a:solidFill>
                  <a:schemeClr val="bg1"/>
                </a:solidFill>
                <a:latin typeface="Impact" panose="020B0806030902050204" pitchFamily="34" charset="0"/>
                <a:ea typeface="微软雅黑" panose="020B0503020204020204" pitchFamily="34" charset="-122"/>
                <a:cs typeface="Arial Unicode MS" panose="020B0604020202020204" pitchFamily="34" charset="-122"/>
                <a:sym typeface="Impact" panose="020B0806030902050204" pitchFamily="34" charset="0"/>
              </a:rPr>
              <a:t>点击这里更改文字内容</a:t>
            </a:r>
            <a:endParaRPr lang="en-US" altLang="zh-CN" sz="1505" kern="0" dirty="0">
              <a:solidFill>
                <a:schemeClr val="bg1"/>
              </a:solidFill>
              <a:latin typeface="Impact" panose="020B0806030902050204" pitchFamily="34" charset="0"/>
              <a:ea typeface="微软雅黑" panose="020B0503020204020204" pitchFamily="34" charset="-122"/>
              <a:cs typeface="Arial Unicode MS" panose="020B0604020202020204" pitchFamily="34" charset="-122"/>
              <a:sym typeface="Impact" panose="020B0806030902050204" pitchFamily="34" charset="0"/>
            </a:endParaRPr>
          </a:p>
          <a:p>
            <a:pPr algn="ctr" defTabSz="1146175">
              <a:defRPr/>
            </a:pPr>
            <a:r>
              <a:rPr lang="zh-CN" altLang="en-US" sz="1505" kern="0" dirty="0">
                <a:solidFill>
                  <a:schemeClr val="bg1"/>
                </a:solidFill>
                <a:latin typeface="Impact" panose="020B0806030902050204" pitchFamily="34" charset="0"/>
                <a:ea typeface="微软雅黑" panose="020B0503020204020204" pitchFamily="34" charset="-122"/>
                <a:cs typeface="Arial Unicode MS" panose="020B0604020202020204" pitchFamily="34" charset="-122"/>
                <a:sym typeface="Impact" panose="020B0806030902050204" pitchFamily="34" charset="0"/>
              </a:rPr>
              <a:t>以上文字没有实际意义</a:t>
            </a:r>
            <a:endParaRPr lang="en-US" altLang="zh-CN" sz="1505" kern="0" dirty="0">
              <a:solidFill>
                <a:schemeClr val="bg1"/>
              </a:solidFill>
              <a:latin typeface="Impact" panose="020B0806030902050204" pitchFamily="34" charset="0"/>
              <a:ea typeface="微软雅黑" panose="020B0503020204020204" pitchFamily="34" charset="-122"/>
              <a:cs typeface="Arial Unicode MS" panose="020B0604020202020204" pitchFamily="34" charset="-122"/>
              <a:sym typeface="Impact" panose="020B0806030902050204" pitchFamily="34" charset="0"/>
            </a:endParaRPr>
          </a:p>
        </p:txBody>
      </p:sp>
      <p:sp>
        <p:nvSpPr>
          <p:cNvPr id="83" name="文本框 20"/>
          <p:cNvSpPr txBox="1"/>
          <p:nvPr/>
        </p:nvSpPr>
        <p:spPr>
          <a:xfrm>
            <a:off x="9290893" y="2351033"/>
            <a:ext cx="1472648" cy="477856"/>
          </a:xfrm>
          <a:prstGeom prst="rect">
            <a:avLst/>
          </a:prstGeom>
          <a:noFill/>
        </p:spPr>
        <p:txBody>
          <a:bodyPr wrap="none" lIns="91028" tIns="45514" rIns="91028" bIns="45514">
            <a:spAutoFit/>
          </a:bodyPr>
          <a:lstStyle/>
          <a:p>
            <a:pPr algn="ctr" defTabSz="1146175">
              <a:defRPr/>
            </a:pPr>
            <a:r>
              <a:rPr lang="zh-CN" altLang="en-US" sz="2510" kern="0" dirty="0">
                <a:solidFill>
                  <a:schemeClr val="bg1"/>
                </a:solidFill>
                <a:latin typeface="Impact" panose="020B0806030902050204" pitchFamily="34" charset="0"/>
                <a:ea typeface="微软雅黑" panose="020B0503020204020204" pitchFamily="34" charset="-122"/>
                <a:sym typeface="Impact" panose="020B0806030902050204" pitchFamily="34" charset="0"/>
              </a:rPr>
              <a:t>添加标题</a:t>
            </a:r>
          </a:p>
        </p:txBody>
      </p:sp>
      <p:sp>
        <p:nvSpPr>
          <p:cNvPr id="84" name="矩形 47"/>
          <p:cNvSpPr>
            <a:spLocks noChangeArrowheads="1"/>
          </p:cNvSpPr>
          <p:nvPr/>
        </p:nvSpPr>
        <p:spPr bwMode="auto">
          <a:xfrm>
            <a:off x="9159221" y="2796300"/>
            <a:ext cx="2284742" cy="555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defTabSz="1146175">
              <a:defRPr/>
            </a:pPr>
            <a:r>
              <a:rPr lang="zh-CN" altLang="en-US" sz="1505" kern="0" dirty="0">
                <a:solidFill>
                  <a:schemeClr val="bg1"/>
                </a:solidFill>
                <a:latin typeface="Impact" panose="020B0806030902050204" pitchFamily="34" charset="0"/>
                <a:ea typeface="微软雅黑" panose="020B0503020204020204" pitchFamily="34" charset="-122"/>
                <a:cs typeface="Arial Unicode MS" panose="020B0604020202020204" pitchFamily="34" charset="-122"/>
                <a:sym typeface="Impact" panose="020B0806030902050204" pitchFamily="34" charset="0"/>
              </a:rPr>
              <a:t>点击这里更改文字内容</a:t>
            </a:r>
            <a:endParaRPr lang="en-US" altLang="zh-CN" sz="1505" kern="0" dirty="0">
              <a:solidFill>
                <a:schemeClr val="bg1"/>
              </a:solidFill>
              <a:latin typeface="Impact" panose="020B0806030902050204" pitchFamily="34" charset="0"/>
              <a:ea typeface="微软雅黑" panose="020B0503020204020204" pitchFamily="34" charset="-122"/>
              <a:cs typeface="Arial Unicode MS" panose="020B0604020202020204" pitchFamily="34" charset="-122"/>
              <a:sym typeface="Impact" panose="020B0806030902050204" pitchFamily="34" charset="0"/>
            </a:endParaRPr>
          </a:p>
          <a:p>
            <a:pPr algn="ctr" defTabSz="1146175">
              <a:defRPr/>
            </a:pPr>
            <a:r>
              <a:rPr lang="zh-CN" altLang="en-US" sz="1505" kern="0" dirty="0">
                <a:solidFill>
                  <a:schemeClr val="bg1"/>
                </a:solidFill>
                <a:latin typeface="Impact" panose="020B0806030902050204" pitchFamily="34" charset="0"/>
                <a:ea typeface="微软雅黑" panose="020B0503020204020204" pitchFamily="34" charset="-122"/>
                <a:cs typeface="Arial Unicode MS" panose="020B0604020202020204" pitchFamily="34" charset="-122"/>
                <a:sym typeface="Impact" panose="020B0806030902050204" pitchFamily="34" charset="0"/>
              </a:rPr>
              <a:t>以上文字没有实际意义</a:t>
            </a:r>
            <a:endParaRPr lang="en-US" altLang="zh-CN" sz="1505" kern="0" dirty="0">
              <a:solidFill>
                <a:schemeClr val="bg1"/>
              </a:solidFill>
              <a:latin typeface="Impact" panose="020B0806030902050204" pitchFamily="34" charset="0"/>
              <a:ea typeface="微软雅黑" panose="020B0503020204020204" pitchFamily="34" charset="-122"/>
              <a:cs typeface="Arial Unicode MS" panose="020B0604020202020204" pitchFamily="34" charset="-122"/>
              <a:sym typeface="Impact" panose="020B0806030902050204" pitchFamily="34" charset="0"/>
            </a:endParaRPr>
          </a:p>
        </p:txBody>
      </p:sp>
      <p:sp>
        <p:nvSpPr>
          <p:cNvPr id="85" name="文本框 20"/>
          <p:cNvSpPr txBox="1"/>
          <p:nvPr/>
        </p:nvSpPr>
        <p:spPr>
          <a:xfrm>
            <a:off x="9290893" y="5119566"/>
            <a:ext cx="1472648" cy="477856"/>
          </a:xfrm>
          <a:prstGeom prst="rect">
            <a:avLst/>
          </a:prstGeom>
          <a:noFill/>
        </p:spPr>
        <p:txBody>
          <a:bodyPr wrap="none" lIns="91028" tIns="45514" rIns="91028" bIns="45514">
            <a:spAutoFit/>
          </a:bodyPr>
          <a:lstStyle/>
          <a:p>
            <a:pPr algn="ctr" defTabSz="1146175">
              <a:defRPr/>
            </a:pPr>
            <a:r>
              <a:rPr lang="zh-CN" altLang="en-US" sz="2510" kern="0" dirty="0">
                <a:solidFill>
                  <a:schemeClr val="bg1"/>
                </a:solidFill>
                <a:latin typeface="Impact" panose="020B0806030902050204" pitchFamily="34" charset="0"/>
                <a:ea typeface="微软雅黑" panose="020B0503020204020204" pitchFamily="34" charset="-122"/>
                <a:sym typeface="Impact" panose="020B0806030902050204" pitchFamily="34" charset="0"/>
              </a:rPr>
              <a:t>添加标题</a:t>
            </a:r>
          </a:p>
        </p:txBody>
      </p:sp>
      <p:sp>
        <p:nvSpPr>
          <p:cNvPr id="86" name="矩形 47"/>
          <p:cNvSpPr>
            <a:spLocks noChangeArrowheads="1"/>
          </p:cNvSpPr>
          <p:nvPr/>
        </p:nvSpPr>
        <p:spPr bwMode="auto">
          <a:xfrm>
            <a:off x="9159221" y="5564833"/>
            <a:ext cx="2284742" cy="555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defTabSz="1146175">
              <a:defRPr/>
            </a:pPr>
            <a:r>
              <a:rPr lang="zh-CN" altLang="en-US" sz="1505" kern="0" dirty="0">
                <a:solidFill>
                  <a:schemeClr val="bg1"/>
                </a:solidFill>
                <a:latin typeface="Impact" panose="020B0806030902050204" pitchFamily="34" charset="0"/>
                <a:ea typeface="微软雅黑" panose="020B0503020204020204" pitchFamily="34" charset="-122"/>
                <a:cs typeface="Arial Unicode MS" panose="020B0604020202020204" pitchFamily="34" charset="-122"/>
                <a:sym typeface="Impact" panose="020B0806030902050204" pitchFamily="34" charset="0"/>
              </a:rPr>
              <a:t>点击这里更改文字内容</a:t>
            </a:r>
            <a:endParaRPr lang="en-US" altLang="zh-CN" sz="1505" kern="0" dirty="0">
              <a:solidFill>
                <a:schemeClr val="bg1"/>
              </a:solidFill>
              <a:latin typeface="Impact" panose="020B0806030902050204" pitchFamily="34" charset="0"/>
              <a:ea typeface="微软雅黑" panose="020B0503020204020204" pitchFamily="34" charset="-122"/>
              <a:cs typeface="Arial Unicode MS" panose="020B0604020202020204" pitchFamily="34" charset="-122"/>
              <a:sym typeface="Impact" panose="020B0806030902050204" pitchFamily="34" charset="0"/>
            </a:endParaRPr>
          </a:p>
          <a:p>
            <a:pPr algn="ctr" defTabSz="1146175">
              <a:defRPr/>
            </a:pPr>
            <a:r>
              <a:rPr lang="zh-CN" altLang="en-US" sz="1505" kern="0" dirty="0">
                <a:solidFill>
                  <a:schemeClr val="bg1"/>
                </a:solidFill>
                <a:latin typeface="Impact" panose="020B0806030902050204" pitchFamily="34" charset="0"/>
                <a:ea typeface="微软雅黑" panose="020B0503020204020204" pitchFamily="34" charset="-122"/>
                <a:cs typeface="Arial Unicode MS" panose="020B0604020202020204" pitchFamily="34" charset="-122"/>
                <a:sym typeface="Impact" panose="020B0806030902050204" pitchFamily="34" charset="0"/>
              </a:rPr>
              <a:t>以上文字没有实际意义</a:t>
            </a:r>
            <a:endParaRPr lang="en-US" altLang="zh-CN" sz="1505" kern="0" dirty="0">
              <a:solidFill>
                <a:schemeClr val="bg1"/>
              </a:solidFill>
              <a:latin typeface="Impact" panose="020B0806030902050204" pitchFamily="34" charset="0"/>
              <a:ea typeface="微软雅黑" panose="020B0503020204020204" pitchFamily="34" charset="-122"/>
              <a:cs typeface="Arial Unicode MS" panose="020B0604020202020204" pitchFamily="34" charset="-122"/>
              <a:sym typeface="Impact" panose="020B0806030902050204" pitchFamily="34" charset="0"/>
            </a:endParaRPr>
          </a:p>
        </p:txBody>
      </p:sp>
      <p:sp>
        <p:nvSpPr>
          <p:cNvPr id="11" name="文本占位符 10"/>
          <p:cNvSpPr>
            <a:spLocks noGrp="1"/>
          </p:cNvSpPr>
          <p:nvPr>
            <p:ph type="body" sz="quarter" idx="10"/>
          </p:nvPr>
        </p:nvSpPr>
        <p:spPr/>
        <p:txBody>
          <a:bodyPr/>
          <a:lstStyle/>
          <a:p>
            <a:r>
              <a:rPr lang="zh-CN" altLang="en-US" dirty="0"/>
              <a:t>点击输入标题</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Effect transition="in" filter="fade">
                                      <p:cBhvr>
                                        <p:cTn id="9" dur="25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250"/>
                                        <p:tgtEl>
                                          <p:spTgt spid="7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fade">
                                      <p:cBhvr>
                                        <p:cTn id="16" dur="250"/>
                                        <p:tgtEl>
                                          <p:spTgt spid="80"/>
                                        </p:tgtEl>
                                      </p:cBhvr>
                                    </p:animEffect>
                                  </p:childTnLst>
                                </p:cTn>
                              </p:par>
                            </p:childTnLst>
                          </p:cTn>
                        </p:par>
                        <p:par>
                          <p:cTn id="17" fill="hold">
                            <p:stCondLst>
                              <p:cond delay="1000"/>
                            </p:stCondLst>
                            <p:childTnLst>
                              <p:par>
                                <p:cTn id="18" presetID="12" presetClass="entr" presetSubtype="2"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250"/>
                                        <p:tgtEl>
                                          <p:spTgt spid="6"/>
                                        </p:tgtEl>
                                        <p:attrNameLst>
                                          <p:attrName>ppt_x</p:attrName>
                                        </p:attrNameLst>
                                      </p:cBhvr>
                                      <p:tavLst>
                                        <p:tav tm="0">
                                          <p:val>
                                            <p:strVal val="#ppt_x+#ppt_w*1.125000"/>
                                          </p:val>
                                        </p:tav>
                                        <p:tav tm="100000">
                                          <p:val>
                                            <p:strVal val="#ppt_x"/>
                                          </p:val>
                                        </p:tav>
                                      </p:tavLst>
                                    </p:anim>
                                    <p:animEffect transition="in" filter="wipe(left)">
                                      <p:cBhvr>
                                        <p:cTn id="21" dur="250"/>
                                        <p:tgtEl>
                                          <p:spTgt spid="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250" fill="hold"/>
                                        <p:tgtEl>
                                          <p:spTgt spid="3"/>
                                        </p:tgtEl>
                                        <p:attrNameLst>
                                          <p:attrName>ppt_w</p:attrName>
                                        </p:attrNameLst>
                                      </p:cBhvr>
                                      <p:tavLst>
                                        <p:tav tm="0">
                                          <p:val>
                                            <p:fltVal val="0"/>
                                          </p:val>
                                        </p:tav>
                                        <p:tav tm="100000">
                                          <p:val>
                                            <p:strVal val="#ppt_w"/>
                                          </p:val>
                                        </p:tav>
                                      </p:tavLst>
                                    </p:anim>
                                    <p:anim calcmode="lin" valueType="num">
                                      <p:cBhvr>
                                        <p:cTn id="26" dur="250" fill="hold"/>
                                        <p:tgtEl>
                                          <p:spTgt spid="3"/>
                                        </p:tgtEl>
                                        <p:attrNameLst>
                                          <p:attrName>ppt_h</p:attrName>
                                        </p:attrNameLst>
                                      </p:cBhvr>
                                      <p:tavLst>
                                        <p:tav tm="0">
                                          <p:val>
                                            <p:fltVal val="0"/>
                                          </p:val>
                                        </p:tav>
                                        <p:tav tm="100000">
                                          <p:val>
                                            <p:strVal val="#ppt_h"/>
                                          </p:val>
                                        </p:tav>
                                      </p:tavLst>
                                    </p:anim>
                                    <p:animEffect transition="in" filter="fade">
                                      <p:cBhvr>
                                        <p:cTn id="27" dur="250"/>
                                        <p:tgtEl>
                                          <p:spTgt spid="3"/>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250"/>
                                        <p:tgtEl>
                                          <p:spTgt spid="8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250"/>
                                        <p:tgtEl>
                                          <p:spTgt spid="83"/>
                                        </p:tgtEl>
                                      </p:cBhvr>
                                    </p:animEffect>
                                  </p:childTnLst>
                                </p:cTn>
                              </p:par>
                            </p:childTnLst>
                          </p:cTn>
                        </p:par>
                        <p:par>
                          <p:cTn id="35" fill="hold">
                            <p:stCondLst>
                              <p:cond delay="2500"/>
                            </p:stCondLst>
                            <p:childTnLst>
                              <p:par>
                                <p:cTn id="36" presetID="12" presetClass="entr" presetSubtype="4"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250"/>
                                        <p:tgtEl>
                                          <p:spTgt spid="7"/>
                                        </p:tgtEl>
                                        <p:attrNameLst>
                                          <p:attrName>ppt_y</p:attrName>
                                        </p:attrNameLst>
                                      </p:cBhvr>
                                      <p:tavLst>
                                        <p:tav tm="0">
                                          <p:val>
                                            <p:strVal val="#ppt_y+#ppt_h*1.125000"/>
                                          </p:val>
                                        </p:tav>
                                        <p:tav tm="100000">
                                          <p:val>
                                            <p:strVal val="#ppt_y"/>
                                          </p:val>
                                        </p:tav>
                                      </p:tavLst>
                                    </p:anim>
                                    <p:animEffect transition="in" filter="wipe(up)">
                                      <p:cBhvr>
                                        <p:cTn id="39" dur="250"/>
                                        <p:tgtEl>
                                          <p:spTgt spid="7"/>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250" fill="hold"/>
                                        <p:tgtEl>
                                          <p:spTgt spid="4"/>
                                        </p:tgtEl>
                                        <p:attrNameLst>
                                          <p:attrName>ppt_w</p:attrName>
                                        </p:attrNameLst>
                                      </p:cBhvr>
                                      <p:tavLst>
                                        <p:tav tm="0">
                                          <p:val>
                                            <p:fltVal val="0"/>
                                          </p:val>
                                        </p:tav>
                                        <p:tav tm="100000">
                                          <p:val>
                                            <p:strVal val="#ppt_w"/>
                                          </p:val>
                                        </p:tav>
                                      </p:tavLst>
                                    </p:anim>
                                    <p:anim calcmode="lin" valueType="num">
                                      <p:cBhvr>
                                        <p:cTn id="44" dur="250" fill="hold"/>
                                        <p:tgtEl>
                                          <p:spTgt spid="4"/>
                                        </p:tgtEl>
                                        <p:attrNameLst>
                                          <p:attrName>ppt_h</p:attrName>
                                        </p:attrNameLst>
                                      </p:cBhvr>
                                      <p:tavLst>
                                        <p:tav tm="0">
                                          <p:val>
                                            <p:fltVal val="0"/>
                                          </p:val>
                                        </p:tav>
                                        <p:tav tm="100000">
                                          <p:val>
                                            <p:strVal val="#ppt_h"/>
                                          </p:val>
                                        </p:tav>
                                      </p:tavLst>
                                    </p:anim>
                                    <p:animEffect transition="in" filter="fade">
                                      <p:cBhvr>
                                        <p:cTn id="45" dur="250"/>
                                        <p:tgtEl>
                                          <p:spTgt spid="4"/>
                                        </p:tgtEl>
                                      </p:cBhvr>
                                    </p:animEffect>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fade">
                                      <p:cBhvr>
                                        <p:cTn id="49" dur="250"/>
                                        <p:tgtEl>
                                          <p:spTgt spid="8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fade">
                                      <p:cBhvr>
                                        <p:cTn id="52" dur="250"/>
                                        <p:tgtEl>
                                          <p:spTgt spid="86"/>
                                        </p:tgtEl>
                                      </p:cBhvr>
                                    </p:animEffect>
                                  </p:childTnLst>
                                </p:cTn>
                              </p:par>
                            </p:childTnLst>
                          </p:cTn>
                        </p:par>
                        <p:par>
                          <p:cTn id="53" fill="hold">
                            <p:stCondLst>
                              <p:cond delay="4000"/>
                            </p:stCondLst>
                            <p:childTnLst>
                              <p:par>
                                <p:cTn id="54" presetID="12" presetClass="entr" presetSubtype="8"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250"/>
                                        <p:tgtEl>
                                          <p:spTgt spid="8"/>
                                        </p:tgtEl>
                                        <p:attrNameLst>
                                          <p:attrName>ppt_x</p:attrName>
                                        </p:attrNameLst>
                                      </p:cBhvr>
                                      <p:tavLst>
                                        <p:tav tm="0">
                                          <p:val>
                                            <p:strVal val="#ppt_x-#ppt_w*1.125000"/>
                                          </p:val>
                                        </p:tav>
                                        <p:tav tm="100000">
                                          <p:val>
                                            <p:strVal val="#ppt_x"/>
                                          </p:val>
                                        </p:tav>
                                      </p:tavLst>
                                    </p:anim>
                                    <p:animEffect transition="in" filter="wipe(right)">
                                      <p:cBhvr>
                                        <p:cTn id="57" dur="250"/>
                                        <p:tgtEl>
                                          <p:spTgt spid="8"/>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250" fill="hold"/>
                                        <p:tgtEl>
                                          <p:spTgt spid="5"/>
                                        </p:tgtEl>
                                        <p:attrNameLst>
                                          <p:attrName>ppt_w</p:attrName>
                                        </p:attrNameLst>
                                      </p:cBhvr>
                                      <p:tavLst>
                                        <p:tav tm="0">
                                          <p:val>
                                            <p:fltVal val="0"/>
                                          </p:val>
                                        </p:tav>
                                        <p:tav tm="100000">
                                          <p:val>
                                            <p:strVal val="#ppt_w"/>
                                          </p:val>
                                        </p:tav>
                                      </p:tavLst>
                                    </p:anim>
                                    <p:anim calcmode="lin" valueType="num">
                                      <p:cBhvr>
                                        <p:cTn id="62" dur="250" fill="hold"/>
                                        <p:tgtEl>
                                          <p:spTgt spid="5"/>
                                        </p:tgtEl>
                                        <p:attrNameLst>
                                          <p:attrName>ppt_h</p:attrName>
                                        </p:attrNameLst>
                                      </p:cBhvr>
                                      <p:tavLst>
                                        <p:tav tm="0">
                                          <p:val>
                                            <p:fltVal val="0"/>
                                          </p:val>
                                        </p:tav>
                                        <p:tav tm="100000">
                                          <p:val>
                                            <p:strVal val="#ppt_h"/>
                                          </p:val>
                                        </p:tav>
                                      </p:tavLst>
                                    </p:anim>
                                    <p:animEffect transition="in" filter="fade">
                                      <p:cBhvr>
                                        <p:cTn id="63" dur="250"/>
                                        <p:tgtEl>
                                          <p:spTgt spid="5"/>
                                        </p:tgtEl>
                                      </p:cBhvr>
                                    </p:animEffect>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250"/>
                                        <p:tgtEl>
                                          <p:spTgt spid="8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fade">
                                      <p:cBhvr>
                                        <p:cTn id="70" dur="250"/>
                                        <p:tgtEl>
                                          <p:spTgt spid="82"/>
                                        </p:tgtEl>
                                      </p:cBhvr>
                                    </p:animEffect>
                                  </p:childTnLst>
                                </p:cTn>
                              </p:par>
                            </p:childTnLst>
                          </p:cTn>
                        </p:par>
                        <p:par>
                          <p:cTn id="71" fill="hold">
                            <p:stCondLst>
                              <p:cond delay="5500"/>
                            </p:stCondLst>
                            <p:childTnLst>
                              <p:par>
                                <p:cTn id="72" presetID="12" presetClass="entr" presetSubtype="1"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 calcmode="lin" valueType="num">
                                      <p:cBhvr additive="base">
                                        <p:cTn id="74" dur="250"/>
                                        <p:tgtEl>
                                          <p:spTgt spid="9"/>
                                        </p:tgtEl>
                                        <p:attrNameLst>
                                          <p:attrName>ppt_y</p:attrName>
                                        </p:attrNameLst>
                                      </p:cBhvr>
                                      <p:tavLst>
                                        <p:tav tm="0">
                                          <p:val>
                                            <p:strVal val="#ppt_y-#ppt_h*1.125000"/>
                                          </p:val>
                                        </p:tav>
                                        <p:tav tm="100000">
                                          <p:val>
                                            <p:strVal val="#ppt_y"/>
                                          </p:val>
                                        </p:tav>
                                      </p:tavLst>
                                    </p:anim>
                                    <p:animEffect transition="in" filter="wipe(down)">
                                      <p:cBhvr>
                                        <p:cTn id="7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83" grpId="0"/>
      <p:bldP spid="84" grpId="0"/>
      <p:bldP spid="85" grpId="0"/>
      <p:bldP spid="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点击输入标题</a:t>
            </a:r>
          </a:p>
        </p:txBody>
      </p:sp>
      <p:grpSp>
        <p:nvGrpSpPr>
          <p:cNvPr id="7" name="_1"/>
          <p:cNvGrpSpPr/>
          <p:nvPr/>
        </p:nvGrpSpPr>
        <p:grpSpPr>
          <a:xfrm>
            <a:off x="1199731" y="2145568"/>
            <a:ext cx="3401761" cy="700296"/>
            <a:chOff x="828467" y="1326148"/>
            <a:chExt cx="2551321" cy="525222"/>
          </a:xfrm>
        </p:grpSpPr>
        <p:sp>
          <p:nvSpPr>
            <p:cNvPr id="8" name="圆角矩形 7"/>
            <p:cNvSpPr/>
            <p:nvPr/>
          </p:nvSpPr>
          <p:spPr>
            <a:xfrm>
              <a:off x="828467" y="1326148"/>
              <a:ext cx="2551321" cy="525222"/>
            </a:xfrm>
            <a:prstGeom prst="roundRect">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 name="圆角矩形 8"/>
            <p:cNvSpPr/>
            <p:nvPr/>
          </p:nvSpPr>
          <p:spPr>
            <a:xfrm>
              <a:off x="910698" y="1400423"/>
              <a:ext cx="2386859" cy="376672"/>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10" name="_2"/>
          <p:cNvGrpSpPr/>
          <p:nvPr/>
        </p:nvGrpSpPr>
        <p:grpSpPr>
          <a:xfrm>
            <a:off x="1199731" y="3570682"/>
            <a:ext cx="3401761" cy="700296"/>
            <a:chOff x="828467" y="1326148"/>
            <a:chExt cx="2551321" cy="525222"/>
          </a:xfrm>
        </p:grpSpPr>
        <p:sp>
          <p:nvSpPr>
            <p:cNvPr id="11" name="圆角矩形 10"/>
            <p:cNvSpPr/>
            <p:nvPr/>
          </p:nvSpPr>
          <p:spPr>
            <a:xfrm>
              <a:off x="828467" y="1326148"/>
              <a:ext cx="2551321" cy="525222"/>
            </a:xfrm>
            <a:prstGeom prst="roundRect">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 name="圆角矩形 11"/>
            <p:cNvSpPr/>
            <p:nvPr/>
          </p:nvSpPr>
          <p:spPr>
            <a:xfrm>
              <a:off x="910698" y="1400423"/>
              <a:ext cx="2386859" cy="376672"/>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13" name="_3"/>
          <p:cNvGrpSpPr/>
          <p:nvPr/>
        </p:nvGrpSpPr>
        <p:grpSpPr>
          <a:xfrm>
            <a:off x="1199731" y="5056062"/>
            <a:ext cx="3401761" cy="700296"/>
            <a:chOff x="828467" y="1326148"/>
            <a:chExt cx="2551321" cy="525222"/>
          </a:xfrm>
        </p:grpSpPr>
        <p:sp>
          <p:nvSpPr>
            <p:cNvPr id="14" name="圆角矩形 13"/>
            <p:cNvSpPr/>
            <p:nvPr/>
          </p:nvSpPr>
          <p:spPr>
            <a:xfrm>
              <a:off x="828467" y="1326148"/>
              <a:ext cx="2551321" cy="525222"/>
            </a:xfrm>
            <a:prstGeom prst="roundRect">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 name="圆角矩形 14"/>
            <p:cNvSpPr/>
            <p:nvPr/>
          </p:nvSpPr>
          <p:spPr>
            <a:xfrm>
              <a:off x="910698" y="1400423"/>
              <a:ext cx="2386859" cy="376672"/>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16" name="_4"/>
          <p:cNvGrpSpPr/>
          <p:nvPr/>
        </p:nvGrpSpPr>
        <p:grpSpPr>
          <a:xfrm>
            <a:off x="7813812" y="2144982"/>
            <a:ext cx="3401761" cy="700296"/>
            <a:chOff x="828467" y="1326148"/>
            <a:chExt cx="2551321" cy="525222"/>
          </a:xfrm>
        </p:grpSpPr>
        <p:sp>
          <p:nvSpPr>
            <p:cNvPr id="17" name="圆角矩形 16"/>
            <p:cNvSpPr/>
            <p:nvPr/>
          </p:nvSpPr>
          <p:spPr>
            <a:xfrm>
              <a:off x="828467" y="1326148"/>
              <a:ext cx="2551321" cy="525222"/>
            </a:xfrm>
            <a:prstGeom prst="roundRect">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8" name="圆角矩形 17"/>
            <p:cNvSpPr/>
            <p:nvPr/>
          </p:nvSpPr>
          <p:spPr>
            <a:xfrm>
              <a:off x="910698" y="1400423"/>
              <a:ext cx="2386859" cy="376672"/>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19" name="_5"/>
          <p:cNvGrpSpPr/>
          <p:nvPr/>
        </p:nvGrpSpPr>
        <p:grpSpPr>
          <a:xfrm>
            <a:off x="7813812" y="3570095"/>
            <a:ext cx="3401761" cy="700296"/>
            <a:chOff x="828467" y="1326148"/>
            <a:chExt cx="2551321" cy="525222"/>
          </a:xfrm>
        </p:grpSpPr>
        <p:sp>
          <p:nvSpPr>
            <p:cNvPr id="20" name="圆角矩形 19"/>
            <p:cNvSpPr/>
            <p:nvPr/>
          </p:nvSpPr>
          <p:spPr>
            <a:xfrm>
              <a:off x="828467" y="1326148"/>
              <a:ext cx="2551321" cy="525222"/>
            </a:xfrm>
            <a:prstGeom prst="roundRect">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 name="圆角矩形 20"/>
            <p:cNvSpPr/>
            <p:nvPr/>
          </p:nvSpPr>
          <p:spPr>
            <a:xfrm>
              <a:off x="910698" y="1400423"/>
              <a:ext cx="2386859" cy="376672"/>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22" name="_6"/>
          <p:cNvGrpSpPr/>
          <p:nvPr/>
        </p:nvGrpSpPr>
        <p:grpSpPr>
          <a:xfrm>
            <a:off x="7813812" y="5055475"/>
            <a:ext cx="3401761" cy="700296"/>
            <a:chOff x="828467" y="1326148"/>
            <a:chExt cx="2551321" cy="525222"/>
          </a:xfrm>
        </p:grpSpPr>
        <p:sp>
          <p:nvSpPr>
            <p:cNvPr id="23" name="圆角矩形 22"/>
            <p:cNvSpPr/>
            <p:nvPr/>
          </p:nvSpPr>
          <p:spPr>
            <a:xfrm>
              <a:off x="828467" y="1326148"/>
              <a:ext cx="2551321" cy="525222"/>
            </a:xfrm>
            <a:prstGeom prst="roundRect">
              <a:avLst/>
            </a:prstGeom>
            <a:solidFill>
              <a:srgbClr val="1D93C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4" name="圆角矩形 23"/>
            <p:cNvSpPr/>
            <p:nvPr/>
          </p:nvSpPr>
          <p:spPr>
            <a:xfrm>
              <a:off x="910698" y="1400423"/>
              <a:ext cx="2386859" cy="376672"/>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25" name="_8"/>
          <p:cNvGrpSpPr/>
          <p:nvPr/>
        </p:nvGrpSpPr>
        <p:grpSpPr>
          <a:xfrm rot="19005884">
            <a:off x="5026232" y="2735663"/>
            <a:ext cx="2292840" cy="2292840"/>
            <a:chOff x="2193191" y="1899415"/>
            <a:chExt cx="2421376" cy="2421376"/>
          </a:xfrm>
          <a:effectLst/>
        </p:grpSpPr>
        <p:sp>
          <p:nvSpPr>
            <p:cNvPr id="26" name="椭圆 25"/>
            <p:cNvSpPr/>
            <p:nvPr/>
          </p:nvSpPr>
          <p:spPr>
            <a:xfrm>
              <a:off x="2193191" y="1899415"/>
              <a:ext cx="2421376" cy="2421376"/>
            </a:xfrm>
            <a:prstGeom prst="roundRect">
              <a:avLst/>
            </a:prstGeom>
            <a:solidFill>
              <a:srgbClr val="1D93CF"/>
            </a:solidFill>
            <a:ln w="31750">
              <a:gradFill flip="none" rotWithShape="1">
                <a:gsLst>
                  <a:gs pos="0">
                    <a:schemeClr val="bg1">
                      <a:lumMod val="6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7" name="椭圆 26"/>
            <p:cNvSpPr/>
            <p:nvPr/>
          </p:nvSpPr>
          <p:spPr>
            <a:xfrm>
              <a:off x="2345502" y="2051726"/>
              <a:ext cx="2116756" cy="2116756"/>
            </a:xfrm>
            <a:prstGeom prst="roundRect">
              <a:avLst/>
            </a:prstGeom>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28" name="_9"/>
          <p:cNvSpPr txBox="1"/>
          <p:nvPr/>
        </p:nvSpPr>
        <p:spPr>
          <a:xfrm>
            <a:off x="1741954" y="2310904"/>
            <a:ext cx="2612245" cy="382903"/>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altLang="zh-CN"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01 </a:t>
            </a:r>
            <a:r>
              <a:rPr lang="zh-CN" altLang="en-US"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点击输入标题内容</a:t>
            </a:r>
            <a:endParaRPr lang="en-GB" altLang="zh-CN"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_10"/>
          <p:cNvSpPr txBox="1"/>
          <p:nvPr/>
        </p:nvSpPr>
        <p:spPr>
          <a:xfrm>
            <a:off x="1741954" y="3734118"/>
            <a:ext cx="2612245" cy="382903"/>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altLang="zh-CN"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02 </a:t>
            </a:r>
            <a:r>
              <a:rPr lang="zh-CN" altLang="en-US"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点击输入标题内容</a:t>
            </a:r>
            <a:endParaRPr lang="en-GB" altLang="zh-CN"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0" name="11"/>
          <p:cNvSpPr txBox="1"/>
          <p:nvPr/>
        </p:nvSpPr>
        <p:spPr>
          <a:xfrm>
            <a:off x="1741954" y="5214760"/>
            <a:ext cx="2612245" cy="382903"/>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altLang="zh-CN"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03 </a:t>
            </a:r>
            <a:r>
              <a:rPr lang="zh-CN" altLang="en-US"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点击输入标题内容</a:t>
            </a:r>
            <a:endParaRPr lang="en-GB" altLang="zh-CN"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1" name="_12"/>
          <p:cNvSpPr txBox="1"/>
          <p:nvPr/>
        </p:nvSpPr>
        <p:spPr>
          <a:xfrm>
            <a:off x="8113449" y="2310904"/>
            <a:ext cx="2612245" cy="382903"/>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altLang="zh-CN"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04 </a:t>
            </a:r>
            <a:r>
              <a:rPr lang="zh-CN" altLang="en-US"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点击输入标题内容</a:t>
            </a:r>
            <a:endParaRPr lang="en-GB" altLang="zh-CN"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2" name="_13"/>
          <p:cNvSpPr txBox="1"/>
          <p:nvPr/>
        </p:nvSpPr>
        <p:spPr>
          <a:xfrm>
            <a:off x="8113449" y="3734118"/>
            <a:ext cx="2612245" cy="382903"/>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altLang="zh-CN"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05 </a:t>
            </a:r>
            <a:r>
              <a:rPr lang="zh-CN" altLang="en-US"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点击输入标题内容</a:t>
            </a:r>
            <a:endParaRPr lang="en-GB" altLang="zh-CN"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3" name="_14"/>
          <p:cNvSpPr txBox="1"/>
          <p:nvPr/>
        </p:nvSpPr>
        <p:spPr>
          <a:xfrm>
            <a:off x="8113449" y="5214760"/>
            <a:ext cx="2612245" cy="382903"/>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altLang="zh-CN"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06 </a:t>
            </a:r>
            <a:r>
              <a:rPr lang="zh-CN" altLang="en-US"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点击输入标题内容</a:t>
            </a:r>
            <a:endParaRPr lang="en-GB" altLang="zh-CN"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4" name="_15"/>
          <p:cNvSpPr txBox="1"/>
          <p:nvPr/>
        </p:nvSpPr>
        <p:spPr>
          <a:xfrm>
            <a:off x="1864295" y="2833481"/>
            <a:ext cx="2367561" cy="611781"/>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a:t>
            </a:r>
            <a:endPar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5" name="_16"/>
          <p:cNvSpPr txBox="1"/>
          <p:nvPr/>
        </p:nvSpPr>
        <p:spPr>
          <a:xfrm>
            <a:off x="1986639" y="4428633"/>
            <a:ext cx="2367561" cy="165252"/>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a:t>
            </a:r>
            <a:endPar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6" name="_17"/>
          <p:cNvSpPr txBox="1"/>
          <p:nvPr/>
        </p:nvSpPr>
        <p:spPr>
          <a:xfrm>
            <a:off x="1986639" y="5945376"/>
            <a:ext cx="2367561" cy="165252"/>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a:t>
            </a:r>
            <a:endPar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7" name="_18"/>
          <p:cNvSpPr txBox="1"/>
          <p:nvPr/>
        </p:nvSpPr>
        <p:spPr>
          <a:xfrm>
            <a:off x="8113448" y="3002446"/>
            <a:ext cx="2243224" cy="16107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a:t>
            </a:r>
            <a:endPar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8" name="_19"/>
          <p:cNvSpPr txBox="1"/>
          <p:nvPr/>
        </p:nvSpPr>
        <p:spPr>
          <a:xfrm>
            <a:off x="8113448" y="4432806"/>
            <a:ext cx="2243224" cy="16107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a:t>
            </a:r>
            <a:endPar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9" name="_20"/>
          <p:cNvSpPr txBox="1"/>
          <p:nvPr/>
        </p:nvSpPr>
        <p:spPr>
          <a:xfrm>
            <a:off x="8113448" y="5949549"/>
            <a:ext cx="2243224" cy="16107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zh-CN" altLang="en-US" sz="1335"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a:t>
            </a:r>
            <a:endParaRPr lang="en-US" altLang="zh-CN" sz="1335"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0" name="_21"/>
          <p:cNvSpPr/>
          <p:nvPr/>
        </p:nvSpPr>
        <p:spPr>
          <a:xfrm>
            <a:off x="5207874" y="3421697"/>
            <a:ext cx="2017059" cy="913199"/>
          </a:xfrm>
          <a:prstGeom prst="rect">
            <a:avLst/>
          </a:prstGeom>
        </p:spPr>
        <p:txBody>
          <a:bodyPr wrap="square">
            <a:spAutoFit/>
          </a:bodyPr>
          <a:lstStyle/>
          <a:p>
            <a:pPr algn="ctr"/>
            <a:r>
              <a:rPr lang="zh-CN" altLang="en-US" sz="2665"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年度工作</a:t>
            </a:r>
            <a:endParaRPr lang="en-US" altLang="zh-CN" sz="2665"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2665"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内容概述</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4">
                                            <p:txEl>
                                              <p:pRg st="0" end="0"/>
                                            </p:txEl>
                                          </p:spTgt>
                                        </p:tgtEl>
                                        <p:attrNameLst>
                                          <p:attrName>style.visibility</p:attrName>
                                        </p:attrNameLst>
                                      </p:cBhvr>
                                      <p:to>
                                        <p:strVal val="visible"/>
                                      </p:to>
                                    </p:set>
                                    <p:animEffect transition="in" filter="fade">
                                      <p:cBhvr>
                                        <p:cTn id="24" dur="500"/>
                                        <p:tgtEl>
                                          <p:spTgt spid="34">
                                            <p:txEl>
                                              <p:pRg st="0" end="0"/>
                                            </p:txEl>
                                          </p:spTgt>
                                        </p:tgtEl>
                                      </p:cBhvr>
                                    </p:animEffect>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0-#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35">
                                            <p:txEl>
                                              <p:pRg st="0" end="0"/>
                                            </p:txEl>
                                          </p:spTgt>
                                        </p:tgtEl>
                                        <p:attrNameLst>
                                          <p:attrName>style.visibility</p:attrName>
                                        </p:attrNameLst>
                                      </p:cBhvr>
                                      <p:to>
                                        <p:strVal val="visible"/>
                                      </p:to>
                                    </p:set>
                                    <p:animEffect transition="in" filter="fade">
                                      <p:cBhvr>
                                        <p:cTn id="37" dur="500"/>
                                        <p:tgtEl>
                                          <p:spTgt spid="35">
                                            <p:txEl>
                                              <p:pRg st="0" end="0"/>
                                            </p:txEl>
                                          </p:spTgt>
                                        </p:tgtEl>
                                      </p:cBhvr>
                                    </p:animEffect>
                                  </p:childTnLst>
                                </p:cTn>
                              </p:par>
                            </p:childTnLst>
                          </p:cTn>
                        </p:par>
                        <p:par>
                          <p:cTn id="38" fill="hold">
                            <p:stCondLst>
                              <p:cond delay="4000"/>
                            </p:stCondLst>
                            <p:childTnLst>
                              <p:par>
                                <p:cTn id="39" presetID="2" presetClass="entr" presetSubtype="8"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0-#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500"/>
                                        <p:tgtEl>
                                          <p:spTgt spid="30"/>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36">
                                            <p:txEl>
                                              <p:pRg st="0" end="0"/>
                                            </p:txEl>
                                          </p:spTgt>
                                        </p:tgtEl>
                                        <p:attrNameLst>
                                          <p:attrName>style.visibility</p:attrName>
                                        </p:attrNameLst>
                                      </p:cBhvr>
                                      <p:to>
                                        <p:strVal val="visible"/>
                                      </p:to>
                                    </p:set>
                                    <p:animEffect transition="in" filter="fade">
                                      <p:cBhvr>
                                        <p:cTn id="50" dur="500"/>
                                        <p:tgtEl>
                                          <p:spTgt spid="36">
                                            <p:txEl>
                                              <p:pRg st="0" end="0"/>
                                            </p:txEl>
                                          </p:spTgt>
                                        </p:tgtEl>
                                      </p:cBhvr>
                                    </p:animEffect>
                                  </p:childTnLst>
                                </p:cTn>
                              </p:par>
                            </p:childTnLst>
                          </p:cTn>
                        </p:par>
                        <p:par>
                          <p:cTn id="51" fill="hold">
                            <p:stCondLst>
                              <p:cond delay="5500"/>
                            </p:stCondLst>
                            <p:childTnLst>
                              <p:par>
                                <p:cTn id="52" presetID="2" presetClass="entr" presetSubtype="2"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1+#ppt_w/2"/>
                                          </p:val>
                                        </p:tav>
                                        <p:tav tm="100000">
                                          <p:val>
                                            <p:strVal val="#ppt_x"/>
                                          </p:val>
                                        </p:tav>
                                      </p:tavLst>
                                    </p:anim>
                                    <p:anim calcmode="lin" valueType="num">
                                      <p:cBhvr additive="base">
                                        <p:cTn id="55" dur="500" fill="hold"/>
                                        <p:tgtEl>
                                          <p:spTgt spid="16"/>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left)">
                                      <p:cBhvr>
                                        <p:cTn id="59" dur="500"/>
                                        <p:tgtEl>
                                          <p:spTgt spid="31"/>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37">
                                            <p:txEl>
                                              <p:pRg st="0" end="0"/>
                                            </p:txEl>
                                          </p:spTgt>
                                        </p:tgtEl>
                                        <p:attrNameLst>
                                          <p:attrName>style.visibility</p:attrName>
                                        </p:attrNameLst>
                                      </p:cBhvr>
                                      <p:to>
                                        <p:strVal val="visible"/>
                                      </p:to>
                                    </p:set>
                                    <p:animEffect transition="in" filter="fade">
                                      <p:cBhvr>
                                        <p:cTn id="63" dur="500"/>
                                        <p:tgtEl>
                                          <p:spTgt spid="37">
                                            <p:txEl>
                                              <p:pRg st="0" end="0"/>
                                            </p:txEl>
                                          </p:spTgt>
                                        </p:tgtEl>
                                      </p:cBhvr>
                                    </p:animEffect>
                                  </p:childTnLst>
                                </p:cTn>
                              </p:par>
                            </p:childTnLst>
                          </p:cTn>
                        </p:par>
                        <p:par>
                          <p:cTn id="64" fill="hold">
                            <p:stCondLst>
                              <p:cond delay="7000"/>
                            </p:stCondLst>
                            <p:childTnLst>
                              <p:par>
                                <p:cTn id="65" presetID="2" presetClass="entr" presetSubtype="2"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1+#ppt_w/2"/>
                                          </p:val>
                                        </p:tav>
                                        <p:tav tm="100000">
                                          <p:val>
                                            <p:strVal val="#ppt_x"/>
                                          </p:val>
                                        </p:tav>
                                      </p:tavLst>
                                    </p:anim>
                                    <p:anim calcmode="lin" valueType="num">
                                      <p:cBhvr additive="base">
                                        <p:cTn id="68" dur="500" fill="hold"/>
                                        <p:tgtEl>
                                          <p:spTgt spid="19"/>
                                        </p:tgtEl>
                                        <p:attrNameLst>
                                          <p:attrName>ppt_y</p:attrName>
                                        </p:attrNameLst>
                                      </p:cBhvr>
                                      <p:tavLst>
                                        <p:tav tm="0">
                                          <p:val>
                                            <p:strVal val="#ppt_y"/>
                                          </p:val>
                                        </p:tav>
                                        <p:tav tm="100000">
                                          <p:val>
                                            <p:strVal val="#ppt_y"/>
                                          </p:val>
                                        </p:tav>
                                      </p:tavLst>
                                    </p:anim>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wipe(left)">
                                      <p:cBhvr>
                                        <p:cTn id="72" dur="500"/>
                                        <p:tgtEl>
                                          <p:spTgt spid="32"/>
                                        </p:tgtEl>
                                      </p:cBhvr>
                                    </p:animEffect>
                                  </p:childTnLst>
                                </p:cTn>
                              </p:par>
                            </p:childTnLst>
                          </p:cTn>
                        </p:par>
                        <p:par>
                          <p:cTn id="73" fill="hold">
                            <p:stCondLst>
                              <p:cond delay="8000"/>
                            </p:stCondLst>
                            <p:childTnLst>
                              <p:par>
                                <p:cTn id="74" presetID="10" presetClass="entr" presetSubtype="0" fill="hold" grpId="0" nodeType="afterEffect">
                                  <p:stCondLst>
                                    <p:cond delay="0"/>
                                  </p:stCondLst>
                                  <p:childTnLst>
                                    <p:set>
                                      <p:cBhvr>
                                        <p:cTn id="75" dur="1" fill="hold">
                                          <p:stCondLst>
                                            <p:cond delay="0"/>
                                          </p:stCondLst>
                                        </p:cTn>
                                        <p:tgtEl>
                                          <p:spTgt spid="38">
                                            <p:txEl>
                                              <p:pRg st="0" end="0"/>
                                            </p:txEl>
                                          </p:spTgt>
                                        </p:tgtEl>
                                        <p:attrNameLst>
                                          <p:attrName>style.visibility</p:attrName>
                                        </p:attrNameLst>
                                      </p:cBhvr>
                                      <p:to>
                                        <p:strVal val="visible"/>
                                      </p:to>
                                    </p:set>
                                    <p:animEffect transition="in" filter="fade">
                                      <p:cBhvr>
                                        <p:cTn id="76" dur="500"/>
                                        <p:tgtEl>
                                          <p:spTgt spid="38">
                                            <p:txEl>
                                              <p:pRg st="0" end="0"/>
                                            </p:txEl>
                                          </p:spTgt>
                                        </p:tgtEl>
                                      </p:cBhvr>
                                    </p:animEffect>
                                  </p:childTnLst>
                                </p:cTn>
                              </p:par>
                            </p:childTnLst>
                          </p:cTn>
                        </p:par>
                        <p:par>
                          <p:cTn id="77" fill="hold">
                            <p:stCondLst>
                              <p:cond delay="8500"/>
                            </p:stCondLst>
                            <p:childTnLst>
                              <p:par>
                                <p:cTn id="78" presetID="2" presetClass="entr" presetSubtype="2" fill="hold" nodeType="after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additive="base">
                                        <p:cTn id="80" dur="500" fill="hold"/>
                                        <p:tgtEl>
                                          <p:spTgt spid="22"/>
                                        </p:tgtEl>
                                        <p:attrNameLst>
                                          <p:attrName>ppt_x</p:attrName>
                                        </p:attrNameLst>
                                      </p:cBhvr>
                                      <p:tavLst>
                                        <p:tav tm="0">
                                          <p:val>
                                            <p:strVal val="1+#ppt_w/2"/>
                                          </p:val>
                                        </p:tav>
                                        <p:tav tm="100000">
                                          <p:val>
                                            <p:strVal val="#ppt_x"/>
                                          </p:val>
                                        </p:tav>
                                      </p:tavLst>
                                    </p:anim>
                                    <p:anim calcmode="lin" valueType="num">
                                      <p:cBhvr additive="base">
                                        <p:cTn id="81" dur="500" fill="hold"/>
                                        <p:tgtEl>
                                          <p:spTgt spid="22"/>
                                        </p:tgtEl>
                                        <p:attrNameLst>
                                          <p:attrName>ppt_y</p:attrName>
                                        </p:attrNameLst>
                                      </p:cBhvr>
                                      <p:tavLst>
                                        <p:tav tm="0">
                                          <p:val>
                                            <p:strVal val="#ppt_y"/>
                                          </p:val>
                                        </p:tav>
                                        <p:tav tm="100000">
                                          <p:val>
                                            <p:strVal val="#ppt_y"/>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left)">
                                      <p:cBhvr>
                                        <p:cTn id="85" dur="500"/>
                                        <p:tgtEl>
                                          <p:spTgt spid="33"/>
                                        </p:tgtEl>
                                      </p:cBhvr>
                                    </p:animEffect>
                                  </p:childTnLst>
                                </p:cTn>
                              </p:par>
                            </p:childTnLst>
                          </p:cTn>
                        </p:par>
                        <p:par>
                          <p:cTn id="86" fill="hold">
                            <p:stCondLst>
                              <p:cond delay="9500"/>
                            </p:stCondLst>
                            <p:childTnLst>
                              <p:par>
                                <p:cTn id="87" presetID="10" presetClass="entr" presetSubtype="0" fill="hold" grpId="0" nodeType="afterEffect">
                                  <p:stCondLst>
                                    <p:cond delay="0"/>
                                  </p:stCondLst>
                                  <p:childTnLst>
                                    <p:set>
                                      <p:cBhvr>
                                        <p:cTn id="88" dur="1" fill="hold">
                                          <p:stCondLst>
                                            <p:cond delay="0"/>
                                          </p:stCondLst>
                                        </p:cTn>
                                        <p:tgtEl>
                                          <p:spTgt spid="39">
                                            <p:txEl>
                                              <p:pRg st="0" end="0"/>
                                            </p:txEl>
                                          </p:spTgt>
                                        </p:tgtEl>
                                        <p:attrNameLst>
                                          <p:attrName>style.visibility</p:attrName>
                                        </p:attrNameLst>
                                      </p:cBhvr>
                                      <p:to>
                                        <p:strVal val="visible"/>
                                      </p:to>
                                    </p:set>
                                    <p:animEffect transition="in" filter="fade">
                                      <p:cBhvr>
                                        <p:cTn id="89"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文本占位符 62"/>
          <p:cNvSpPr>
            <a:spLocks noGrp="1"/>
          </p:cNvSpPr>
          <p:nvPr>
            <p:ph type="body" sz="quarter" idx="10"/>
          </p:nvPr>
        </p:nvSpPr>
        <p:spPr/>
        <p:txBody>
          <a:bodyPr/>
          <a:lstStyle/>
          <a:p>
            <a:r>
              <a:rPr lang="zh-CN" altLang="en-US" dirty="0"/>
              <a:t>点击输入标题</a:t>
            </a:r>
          </a:p>
        </p:txBody>
      </p:sp>
      <p:sp>
        <p:nvSpPr>
          <p:cNvPr id="3" name="_2"/>
          <p:cNvSpPr/>
          <p:nvPr/>
        </p:nvSpPr>
        <p:spPr>
          <a:xfrm>
            <a:off x="1256936" y="2208925"/>
            <a:ext cx="9794240" cy="1860795"/>
          </a:xfrm>
          <a:prstGeom prst="roundRect">
            <a:avLst>
              <a:gd name="adj" fmla="val 0"/>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 name="_3"/>
          <p:cNvSpPr txBox="1"/>
          <p:nvPr/>
        </p:nvSpPr>
        <p:spPr>
          <a:xfrm>
            <a:off x="1653556" y="2533549"/>
            <a:ext cx="9001000" cy="1181862"/>
          </a:xfrm>
          <a:prstGeom prst="rect">
            <a:avLst/>
          </a:prstGeom>
          <a:noFill/>
        </p:spPr>
        <p:txBody>
          <a:bodyPr wrap="square" lIns="0" tIns="0" rIns="0" bIns="0" rtlCol="0">
            <a:spAutoFit/>
          </a:bodyPr>
          <a:lstStyle/>
          <a:p>
            <a:pPr algn="just">
              <a:lnSpc>
                <a:spcPct val="120000"/>
              </a:lnSpc>
            </a:pPr>
            <a:r>
              <a:rPr lang="zh-CN" altLang="en-US"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详细内容</a:t>
            </a:r>
            <a:r>
              <a:rPr lang="en-US"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a:t>
            </a:r>
            <a:r>
              <a:rPr lang="zh-CN" altLang="en-US"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点击输入本栏的具体文字，简明扼要的说明分项内容，此为概念图解，请根据您的具体内容酌情修改。详细内容</a:t>
            </a:r>
            <a:r>
              <a:rPr lang="en-US"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a:t>
            </a:r>
            <a:r>
              <a:rPr lang="zh-CN" altLang="en-US"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点击输入本栏的具体文字，简明扼要的说明分项内容，此为概念图解，请根据您的具体内容酌情修改。</a:t>
            </a:r>
            <a:r>
              <a:rPr lang="zh-CN" altLang="en-US" sz="16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详亮亮图文旗舰店</a:t>
            </a:r>
            <a:r>
              <a:rPr lang="en-US" altLang="zh-CN" sz="16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https://liangliangtuwen.tmall.com</a:t>
            </a:r>
            <a:r>
              <a:rPr lang="zh-CN" altLang="en-US" sz="16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细</a:t>
            </a:r>
            <a:r>
              <a:rPr lang="zh-CN" altLang="en-US"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a:t>
            </a:r>
            <a:r>
              <a:rPr lang="en-US"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a:t>
            </a:r>
            <a:r>
              <a:rPr lang="zh-CN" altLang="en-US"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点击输入本栏的具体文字，简明扼要的说明分项内容，此为概念图解，请根据您的具体内容酌情修改。</a:t>
            </a:r>
            <a:endParaRPr lang="en-US"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 name="_4"/>
          <p:cNvSpPr/>
          <p:nvPr/>
        </p:nvSpPr>
        <p:spPr>
          <a:xfrm>
            <a:off x="1206712" y="2149506"/>
            <a:ext cx="384043"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1D9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mpact" panose="020B0806030902050204" pitchFamily="34" charset="0"/>
              <a:ea typeface="微软雅黑" panose="020B0503020204020204" pitchFamily="34" charset="-122"/>
              <a:sym typeface="Impact" panose="020B0806030902050204" pitchFamily="34" charset="0"/>
            </a:endParaRPr>
          </a:p>
        </p:txBody>
      </p:sp>
      <p:sp>
        <p:nvSpPr>
          <p:cNvPr id="6" name="_5"/>
          <p:cNvSpPr/>
          <p:nvPr/>
        </p:nvSpPr>
        <p:spPr>
          <a:xfrm rot="10800000">
            <a:off x="10720017" y="3744845"/>
            <a:ext cx="384043"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1D9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mpact" panose="020B0806030902050204" pitchFamily="34" charset="0"/>
              <a:ea typeface="微软雅黑" panose="020B0503020204020204" pitchFamily="34" charset="-122"/>
              <a:sym typeface="Impact" panose="020B0806030902050204" pitchFamily="34" charset="0"/>
            </a:endParaRPr>
          </a:p>
        </p:txBody>
      </p:sp>
      <p:sp>
        <p:nvSpPr>
          <p:cNvPr id="7" name="_6"/>
          <p:cNvSpPr/>
          <p:nvPr/>
        </p:nvSpPr>
        <p:spPr bwMode="auto">
          <a:xfrm>
            <a:off x="1931360" y="4526589"/>
            <a:ext cx="1854170" cy="1756383"/>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 name="7"/>
          <p:cNvSpPr/>
          <p:nvPr/>
        </p:nvSpPr>
        <p:spPr bwMode="auto">
          <a:xfrm>
            <a:off x="2134882" y="4733517"/>
            <a:ext cx="1467799" cy="1390389"/>
          </a:xfrm>
          <a:prstGeom prst="roundRect">
            <a:avLst/>
          </a:prstGeom>
          <a:solidFill>
            <a:schemeClr val="bg1">
              <a:lumMod val="95000"/>
            </a:schemeClr>
          </a:solidFill>
          <a:ln w="50800">
            <a:noFill/>
          </a:ln>
          <a:effectLst>
            <a:outerShdw blurRad="101600" dist="50800" dir="2700000" algn="tl" rotWithShape="0">
              <a:schemeClr val="accent1">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 name="_8"/>
          <p:cNvSpPr/>
          <p:nvPr/>
        </p:nvSpPr>
        <p:spPr bwMode="auto">
          <a:xfrm>
            <a:off x="4030468" y="4526589"/>
            <a:ext cx="1854170" cy="1756383"/>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 name="_9"/>
          <p:cNvSpPr/>
          <p:nvPr/>
        </p:nvSpPr>
        <p:spPr bwMode="auto">
          <a:xfrm>
            <a:off x="4233990" y="4733517"/>
            <a:ext cx="1467799" cy="1390389"/>
          </a:xfrm>
          <a:prstGeom prst="roundRect">
            <a:avLst/>
          </a:pr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 name="_10"/>
          <p:cNvSpPr/>
          <p:nvPr/>
        </p:nvSpPr>
        <p:spPr bwMode="auto">
          <a:xfrm>
            <a:off x="6163022" y="4526589"/>
            <a:ext cx="1854170" cy="1756383"/>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 name="_11"/>
          <p:cNvSpPr/>
          <p:nvPr/>
        </p:nvSpPr>
        <p:spPr bwMode="auto">
          <a:xfrm>
            <a:off x="6366543" y="4733517"/>
            <a:ext cx="1467799" cy="1390389"/>
          </a:xfrm>
          <a:prstGeom prst="roundRect">
            <a:avLst/>
          </a:pr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3" name="_12"/>
          <p:cNvSpPr/>
          <p:nvPr/>
        </p:nvSpPr>
        <p:spPr>
          <a:xfrm>
            <a:off x="2254340" y="5289395"/>
            <a:ext cx="1338828" cy="369332"/>
          </a:xfrm>
          <a:prstGeom prst="rect">
            <a:avLst/>
          </a:prstGeom>
        </p:spPr>
        <p:txBody>
          <a:bodyPr wrap="none" lIns="91440" tIns="45720" rIns="91440" bIns="45720">
            <a:spAutoFit/>
          </a:bodyPr>
          <a:lstStyle/>
          <a:p>
            <a:pPr algn="ctr"/>
            <a:r>
              <a:rPr lang="zh-CN" altLang="en-US"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添加关键字</a:t>
            </a:r>
            <a:endParaRPr lang="zh-CN" altLang="en-US" sz="1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4" name="_13"/>
          <p:cNvSpPr/>
          <p:nvPr/>
        </p:nvSpPr>
        <p:spPr>
          <a:xfrm>
            <a:off x="6486002" y="5289395"/>
            <a:ext cx="1338828" cy="369332"/>
          </a:xfrm>
          <a:prstGeom prst="rect">
            <a:avLst/>
          </a:prstGeom>
        </p:spPr>
        <p:txBody>
          <a:bodyPr wrap="none" lIns="91440" tIns="45720" rIns="91440" bIns="45720">
            <a:spAutoFit/>
          </a:bodyPr>
          <a:lstStyle/>
          <a:p>
            <a:pPr algn="ctr"/>
            <a:r>
              <a:rPr lang="zh-CN" altLang="en-US"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添加关键字</a:t>
            </a:r>
            <a:endParaRPr lang="zh-CN" altLang="en-US" sz="1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 name="_14"/>
          <p:cNvSpPr/>
          <p:nvPr/>
        </p:nvSpPr>
        <p:spPr>
          <a:xfrm>
            <a:off x="4353448" y="5289395"/>
            <a:ext cx="1338828" cy="369332"/>
          </a:xfrm>
          <a:prstGeom prst="rect">
            <a:avLst/>
          </a:prstGeom>
        </p:spPr>
        <p:txBody>
          <a:bodyPr wrap="none" lIns="91440" tIns="45720" rIns="91440" bIns="45720">
            <a:spAutoFit/>
          </a:bodyPr>
          <a:lstStyle/>
          <a:p>
            <a:pPr algn="ctr"/>
            <a:r>
              <a:rPr lang="zh-CN" altLang="en-US"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添加关键字</a:t>
            </a:r>
            <a:endParaRPr lang="zh-CN" altLang="en-US" sz="1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16" name="_15"/>
          <p:cNvGrpSpPr/>
          <p:nvPr/>
        </p:nvGrpSpPr>
        <p:grpSpPr>
          <a:xfrm>
            <a:off x="6981983" y="4852822"/>
            <a:ext cx="307935" cy="306305"/>
            <a:chOff x="3856417" y="4248125"/>
            <a:chExt cx="409860" cy="407692"/>
          </a:xfrm>
          <a:solidFill>
            <a:srgbClr val="1D93CF"/>
          </a:solidFill>
        </p:grpSpPr>
        <p:sp>
          <p:nvSpPr>
            <p:cNvPr id="17" name="Freeform 187"/>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8" name="Freeform 188"/>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9"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0"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2"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3"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24" name="_16"/>
          <p:cNvGrpSpPr/>
          <p:nvPr/>
        </p:nvGrpSpPr>
        <p:grpSpPr>
          <a:xfrm>
            <a:off x="2721183" y="4797017"/>
            <a:ext cx="364144" cy="417911"/>
            <a:chOff x="2733098" y="4187405"/>
            <a:chExt cx="484675" cy="556238"/>
          </a:xfrm>
          <a:solidFill>
            <a:srgbClr val="1D93CF"/>
          </a:solidFill>
        </p:grpSpPr>
        <p:sp>
          <p:nvSpPr>
            <p:cNvPr id="25"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7" name="Freeform 304"/>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8" name="Freeform 305"/>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Freeform 306"/>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0" name="Freeform 307"/>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1" name="Freeform 308"/>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2" name="Freeform 309"/>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3" name="Freeform 310"/>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4" name="Freeform 311"/>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5" name="Freeform 312"/>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6" name="Freeform 313"/>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7" name="Freeform 314"/>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8" name="Freeform 315"/>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9" name="Freeform 316"/>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0"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1"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42" name="_17"/>
          <p:cNvGrpSpPr/>
          <p:nvPr/>
        </p:nvGrpSpPr>
        <p:grpSpPr>
          <a:xfrm>
            <a:off x="4812553" y="4859747"/>
            <a:ext cx="429315" cy="292455"/>
            <a:chOff x="4895160" y="4287159"/>
            <a:chExt cx="571418" cy="389258"/>
          </a:xfrm>
          <a:solidFill>
            <a:srgbClr val="1D93CF"/>
          </a:solidFill>
        </p:grpSpPr>
        <p:sp>
          <p:nvSpPr>
            <p:cNvPr id="43"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4"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5"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6"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7"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8"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9"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0"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1"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52" name="18"/>
          <p:cNvSpPr/>
          <p:nvPr/>
        </p:nvSpPr>
        <p:spPr bwMode="auto">
          <a:xfrm>
            <a:off x="8282372" y="4526588"/>
            <a:ext cx="1854170" cy="1756383"/>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3" name="_19"/>
          <p:cNvSpPr/>
          <p:nvPr/>
        </p:nvSpPr>
        <p:spPr bwMode="auto">
          <a:xfrm>
            <a:off x="8485893" y="4733516"/>
            <a:ext cx="1467799" cy="1390389"/>
          </a:xfrm>
          <a:prstGeom prst="roundRect">
            <a:avLst/>
          </a:pr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4" name="_20"/>
          <p:cNvSpPr/>
          <p:nvPr/>
        </p:nvSpPr>
        <p:spPr>
          <a:xfrm>
            <a:off x="8605351" y="5289394"/>
            <a:ext cx="1338828" cy="369332"/>
          </a:xfrm>
          <a:prstGeom prst="rect">
            <a:avLst/>
          </a:prstGeom>
        </p:spPr>
        <p:txBody>
          <a:bodyPr wrap="none" lIns="91440" tIns="45720" rIns="91440" bIns="45720">
            <a:spAutoFit/>
          </a:bodyPr>
          <a:lstStyle/>
          <a:p>
            <a:pPr algn="ctr"/>
            <a:r>
              <a:rPr lang="zh-CN" altLang="en-US"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添加关键字</a:t>
            </a:r>
            <a:endParaRPr lang="zh-CN" altLang="en-US" sz="100"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55" name="_21"/>
          <p:cNvGrpSpPr/>
          <p:nvPr/>
        </p:nvGrpSpPr>
        <p:grpSpPr>
          <a:xfrm>
            <a:off x="9135212" y="4862978"/>
            <a:ext cx="276035" cy="260733"/>
            <a:chOff x="4882149" y="3025052"/>
            <a:chExt cx="489013" cy="461905"/>
          </a:xfrm>
          <a:solidFill>
            <a:srgbClr val="1D93CF"/>
          </a:solidFill>
        </p:grpSpPr>
        <p:sp>
          <p:nvSpPr>
            <p:cNvPr id="56"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7"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8"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9"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0" name="Rectangle 254"/>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1" name="Rectangle 255"/>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2" name="Rectangle 256"/>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par>
                                <p:cTn id="43" presetID="53" presetClass="entr" presetSubtype="16" fill="hold" grpId="0" nodeType="withEffect">
                                  <p:stCondLst>
                                    <p:cond delay="60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2000"/>
                            </p:stCondLst>
                            <p:childTnLst>
                              <p:par>
                                <p:cTn id="49" presetID="21" presetClass="entr" presetSubtype="1"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heel(1)">
                                      <p:cBhvr>
                                        <p:cTn id="51" dur="500"/>
                                        <p:tgtEl>
                                          <p:spTgt spid="8"/>
                                        </p:tgtEl>
                                      </p:cBhvr>
                                    </p:animEffect>
                                  </p:childTnLst>
                                </p:cTn>
                              </p:par>
                              <p:par>
                                <p:cTn id="52" presetID="21" presetClass="entr" presetSubtype="1" fill="hold" grpId="0" nodeType="withEffect">
                                  <p:stCondLst>
                                    <p:cond delay="200"/>
                                  </p:stCondLst>
                                  <p:childTnLst>
                                    <p:set>
                                      <p:cBhvr>
                                        <p:cTn id="53" dur="1" fill="hold">
                                          <p:stCondLst>
                                            <p:cond delay="0"/>
                                          </p:stCondLst>
                                        </p:cTn>
                                        <p:tgtEl>
                                          <p:spTgt spid="10"/>
                                        </p:tgtEl>
                                        <p:attrNameLst>
                                          <p:attrName>style.visibility</p:attrName>
                                        </p:attrNameLst>
                                      </p:cBhvr>
                                      <p:to>
                                        <p:strVal val="visible"/>
                                      </p:to>
                                    </p:set>
                                    <p:animEffect transition="in" filter="wheel(1)">
                                      <p:cBhvr>
                                        <p:cTn id="54" dur="500"/>
                                        <p:tgtEl>
                                          <p:spTgt spid="10"/>
                                        </p:tgtEl>
                                      </p:cBhvr>
                                    </p:animEffect>
                                  </p:childTnLst>
                                </p:cTn>
                              </p:par>
                              <p:par>
                                <p:cTn id="55" presetID="21" presetClass="entr" presetSubtype="1" fill="hold" grpId="0" nodeType="withEffect">
                                  <p:stCondLst>
                                    <p:cond delay="400"/>
                                  </p:stCondLst>
                                  <p:childTnLst>
                                    <p:set>
                                      <p:cBhvr>
                                        <p:cTn id="56" dur="1" fill="hold">
                                          <p:stCondLst>
                                            <p:cond delay="0"/>
                                          </p:stCondLst>
                                        </p:cTn>
                                        <p:tgtEl>
                                          <p:spTgt spid="12"/>
                                        </p:tgtEl>
                                        <p:attrNameLst>
                                          <p:attrName>style.visibility</p:attrName>
                                        </p:attrNameLst>
                                      </p:cBhvr>
                                      <p:to>
                                        <p:strVal val="visible"/>
                                      </p:to>
                                    </p:set>
                                    <p:animEffect transition="in" filter="wheel(1)">
                                      <p:cBhvr>
                                        <p:cTn id="57" dur="500"/>
                                        <p:tgtEl>
                                          <p:spTgt spid="12"/>
                                        </p:tgtEl>
                                      </p:cBhvr>
                                    </p:animEffect>
                                  </p:childTnLst>
                                </p:cTn>
                              </p:par>
                              <p:par>
                                <p:cTn id="58" presetID="21" presetClass="entr" presetSubtype="1" fill="hold" grpId="0" nodeType="withEffect">
                                  <p:stCondLst>
                                    <p:cond delay="600"/>
                                  </p:stCondLst>
                                  <p:childTnLst>
                                    <p:set>
                                      <p:cBhvr>
                                        <p:cTn id="59" dur="1" fill="hold">
                                          <p:stCondLst>
                                            <p:cond delay="0"/>
                                          </p:stCondLst>
                                        </p:cTn>
                                        <p:tgtEl>
                                          <p:spTgt spid="53"/>
                                        </p:tgtEl>
                                        <p:attrNameLst>
                                          <p:attrName>style.visibility</p:attrName>
                                        </p:attrNameLst>
                                      </p:cBhvr>
                                      <p:to>
                                        <p:strVal val="visible"/>
                                      </p:to>
                                    </p:set>
                                    <p:animEffect transition="in" filter="wheel(1)">
                                      <p:cBhvr>
                                        <p:cTn id="60" dur="500"/>
                                        <p:tgtEl>
                                          <p:spTgt spid="53"/>
                                        </p:tgtEl>
                                      </p:cBhvr>
                                    </p:animEffect>
                                  </p:childTnLst>
                                </p:cTn>
                              </p:par>
                            </p:childTnLst>
                          </p:cTn>
                        </p:par>
                        <p:par>
                          <p:cTn id="61" fill="hold">
                            <p:stCondLst>
                              <p:cond delay="2500"/>
                            </p:stCondLst>
                            <p:childTnLst>
                              <p:par>
                                <p:cTn id="62" presetID="45"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anim calcmode="lin" valueType="num">
                                      <p:cBhvr>
                                        <p:cTn id="65" dur="500" fill="hold"/>
                                        <p:tgtEl>
                                          <p:spTgt spid="24"/>
                                        </p:tgtEl>
                                        <p:attrNameLst>
                                          <p:attrName>ppt_w</p:attrName>
                                        </p:attrNameLst>
                                      </p:cBhvr>
                                      <p:tavLst>
                                        <p:tav tm="0" fmla="#ppt_w*sin(2.5*pi*$)">
                                          <p:val>
                                            <p:fltVal val="0"/>
                                          </p:val>
                                        </p:tav>
                                        <p:tav tm="100000">
                                          <p:val>
                                            <p:fltVal val="1"/>
                                          </p:val>
                                        </p:tav>
                                      </p:tavLst>
                                    </p:anim>
                                    <p:anim calcmode="lin" valueType="num">
                                      <p:cBhvr>
                                        <p:cTn id="66" dur="500" fill="hold"/>
                                        <p:tgtEl>
                                          <p:spTgt spid="24"/>
                                        </p:tgtEl>
                                        <p:attrNameLst>
                                          <p:attrName>ppt_h</p:attrName>
                                        </p:attrNameLst>
                                      </p:cBhvr>
                                      <p:tavLst>
                                        <p:tav tm="0">
                                          <p:val>
                                            <p:strVal val="#ppt_h"/>
                                          </p:val>
                                        </p:tav>
                                        <p:tav tm="100000">
                                          <p:val>
                                            <p:strVal val="#ppt_h"/>
                                          </p:val>
                                        </p:tav>
                                      </p:tavLst>
                                    </p:anim>
                                  </p:childTnLst>
                                </p:cTn>
                              </p:par>
                              <p:par>
                                <p:cTn id="67" presetID="53" presetClass="entr" presetSubtype="16" fill="hold" grpId="0" nodeType="withEffect">
                                  <p:stCondLst>
                                    <p:cond delay="0"/>
                                  </p:stCondLst>
                                  <p:iterate type="lt">
                                    <p:tmPct val="10000"/>
                                  </p:iterate>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fltVal val="0"/>
                                          </p:val>
                                        </p:tav>
                                        <p:tav tm="100000">
                                          <p:val>
                                            <p:strVal val="#ppt_w"/>
                                          </p:val>
                                        </p:tav>
                                      </p:tavLst>
                                    </p:anim>
                                    <p:anim calcmode="lin" valueType="num">
                                      <p:cBhvr>
                                        <p:cTn id="70" dur="500" fill="hold"/>
                                        <p:tgtEl>
                                          <p:spTgt spid="13"/>
                                        </p:tgtEl>
                                        <p:attrNameLst>
                                          <p:attrName>ppt_h</p:attrName>
                                        </p:attrNameLst>
                                      </p:cBhvr>
                                      <p:tavLst>
                                        <p:tav tm="0">
                                          <p:val>
                                            <p:fltVal val="0"/>
                                          </p:val>
                                        </p:tav>
                                        <p:tav tm="100000">
                                          <p:val>
                                            <p:strVal val="#ppt_h"/>
                                          </p:val>
                                        </p:tav>
                                      </p:tavLst>
                                    </p:anim>
                                    <p:animEffect transition="in" filter="fade">
                                      <p:cBhvr>
                                        <p:cTn id="71" dur="500"/>
                                        <p:tgtEl>
                                          <p:spTgt spid="13"/>
                                        </p:tgtEl>
                                      </p:cBhvr>
                                    </p:animEffect>
                                  </p:childTnLst>
                                </p:cTn>
                              </p:par>
                            </p:childTnLst>
                          </p:cTn>
                        </p:par>
                        <p:par>
                          <p:cTn id="72" fill="hold">
                            <p:stCondLst>
                              <p:cond delay="4400"/>
                            </p:stCondLst>
                            <p:childTnLst>
                              <p:par>
                                <p:cTn id="73" presetID="45" presetClass="entr" presetSubtype="0" fill="hold"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fade">
                                      <p:cBhvr>
                                        <p:cTn id="75" dur="500"/>
                                        <p:tgtEl>
                                          <p:spTgt spid="42"/>
                                        </p:tgtEl>
                                      </p:cBhvr>
                                    </p:animEffect>
                                    <p:anim calcmode="lin" valueType="num">
                                      <p:cBhvr>
                                        <p:cTn id="76" dur="500" fill="hold"/>
                                        <p:tgtEl>
                                          <p:spTgt spid="42"/>
                                        </p:tgtEl>
                                        <p:attrNameLst>
                                          <p:attrName>ppt_w</p:attrName>
                                        </p:attrNameLst>
                                      </p:cBhvr>
                                      <p:tavLst>
                                        <p:tav tm="0" fmla="#ppt_w*sin(2.5*pi*$)">
                                          <p:val>
                                            <p:fltVal val="0"/>
                                          </p:val>
                                        </p:tav>
                                        <p:tav tm="100000">
                                          <p:val>
                                            <p:fltVal val="1"/>
                                          </p:val>
                                        </p:tav>
                                      </p:tavLst>
                                    </p:anim>
                                    <p:anim calcmode="lin" valueType="num">
                                      <p:cBhvr>
                                        <p:cTn id="77" dur="500" fill="hold"/>
                                        <p:tgtEl>
                                          <p:spTgt spid="42"/>
                                        </p:tgtEl>
                                        <p:attrNameLst>
                                          <p:attrName>ppt_h</p:attrName>
                                        </p:attrNameLst>
                                      </p:cBhvr>
                                      <p:tavLst>
                                        <p:tav tm="0">
                                          <p:val>
                                            <p:strVal val="#ppt_h"/>
                                          </p:val>
                                        </p:tav>
                                        <p:tav tm="100000">
                                          <p:val>
                                            <p:strVal val="#ppt_h"/>
                                          </p:val>
                                        </p:tav>
                                      </p:tavLst>
                                    </p:anim>
                                  </p:childTnLst>
                                </p:cTn>
                              </p:par>
                              <p:par>
                                <p:cTn id="78" presetID="53" presetClass="entr" presetSubtype="16" fill="hold" grpId="0" nodeType="withEffect">
                                  <p:stCondLst>
                                    <p:cond delay="0"/>
                                  </p:stCondLst>
                                  <p:iterate type="lt">
                                    <p:tmPct val="10000"/>
                                  </p:iterate>
                                  <p:childTnLst>
                                    <p:set>
                                      <p:cBhvr>
                                        <p:cTn id="79" dur="1" fill="hold">
                                          <p:stCondLst>
                                            <p:cond delay="0"/>
                                          </p:stCondLst>
                                        </p:cTn>
                                        <p:tgtEl>
                                          <p:spTgt spid="15"/>
                                        </p:tgtEl>
                                        <p:attrNameLst>
                                          <p:attrName>style.visibility</p:attrName>
                                        </p:attrNameLst>
                                      </p:cBhvr>
                                      <p:to>
                                        <p:strVal val="visible"/>
                                      </p:to>
                                    </p:set>
                                    <p:anim calcmode="lin" valueType="num">
                                      <p:cBhvr>
                                        <p:cTn id="80" dur="500" fill="hold"/>
                                        <p:tgtEl>
                                          <p:spTgt spid="15"/>
                                        </p:tgtEl>
                                        <p:attrNameLst>
                                          <p:attrName>ppt_w</p:attrName>
                                        </p:attrNameLst>
                                      </p:cBhvr>
                                      <p:tavLst>
                                        <p:tav tm="0">
                                          <p:val>
                                            <p:fltVal val="0"/>
                                          </p:val>
                                        </p:tav>
                                        <p:tav tm="100000">
                                          <p:val>
                                            <p:strVal val="#ppt_w"/>
                                          </p:val>
                                        </p:tav>
                                      </p:tavLst>
                                    </p:anim>
                                    <p:anim calcmode="lin" valueType="num">
                                      <p:cBhvr>
                                        <p:cTn id="81" dur="500" fill="hold"/>
                                        <p:tgtEl>
                                          <p:spTgt spid="15"/>
                                        </p:tgtEl>
                                        <p:attrNameLst>
                                          <p:attrName>ppt_h</p:attrName>
                                        </p:attrNameLst>
                                      </p:cBhvr>
                                      <p:tavLst>
                                        <p:tav tm="0">
                                          <p:val>
                                            <p:fltVal val="0"/>
                                          </p:val>
                                        </p:tav>
                                        <p:tav tm="100000">
                                          <p:val>
                                            <p:strVal val="#ppt_h"/>
                                          </p:val>
                                        </p:tav>
                                      </p:tavLst>
                                    </p:anim>
                                    <p:animEffect transition="in" filter="fade">
                                      <p:cBhvr>
                                        <p:cTn id="82" dur="500"/>
                                        <p:tgtEl>
                                          <p:spTgt spid="15"/>
                                        </p:tgtEl>
                                      </p:cBhvr>
                                    </p:animEffect>
                                  </p:childTnLst>
                                </p:cTn>
                              </p:par>
                            </p:childTnLst>
                          </p:cTn>
                        </p:par>
                        <p:par>
                          <p:cTn id="83" fill="hold">
                            <p:stCondLst>
                              <p:cond delay="5099"/>
                            </p:stCondLst>
                            <p:childTnLst>
                              <p:par>
                                <p:cTn id="84" presetID="45" presetClass="entr" presetSubtype="0" fill="hold" nodeType="after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500"/>
                                        <p:tgtEl>
                                          <p:spTgt spid="16"/>
                                        </p:tgtEl>
                                      </p:cBhvr>
                                    </p:animEffect>
                                    <p:anim calcmode="lin" valueType="num">
                                      <p:cBhvr>
                                        <p:cTn id="87" dur="500" fill="hold"/>
                                        <p:tgtEl>
                                          <p:spTgt spid="16"/>
                                        </p:tgtEl>
                                        <p:attrNameLst>
                                          <p:attrName>ppt_w</p:attrName>
                                        </p:attrNameLst>
                                      </p:cBhvr>
                                      <p:tavLst>
                                        <p:tav tm="0" fmla="#ppt_w*sin(2.5*pi*$)">
                                          <p:val>
                                            <p:fltVal val="0"/>
                                          </p:val>
                                        </p:tav>
                                        <p:tav tm="100000">
                                          <p:val>
                                            <p:fltVal val="1"/>
                                          </p:val>
                                        </p:tav>
                                      </p:tavLst>
                                    </p:anim>
                                    <p:anim calcmode="lin" valueType="num">
                                      <p:cBhvr>
                                        <p:cTn id="88" dur="500" fill="hold"/>
                                        <p:tgtEl>
                                          <p:spTgt spid="16"/>
                                        </p:tgtEl>
                                        <p:attrNameLst>
                                          <p:attrName>ppt_h</p:attrName>
                                        </p:attrNameLst>
                                      </p:cBhvr>
                                      <p:tavLst>
                                        <p:tav tm="0">
                                          <p:val>
                                            <p:strVal val="#ppt_h"/>
                                          </p:val>
                                        </p:tav>
                                        <p:tav tm="100000">
                                          <p:val>
                                            <p:strVal val="#ppt_h"/>
                                          </p:val>
                                        </p:tav>
                                      </p:tavLst>
                                    </p:anim>
                                  </p:childTnLst>
                                </p:cTn>
                              </p:par>
                              <p:par>
                                <p:cTn id="89" presetID="53" presetClass="entr" presetSubtype="16" fill="hold" grpId="0" nodeType="withEffect">
                                  <p:stCondLst>
                                    <p:cond delay="0"/>
                                  </p:stCondLst>
                                  <p:iterate type="lt">
                                    <p:tmPct val="10000"/>
                                  </p:iterate>
                                  <p:childTnLst>
                                    <p:set>
                                      <p:cBhvr>
                                        <p:cTn id="90" dur="1" fill="hold">
                                          <p:stCondLst>
                                            <p:cond delay="0"/>
                                          </p:stCondLst>
                                        </p:cTn>
                                        <p:tgtEl>
                                          <p:spTgt spid="14"/>
                                        </p:tgtEl>
                                        <p:attrNameLst>
                                          <p:attrName>style.visibility</p:attrName>
                                        </p:attrNameLst>
                                      </p:cBhvr>
                                      <p:to>
                                        <p:strVal val="visible"/>
                                      </p:to>
                                    </p:set>
                                    <p:anim calcmode="lin" valueType="num">
                                      <p:cBhvr>
                                        <p:cTn id="91" dur="500" fill="hold"/>
                                        <p:tgtEl>
                                          <p:spTgt spid="14"/>
                                        </p:tgtEl>
                                        <p:attrNameLst>
                                          <p:attrName>ppt_w</p:attrName>
                                        </p:attrNameLst>
                                      </p:cBhvr>
                                      <p:tavLst>
                                        <p:tav tm="0">
                                          <p:val>
                                            <p:fltVal val="0"/>
                                          </p:val>
                                        </p:tav>
                                        <p:tav tm="100000">
                                          <p:val>
                                            <p:strVal val="#ppt_w"/>
                                          </p:val>
                                        </p:tav>
                                      </p:tavLst>
                                    </p:anim>
                                    <p:anim calcmode="lin" valueType="num">
                                      <p:cBhvr>
                                        <p:cTn id="92" dur="500" fill="hold"/>
                                        <p:tgtEl>
                                          <p:spTgt spid="14"/>
                                        </p:tgtEl>
                                        <p:attrNameLst>
                                          <p:attrName>ppt_h</p:attrName>
                                        </p:attrNameLst>
                                      </p:cBhvr>
                                      <p:tavLst>
                                        <p:tav tm="0">
                                          <p:val>
                                            <p:fltVal val="0"/>
                                          </p:val>
                                        </p:tav>
                                        <p:tav tm="100000">
                                          <p:val>
                                            <p:strVal val="#ppt_h"/>
                                          </p:val>
                                        </p:tav>
                                      </p:tavLst>
                                    </p:anim>
                                    <p:animEffect transition="in" filter="fade">
                                      <p:cBhvr>
                                        <p:cTn id="93" dur="500"/>
                                        <p:tgtEl>
                                          <p:spTgt spid="14"/>
                                        </p:tgtEl>
                                      </p:cBhvr>
                                    </p:animEffect>
                                  </p:childTnLst>
                                </p:cTn>
                              </p:par>
                            </p:childTnLst>
                          </p:cTn>
                        </p:par>
                        <p:par>
                          <p:cTn id="94" fill="hold">
                            <p:stCondLst>
                              <p:cond delay="5799"/>
                            </p:stCondLst>
                            <p:childTnLst>
                              <p:par>
                                <p:cTn id="95" presetID="45" presetClass="entr" presetSubtype="0" fill="hold" nodeType="after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fade">
                                      <p:cBhvr>
                                        <p:cTn id="97" dur="500"/>
                                        <p:tgtEl>
                                          <p:spTgt spid="55"/>
                                        </p:tgtEl>
                                      </p:cBhvr>
                                    </p:animEffect>
                                    <p:anim calcmode="lin" valueType="num">
                                      <p:cBhvr>
                                        <p:cTn id="98" dur="500" fill="hold"/>
                                        <p:tgtEl>
                                          <p:spTgt spid="55"/>
                                        </p:tgtEl>
                                        <p:attrNameLst>
                                          <p:attrName>ppt_w</p:attrName>
                                        </p:attrNameLst>
                                      </p:cBhvr>
                                      <p:tavLst>
                                        <p:tav tm="0" fmla="#ppt_w*sin(2.5*pi*$)">
                                          <p:val>
                                            <p:fltVal val="0"/>
                                          </p:val>
                                        </p:tav>
                                        <p:tav tm="100000">
                                          <p:val>
                                            <p:fltVal val="1"/>
                                          </p:val>
                                        </p:tav>
                                      </p:tavLst>
                                    </p:anim>
                                    <p:anim calcmode="lin" valueType="num">
                                      <p:cBhvr>
                                        <p:cTn id="99" dur="500" fill="hold"/>
                                        <p:tgtEl>
                                          <p:spTgt spid="55"/>
                                        </p:tgtEl>
                                        <p:attrNameLst>
                                          <p:attrName>ppt_h</p:attrName>
                                        </p:attrNameLst>
                                      </p:cBhvr>
                                      <p:tavLst>
                                        <p:tav tm="0">
                                          <p:val>
                                            <p:strVal val="#ppt_h"/>
                                          </p:val>
                                        </p:tav>
                                        <p:tav tm="100000">
                                          <p:val>
                                            <p:strVal val="#ppt_h"/>
                                          </p:val>
                                        </p:tav>
                                      </p:tavLst>
                                    </p:anim>
                                  </p:childTnLst>
                                </p:cTn>
                              </p:par>
                              <p:par>
                                <p:cTn id="100" presetID="53" presetClass="entr" presetSubtype="16" fill="hold" grpId="0" nodeType="withEffect">
                                  <p:stCondLst>
                                    <p:cond delay="0"/>
                                  </p:stCondLst>
                                  <p:iterate type="lt">
                                    <p:tmPct val="10000"/>
                                  </p:iterate>
                                  <p:childTnLst>
                                    <p:set>
                                      <p:cBhvr>
                                        <p:cTn id="101" dur="1" fill="hold">
                                          <p:stCondLst>
                                            <p:cond delay="0"/>
                                          </p:stCondLst>
                                        </p:cTn>
                                        <p:tgtEl>
                                          <p:spTgt spid="54"/>
                                        </p:tgtEl>
                                        <p:attrNameLst>
                                          <p:attrName>style.visibility</p:attrName>
                                        </p:attrNameLst>
                                      </p:cBhvr>
                                      <p:to>
                                        <p:strVal val="visible"/>
                                      </p:to>
                                    </p:set>
                                    <p:anim calcmode="lin" valueType="num">
                                      <p:cBhvr>
                                        <p:cTn id="102" dur="500" fill="hold"/>
                                        <p:tgtEl>
                                          <p:spTgt spid="54"/>
                                        </p:tgtEl>
                                        <p:attrNameLst>
                                          <p:attrName>ppt_w</p:attrName>
                                        </p:attrNameLst>
                                      </p:cBhvr>
                                      <p:tavLst>
                                        <p:tav tm="0">
                                          <p:val>
                                            <p:fltVal val="0"/>
                                          </p:val>
                                        </p:tav>
                                        <p:tav tm="100000">
                                          <p:val>
                                            <p:strVal val="#ppt_w"/>
                                          </p:val>
                                        </p:tav>
                                      </p:tavLst>
                                    </p:anim>
                                    <p:anim calcmode="lin" valueType="num">
                                      <p:cBhvr>
                                        <p:cTn id="103" dur="500" fill="hold"/>
                                        <p:tgtEl>
                                          <p:spTgt spid="54"/>
                                        </p:tgtEl>
                                        <p:attrNameLst>
                                          <p:attrName>ppt_h</p:attrName>
                                        </p:attrNameLst>
                                      </p:cBhvr>
                                      <p:tavLst>
                                        <p:tav tm="0">
                                          <p:val>
                                            <p:fltVal val="0"/>
                                          </p:val>
                                        </p:tav>
                                        <p:tav tm="100000">
                                          <p:val>
                                            <p:strVal val="#ppt_h"/>
                                          </p:val>
                                        </p:tav>
                                      </p:tavLst>
                                    </p:anim>
                                    <p:animEffect transition="in" filter="fade">
                                      <p:cBhvr>
                                        <p:cTn id="10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52" grpId="0" animBg="1"/>
      <p:bldP spid="53" grpId="0" animBg="1"/>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5"/>
          <p:cNvSpPr/>
          <p:nvPr/>
        </p:nvSpPr>
        <p:spPr bwMode="auto">
          <a:xfrm>
            <a:off x="5778048" y="4608592"/>
            <a:ext cx="2452688" cy="2130639"/>
          </a:xfrm>
          <a:prstGeom prst="roundRect">
            <a:avLst/>
          </a:pr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2" name="Freeform 5"/>
          <p:cNvSpPr/>
          <p:nvPr/>
        </p:nvSpPr>
        <p:spPr bwMode="auto">
          <a:xfrm>
            <a:off x="3895273" y="1394603"/>
            <a:ext cx="2246313" cy="1951910"/>
          </a:xfrm>
          <a:prstGeom prst="roundRect">
            <a:avLst/>
          </a:pr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40964" name="组合 1"/>
          <p:cNvGrpSpPr/>
          <p:nvPr/>
        </p:nvGrpSpPr>
        <p:grpSpPr bwMode="auto">
          <a:xfrm>
            <a:off x="7584621" y="1493374"/>
            <a:ext cx="1992627" cy="1800000"/>
            <a:chOff x="7562320" y="897326"/>
            <a:chExt cx="1993760" cy="1822832"/>
          </a:xfrm>
        </p:grpSpPr>
        <p:sp>
          <p:nvSpPr>
            <p:cNvPr id="110" name="Freeform 5"/>
            <p:cNvSpPr/>
            <p:nvPr/>
          </p:nvSpPr>
          <p:spPr bwMode="auto">
            <a:xfrm>
              <a:off x="7562320" y="897326"/>
              <a:ext cx="1801023" cy="1822832"/>
            </a:xfrm>
            <a:prstGeom prst="roundRect">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defTabSz="1146175">
                <a:defRPr/>
              </a:pPr>
              <a:endParaRPr lang="zh-CN" altLang="en-US" sz="2255" kern="0">
                <a:solidFill>
                  <a:prstClr val="white"/>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3" name="Freeform 5"/>
            <p:cNvSpPr/>
            <p:nvPr/>
          </p:nvSpPr>
          <p:spPr bwMode="auto">
            <a:xfrm>
              <a:off x="7833380" y="1166320"/>
              <a:ext cx="1260716" cy="1275982"/>
            </a:xfrm>
            <a:prstGeom prst="roundRect">
              <a:avLst/>
            </a:prstGeom>
            <a:solidFill>
              <a:srgbClr val="1D93CF"/>
            </a:solidFill>
            <a:ln w="28575">
              <a:solidFill>
                <a:srgbClr val="1D93C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41024" name="组合 72"/>
            <p:cNvGrpSpPr/>
            <p:nvPr/>
          </p:nvGrpSpPr>
          <p:grpSpPr bwMode="auto">
            <a:xfrm>
              <a:off x="8227428" y="1384273"/>
              <a:ext cx="1328652" cy="1223201"/>
              <a:chOff x="5722963" y="2742165"/>
              <a:chExt cx="500064" cy="460375"/>
            </a:xfrm>
          </p:grpSpPr>
          <p:sp>
            <p:nvSpPr>
              <p:cNvPr id="86" name="Freeform 55"/>
              <p:cNvSpPr/>
              <p:nvPr/>
            </p:nvSpPr>
            <p:spPr bwMode="auto">
              <a:xfrm>
                <a:off x="5742014"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1028"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a:solidFill>
                      <a:srgbClr val="000000"/>
                    </a:solidFill>
                    <a:prstDash val="solid"/>
                    <a:miter lim="800000"/>
                    <a:headEnd/>
                    <a:tailE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1029"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xmlns="" w="15875">
                    <a:solidFill>
                      <a:srgbClr val="000000"/>
                    </a:solidFill>
                    <a:prstDash val="solid"/>
                    <a:miter lim="800000"/>
                    <a:headEnd/>
                    <a:tailE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40965" name="组合 2"/>
          <p:cNvGrpSpPr/>
          <p:nvPr/>
        </p:nvGrpSpPr>
        <p:grpSpPr bwMode="auto">
          <a:xfrm>
            <a:off x="5825673" y="2531258"/>
            <a:ext cx="2016334" cy="1800000"/>
            <a:chOff x="5803300" y="1948400"/>
            <a:chExt cx="2017480" cy="1822832"/>
          </a:xfrm>
        </p:grpSpPr>
        <p:sp>
          <p:nvSpPr>
            <p:cNvPr id="111" name="Freeform 5"/>
            <p:cNvSpPr/>
            <p:nvPr/>
          </p:nvSpPr>
          <p:spPr bwMode="auto">
            <a:xfrm>
              <a:off x="5803300" y="1948400"/>
              <a:ext cx="1801023" cy="1822832"/>
            </a:xfrm>
            <a:prstGeom prst="roundRect">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defTabSz="1146175">
                <a:defRPr/>
              </a:pPr>
              <a:endParaRPr lang="zh-CN" altLang="en-US" sz="2255" kern="0">
                <a:solidFill>
                  <a:prstClr val="white"/>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2" name="Freeform 5"/>
            <p:cNvSpPr/>
            <p:nvPr/>
          </p:nvSpPr>
          <p:spPr bwMode="auto">
            <a:xfrm>
              <a:off x="6076344" y="2210626"/>
              <a:ext cx="1260716" cy="1275982"/>
            </a:xfrm>
            <a:prstGeom prst="roundRect">
              <a:avLst/>
            </a:prstGeom>
            <a:solidFill>
              <a:srgbClr val="1D93CF"/>
            </a:solidFill>
            <a:ln w="28575" cap="flat">
              <a:solidFill>
                <a:srgbClr val="1D93CF"/>
              </a:solidFill>
              <a:prstDash val="solid"/>
              <a:miter lim="800000"/>
            </a:ln>
            <a:effectLst>
              <a:innerShdw blurRad="114300">
                <a:prstClr val="black"/>
              </a:innerShdw>
            </a:effectLst>
          </p:spPr>
          <p:txBody>
            <a:bodyPr/>
            <a:lstStyle/>
            <a:p>
              <a:pP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41012" name="组合 73"/>
            <p:cNvGrpSpPr/>
            <p:nvPr/>
          </p:nvGrpSpPr>
          <p:grpSpPr bwMode="auto">
            <a:xfrm>
              <a:off x="6481655" y="2517630"/>
              <a:ext cx="1339125" cy="1206045"/>
              <a:chOff x="952501" y="6013451"/>
              <a:chExt cx="511175" cy="460375"/>
            </a:xfrm>
          </p:grpSpPr>
          <p:sp>
            <p:nvSpPr>
              <p:cNvPr id="8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1016"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a:solidFill>
                      <a:srgbClr val="000000"/>
                    </a:solidFill>
                    <a:prstDash val="solid"/>
                    <a:miter lim="800000"/>
                    <a:headEnd/>
                    <a:tailE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1017"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xmlns="" w="15875">
                    <a:solidFill>
                      <a:srgbClr val="000000"/>
                    </a:solidFill>
                    <a:prstDash val="solid"/>
                    <a:miter lim="800000"/>
                    <a:headEnd/>
                    <a:tailE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40966" name="组合 3"/>
          <p:cNvGrpSpPr/>
          <p:nvPr/>
        </p:nvGrpSpPr>
        <p:grpSpPr bwMode="auto">
          <a:xfrm>
            <a:off x="4066721" y="3569142"/>
            <a:ext cx="1939109" cy="1800000"/>
            <a:chOff x="4044280" y="2999474"/>
            <a:chExt cx="1940211" cy="1821315"/>
          </a:xfrm>
        </p:grpSpPr>
        <p:sp>
          <p:nvSpPr>
            <p:cNvPr id="112" name="Freeform 5"/>
            <p:cNvSpPr/>
            <p:nvPr/>
          </p:nvSpPr>
          <p:spPr bwMode="auto">
            <a:xfrm>
              <a:off x="4044280" y="2999474"/>
              <a:ext cx="1801023" cy="1821315"/>
            </a:xfrm>
            <a:prstGeom prst="roundRect">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defTabSz="1146175">
                <a:defRPr/>
              </a:pPr>
              <a:endParaRPr lang="zh-CN" altLang="en-US" sz="2255" kern="0">
                <a:solidFill>
                  <a:prstClr val="white"/>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4" name="Freeform 5"/>
            <p:cNvSpPr/>
            <p:nvPr/>
          </p:nvSpPr>
          <p:spPr bwMode="auto">
            <a:xfrm>
              <a:off x="4326127" y="3272671"/>
              <a:ext cx="1260716" cy="1274920"/>
            </a:xfrm>
            <a:prstGeom prst="roundRect">
              <a:avLst/>
            </a:prstGeom>
            <a:solidFill>
              <a:srgbClr val="1D93CF"/>
            </a:solidFill>
            <a:ln w="28575" cap="flat">
              <a:solidFill>
                <a:srgbClr val="1D93CF"/>
              </a:solidFill>
              <a:prstDash val="solid"/>
              <a:miter lim="800000"/>
            </a:ln>
            <a:effectLst>
              <a:innerShdw blurRad="114300">
                <a:prstClr val="black"/>
              </a:innerShdw>
            </a:effectLst>
          </p:spPr>
          <p:txBody>
            <a:bodyPr/>
            <a:lstStyle/>
            <a:p>
              <a:pP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41000" name="组合 74"/>
            <p:cNvGrpSpPr/>
            <p:nvPr/>
          </p:nvGrpSpPr>
          <p:grpSpPr bwMode="auto">
            <a:xfrm>
              <a:off x="4654826" y="3519113"/>
              <a:ext cx="1329665" cy="1197525"/>
              <a:chOff x="5371726" y="6794422"/>
              <a:chExt cx="511175" cy="460375"/>
            </a:xfrm>
          </p:grpSpPr>
          <p:sp>
            <p:nvSpPr>
              <p:cNvPr id="80" name="Freeform 61"/>
              <p:cNvSpPr/>
              <p:nvPr/>
            </p:nvSpPr>
            <p:spPr bwMode="auto">
              <a:xfrm>
                <a:off x="5390776" y="6800772"/>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1004" name="Freeform 62"/>
              <p:cNvSpPr>
                <a:spLocks noEditPoints="1"/>
              </p:cNvSpPr>
              <p:nvPr/>
            </p:nvSpPr>
            <p:spPr bwMode="auto">
              <a:xfrm>
                <a:off x="5371726" y="6794422"/>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xmlns="" w="15875">
                    <a:solidFill>
                      <a:srgbClr val="000000"/>
                    </a:solidFill>
                    <a:prstDash val="solid"/>
                    <a:miter lim="800000"/>
                    <a:headEnd/>
                    <a:tailE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1005" name="Freeform 63"/>
              <p:cNvSpPr/>
              <p:nvPr/>
            </p:nvSpPr>
            <p:spPr bwMode="auto">
              <a:xfrm>
                <a:off x="5511426" y="6794422"/>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xmlns="" w="15875">
                    <a:solidFill>
                      <a:srgbClr val="000000"/>
                    </a:solidFill>
                    <a:prstDash val="solid"/>
                    <a:miter lim="800000"/>
                    <a:headEnd/>
                    <a:tailE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40967" name="组合 4"/>
          <p:cNvGrpSpPr/>
          <p:nvPr/>
        </p:nvGrpSpPr>
        <p:grpSpPr bwMode="auto">
          <a:xfrm>
            <a:off x="2345004" y="4608592"/>
            <a:ext cx="1902353" cy="1800000"/>
            <a:chOff x="2285261" y="4050548"/>
            <a:chExt cx="1903434" cy="1822832"/>
          </a:xfrm>
        </p:grpSpPr>
        <p:sp>
          <p:nvSpPr>
            <p:cNvPr id="113" name="Freeform 5"/>
            <p:cNvSpPr/>
            <p:nvPr/>
          </p:nvSpPr>
          <p:spPr bwMode="auto">
            <a:xfrm>
              <a:off x="2285261" y="4050548"/>
              <a:ext cx="1801023" cy="1822832"/>
            </a:xfrm>
            <a:prstGeom prst="roundRect">
              <a:avLst/>
            </a:prstGeom>
            <a:solidFill>
              <a:schemeClr val="bg1"/>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defTabSz="1146175">
                <a:defRPr/>
              </a:pPr>
              <a:endParaRPr lang="zh-CN" altLang="en-US" sz="2255" kern="0">
                <a:solidFill>
                  <a:prstClr val="white"/>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5" name="Freeform 5"/>
            <p:cNvSpPr/>
            <p:nvPr/>
          </p:nvSpPr>
          <p:spPr bwMode="auto">
            <a:xfrm>
              <a:off x="2573220" y="4334373"/>
              <a:ext cx="1260716" cy="1275982"/>
            </a:xfrm>
            <a:prstGeom prst="roundRect">
              <a:avLst/>
            </a:prstGeom>
            <a:solidFill>
              <a:srgbClr val="1D93CF"/>
            </a:solidFill>
            <a:ln w="28575">
              <a:solidFill>
                <a:srgbClr val="1D93C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40988" name="组合 75"/>
            <p:cNvGrpSpPr/>
            <p:nvPr/>
          </p:nvGrpSpPr>
          <p:grpSpPr bwMode="auto">
            <a:xfrm>
              <a:off x="2840600" y="4596252"/>
              <a:ext cx="1348095" cy="1199681"/>
              <a:chOff x="639093" y="7239672"/>
              <a:chExt cx="519113" cy="461963"/>
            </a:xfrm>
          </p:grpSpPr>
          <p:sp>
            <p:nvSpPr>
              <p:cNvPr id="77" name="Freeform 64"/>
              <p:cNvSpPr/>
              <p:nvPr/>
            </p:nvSpPr>
            <p:spPr bwMode="auto">
              <a:xfrm>
                <a:off x="658143" y="7244435"/>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0992" name="Freeform 65"/>
              <p:cNvSpPr>
                <a:spLocks noEditPoints="1"/>
              </p:cNvSpPr>
              <p:nvPr/>
            </p:nvSpPr>
            <p:spPr bwMode="auto">
              <a:xfrm>
                <a:off x="639093" y="7239672"/>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xmlns="" w="15875">
                    <a:solidFill>
                      <a:srgbClr val="000000"/>
                    </a:solidFill>
                    <a:prstDash val="solid"/>
                    <a:miter lim="800000"/>
                    <a:headEnd/>
                    <a:tailE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0993" name="Freeform 66"/>
              <p:cNvSpPr>
                <a:spLocks noEditPoints="1"/>
              </p:cNvSpPr>
              <p:nvPr/>
            </p:nvSpPr>
            <p:spPr bwMode="auto">
              <a:xfrm>
                <a:off x="767680" y="7244435"/>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xmlns="" w="15875">
                    <a:solidFill>
                      <a:srgbClr val="000000"/>
                    </a:solidFill>
                    <a:prstDash val="solid"/>
                    <a:miter lim="800000"/>
                    <a:headEnd/>
                    <a:tailEnd/>
                  </a14:hiddenLine>
                </a:ext>
              </a:extLst>
            </p:spPr>
            <p:txBody>
              <a:bodyPr/>
              <a:lstStyle/>
              <a:p>
                <a:pPr defTabSz="1146175"/>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grpSp>
      </p:grpSp>
      <p:sp>
        <p:nvSpPr>
          <p:cNvPr id="114" name="Freeform 5"/>
          <p:cNvSpPr/>
          <p:nvPr/>
        </p:nvSpPr>
        <p:spPr bwMode="auto">
          <a:xfrm>
            <a:off x="4384223" y="5611983"/>
            <a:ext cx="1298575" cy="1127248"/>
          </a:xfrm>
          <a:prstGeom prst="roundRect">
            <a:avLst/>
          </a:pr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5" name="Freeform 5"/>
          <p:cNvSpPr/>
          <p:nvPr/>
        </p:nvSpPr>
        <p:spPr bwMode="auto">
          <a:xfrm>
            <a:off x="6597198" y="1429095"/>
            <a:ext cx="1098550" cy="954791"/>
          </a:xfrm>
          <a:prstGeom prst="roundRect">
            <a:avLst/>
          </a:pr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9" name="矩形 47"/>
          <p:cNvSpPr>
            <a:spLocks noChangeArrowheads="1"/>
          </p:cNvSpPr>
          <p:nvPr/>
        </p:nvSpPr>
        <p:spPr bwMode="auto">
          <a:xfrm>
            <a:off x="1365206" y="3417907"/>
            <a:ext cx="2660650" cy="593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028" tIns="45514" rIns="91028" bIns="45514">
            <a:spAutoFit/>
          </a:bodyPr>
          <a:lstStyle/>
          <a:p>
            <a:pPr algn="r" defTabSz="1146175">
              <a:defRPr/>
            </a:pPr>
            <a:r>
              <a:rPr lang="zh-CN" altLang="en-US" sz="1630" kern="0" dirty="0">
                <a:solidFill>
                  <a:schemeClr val="bg1"/>
                </a:solidFill>
                <a:latin typeface="Impact" panose="020B0806030902050204" pitchFamily="34" charset="0"/>
                <a:ea typeface="微软雅黑" panose="020B0503020204020204" pitchFamily="34" charset="-122"/>
                <a:cs typeface="Arial Unicode MS" panose="020B0604020202020204" pitchFamily="34" charset="-122"/>
                <a:sym typeface="Impact" panose="020B0806030902050204" pitchFamily="34" charset="0"/>
              </a:rPr>
              <a:t>点击这里更改文字内容</a:t>
            </a:r>
            <a:endParaRPr lang="en-US" altLang="zh-CN" sz="1630" kern="0" dirty="0">
              <a:solidFill>
                <a:schemeClr val="bg1"/>
              </a:solidFill>
              <a:latin typeface="Impact" panose="020B0806030902050204" pitchFamily="34" charset="0"/>
              <a:ea typeface="微软雅黑" panose="020B0503020204020204" pitchFamily="34" charset="-122"/>
              <a:cs typeface="Arial Unicode MS" panose="020B0604020202020204" pitchFamily="34" charset="-122"/>
              <a:sym typeface="Impact" panose="020B0806030902050204" pitchFamily="34" charset="0"/>
            </a:endParaRPr>
          </a:p>
          <a:p>
            <a:pPr algn="r" defTabSz="1146175">
              <a:defRPr/>
            </a:pPr>
            <a:r>
              <a:rPr lang="zh-CN" altLang="en-US" sz="1630" kern="0" dirty="0">
                <a:solidFill>
                  <a:schemeClr val="bg1"/>
                </a:solidFill>
                <a:latin typeface="Impact" panose="020B0806030902050204" pitchFamily="34" charset="0"/>
                <a:ea typeface="微软雅黑" panose="020B0503020204020204" pitchFamily="34" charset="-122"/>
                <a:cs typeface="Arial Unicode MS" panose="020B0604020202020204" pitchFamily="34" charset="-122"/>
                <a:sym typeface="Impact" panose="020B0806030902050204" pitchFamily="34" charset="0"/>
              </a:rPr>
              <a:t>以上文字没有实际意义</a:t>
            </a:r>
            <a:endParaRPr lang="en-US" sz="1630" kern="0" dirty="0">
              <a:solidFill>
                <a:schemeClr val="bg1"/>
              </a:solidFill>
              <a:latin typeface="Impact" panose="020B0806030902050204" pitchFamily="34" charset="0"/>
              <a:ea typeface="微软雅黑" panose="020B0503020204020204" pitchFamily="34" charset="-122"/>
              <a:cs typeface="Arial Unicode MS" panose="020B0604020202020204" pitchFamily="34" charset="-122"/>
              <a:sym typeface="Impact" panose="020B0806030902050204" pitchFamily="34" charset="0"/>
            </a:endParaRPr>
          </a:p>
        </p:txBody>
      </p:sp>
      <p:sp>
        <p:nvSpPr>
          <p:cNvPr id="120" name="文本框 48"/>
          <p:cNvSpPr>
            <a:spLocks noChangeArrowheads="1"/>
          </p:cNvSpPr>
          <p:nvPr/>
        </p:nvSpPr>
        <p:spPr bwMode="auto">
          <a:xfrm>
            <a:off x="1717222" y="2961186"/>
            <a:ext cx="2530475" cy="400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028" tIns="45514" rIns="91028" bIns="45514">
            <a:spAutoFit/>
          </a:bodyPr>
          <a:lstStyle/>
          <a:p>
            <a:pPr algn="r" defTabSz="1146175">
              <a:defRPr/>
            </a:pPr>
            <a:r>
              <a:rPr lang="zh-CN" altLang="en-US" sz="2005" kern="0" dirty="0">
                <a:solidFill>
                  <a:schemeClr val="bg1"/>
                </a:solidFill>
                <a:latin typeface="Impact" panose="020B0806030902050204" pitchFamily="34" charset="0"/>
                <a:ea typeface="微软雅黑" panose="020B0503020204020204" pitchFamily="34" charset="-122"/>
                <a:sym typeface="Impact" panose="020B0806030902050204" pitchFamily="34" charset="0"/>
              </a:rPr>
              <a:t>添加标题</a:t>
            </a:r>
          </a:p>
        </p:txBody>
      </p:sp>
      <p:sp>
        <p:nvSpPr>
          <p:cNvPr id="121" name="Freeform 21"/>
          <p:cNvSpPr/>
          <p:nvPr/>
        </p:nvSpPr>
        <p:spPr bwMode="auto">
          <a:xfrm flipH="1" flipV="1">
            <a:off x="2290310" y="3354352"/>
            <a:ext cx="2595562" cy="620848"/>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91028" tIns="45514" rIns="91028" bIns="45514"/>
          <a:lstStyle/>
          <a:p>
            <a:pPr defTabSz="1146175">
              <a:defRPr/>
            </a:pPr>
            <a:endParaRPr lang="zh-CN" altLang="en-US" sz="2255" kern="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2" name="矩形 47"/>
          <p:cNvSpPr>
            <a:spLocks noChangeArrowheads="1"/>
          </p:cNvSpPr>
          <p:nvPr/>
        </p:nvSpPr>
        <p:spPr bwMode="auto">
          <a:xfrm>
            <a:off x="292824" y="4527064"/>
            <a:ext cx="1949827" cy="844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028" tIns="45514" rIns="91028" bIns="45514">
            <a:spAutoFit/>
          </a:bodyPr>
          <a:lstStyle/>
          <a:p>
            <a:pPr algn="r" defTabSz="1146175">
              <a:defRPr/>
            </a:pPr>
            <a:r>
              <a:rPr lang="zh-CN" altLang="en-US" sz="1630" kern="0" dirty="0">
                <a:solidFill>
                  <a:schemeClr val="bg1"/>
                </a:solidFill>
                <a:latin typeface="Impact" panose="020B0806030902050204" pitchFamily="34" charset="0"/>
                <a:ea typeface="微软雅黑" panose="020B0503020204020204" pitchFamily="34" charset="-122"/>
                <a:cs typeface="Arial Unicode MS" panose="020B0604020202020204" pitchFamily="34" charset="-122"/>
                <a:sym typeface="Impact" panose="020B0806030902050204" pitchFamily="34" charset="0"/>
              </a:rPr>
              <a:t>点击这里更改文字</a:t>
            </a:r>
            <a:r>
              <a:rPr lang="zh-CN" altLang="en-US" sz="1630" kern="0" dirty="0" smtClean="0">
                <a:solidFill>
                  <a:schemeClr val="bg1"/>
                </a:solidFill>
                <a:latin typeface="Impact" panose="020B0806030902050204" pitchFamily="34" charset="0"/>
                <a:ea typeface="微软雅黑" panose="020B0503020204020204" pitchFamily="34" charset="-122"/>
                <a:cs typeface="Arial Unicode MS" panose="020B0604020202020204" pitchFamily="34" charset="-122"/>
                <a:sym typeface="Impact" panose="020B0806030902050204" pitchFamily="34" charset="0"/>
              </a:rPr>
              <a:t>内容以上</a:t>
            </a:r>
            <a:r>
              <a:rPr lang="zh-CN" altLang="en-US" sz="1630" kern="0" dirty="0">
                <a:solidFill>
                  <a:schemeClr val="bg1"/>
                </a:solidFill>
                <a:latin typeface="Impact" panose="020B0806030902050204" pitchFamily="34" charset="0"/>
                <a:ea typeface="微软雅黑" panose="020B0503020204020204" pitchFamily="34" charset="-122"/>
                <a:cs typeface="Arial Unicode MS" panose="020B0604020202020204" pitchFamily="34" charset="-122"/>
                <a:sym typeface="Impact" panose="020B0806030902050204" pitchFamily="34" charset="0"/>
              </a:rPr>
              <a:t>文字没有实际意义</a:t>
            </a:r>
            <a:endParaRPr lang="en-US" altLang="zh-CN" sz="1630" kern="0" dirty="0">
              <a:solidFill>
                <a:schemeClr val="bg1"/>
              </a:solidFill>
              <a:latin typeface="Impact" panose="020B0806030902050204" pitchFamily="34" charset="0"/>
              <a:ea typeface="微软雅黑" panose="020B0503020204020204" pitchFamily="34" charset="-122"/>
              <a:cs typeface="Arial Unicode MS" panose="020B0604020202020204" pitchFamily="34" charset="-122"/>
              <a:sym typeface="Impact" panose="020B0806030902050204" pitchFamily="34" charset="0"/>
            </a:endParaRPr>
          </a:p>
        </p:txBody>
      </p:sp>
      <p:sp>
        <p:nvSpPr>
          <p:cNvPr id="123" name="文本框 48"/>
          <p:cNvSpPr>
            <a:spLocks noChangeArrowheads="1"/>
          </p:cNvSpPr>
          <p:nvPr/>
        </p:nvSpPr>
        <p:spPr bwMode="auto">
          <a:xfrm>
            <a:off x="134485" y="4135137"/>
            <a:ext cx="2532062" cy="400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028" tIns="45514" rIns="91028" bIns="45514">
            <a:spAutoFit/>
          </a:bodyPr>
          <a:lstStyle/>
          <a:p>
            <a:pPr algn="r" defTabSz="1146175">
              <a:defRPr/>
            </a:pPr>
            <a:r>
              <a:rPr lang="zh-CN" altLang="en-US" sz="2005" kern="0" dirty="0">
                <a:solidFill>
                  <a:schemeClr val="bg1"/>
                </a:solidFill>
                <a:latin typeface="Impact" panose="020B0806030902050204" pitchFamily="34" charset="0"/>
                <a:ea typeface="微软雅黑" panose="020B0503020204020204" pitchFamily="34" charset="-122"/>
                <a:sym typeface="Impact" panose="020B0806030902050204" pitchFamily="34" charset="0"/>
              </a:rPr>
              <a:t>添加标题</a:t>
            </a:r>
          </a:p>
        </p:txBody>
      </p:sp>
      <p:sp>
        <p:nvSpPr>
          <p:cNvPr id="124" name="Freeform 21"/>
          <p:cNvSpPr/>
          <p:nvPr/>
        </p:nvSpPr>
        <p:spPr bwMode="auto">
          <a:xfrm flipH="1" flipV="1">
            <a:off x="707574" y="4487871"/>
            <a:ext cx="2595563" cy="620848"/>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91028" tIns="45514" rIns="91028" bIns="45514"/>
          <a:lstStyle/>
          <a:p>
            <a:pPr defTabSz="1146175">
              <a:defRPr/>
            </a:pPr>
            <a:endParaRPr lang="zh-CN" altLang="en-US" sz="2255" kern="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5" name="矩形 47"/>
          <p:cNvSpPr>
            <a:spLocks noChangeArrowheads="1"/>
          </p:cNvSpPr>
          <p:nvPr/>
        </p:nvSpPr>
        <p:spPr bwMode="auto">
          <a:xfrm>
            <a:off x="9434060" y="3583251"/>
            <a:ext cx="2660650" cy="593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028" tIns="45514" rIns="91028" bIns="45514">
            <a:spAutoFit/>
          </a:bodyPr>
          <a:lstStyle/>
          <a:p>
            <a:pPr defTabSz="1146175">
              <a:defRPr/>
            </a:pPr>
            <a:r>
              <a:rPr lang="zh-CN" altLang="en-US" sz="1630" kern="0" dirty="0">
                <a:solidFill>
                  <a:schemeClr val="bg1"/>
                </a:solidFill>
                <a:latin typeface="Impact" panose="020B0806030902050204" pitchFamily="34" charset="0"/>
                <a:ea typeface="微软雅黑" panose="020B0503020204020204" pitchFamily="34" charset="-122"/>
                <a:cs typeface="Arial Unicode MS" panose="020B0604020202020204" pitchFamily="34" charset="-122"/>
                <a:sym typeface="Impact" panose="020B0806030902050204" pitchFamily="34" charset="0"/>
              </a:rPr>
              <a:t>点击这里更改文字内容</a:t>
            </a:r>
            <a:endParaRPr lang="en-US" altLang="zh-CN" sz="1630" kern="0" dirty="0">
              <a:solidFill>
                <a:schemeClr val="bg1"/>
              </a:solidFill>
              <a:latin typeface="Impact" panose="020B0806030902050204" pitchFamily="34" charset="0"/>
              <a:ea typeface="微软雅黑" panose="020B0503020204020204" pitchFamily="34" charset="-122"/>
              <a:cs typeface="Arial Unicode MS" panose="020B0604020202020204" pitchFamily="34" charset="-122"/>
              <a:sym typeface="Impact" panose="020B0806030902050204" pitchFamily="34" charset="0"/>
            </a:endParaRPr>
          </a:p>
          <a:p>
            <a:pPr defTabSz="1146175">
              <a:defRPr/>
            </a:pPr>
            <a:r>
              <a:rPr lang="zh-CN" altLang="en-US" sz="1630" kern="0" dirty="0">
                <a:solidFill>
                  <a:schemeClr val="bg1"/>
                </a:solidFill>
                <a:latin typeface="Impact" panose="020B0806030902050204" pitchFamily="34" charset="0"/>
                <a:ea typeface="微软雅黑" panose="020B0503020204020204" pitchFamily="34" charset="-122"/>
                <a:cs typeface="Arial Unicode MS" panose="020B0604020202020204" pitchFamily="34" charset="-122"/>
                <a:sym typeface="Impact" panose="020B0806030902050204" pitchFamily="34" charset="0"/>
              </a:rPr>
              <a:t>以上文字没有实际意义</a:t>
            </a:r>
            <a:endParaRPr lang="en-US" altLang="zh-CN" sz="1630" kern="0" dirty="0">
              <a:solidFill>
                <a:schemeClr val="bg1"/>
              </a:solidFill>
              <a:latin typeface="Impact" panose="020B0806030902050204" pitchFamily="34" charset="0"/>
              <a:ea typeface="微软雅黑" panose="020B0503020204020204" pitchFamily="34" charset="-122"/>
              <a:cs typeface="Arial Unicode MS" panose="020B0604020202020204" pitchFamily="34" charset="-122"/>
              <a:sym typeface="Impact" panose="020B0806030902050204" pitchFamily="34" charset="0"/>
            </a:endParaRPr>
          </a:p>
        </p:txBody>
      </p:sp>
      <p:sp>
        <p:nvSpPr>
          <p:cNvPr id="126" name="文本框 48"/>
          <p:cNvSpPr>
            <a:spLocks noChangeArrowheads="1"/>
          </p:cNvSpPr>
          <p:nvPr/>
        </p:nvSpPr>
        <p:spPr bwMode="auto">
          <a:xfrm>
            <a:off x="9453110" y="3141794"/>
            <a:ext cx="2530475" cy="400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028" tIns="45514" rIns="91028" bIns="45514">
            <a:spAutoFit/>
          </a:bodyPr>
          <a:lstStyle/>
          <a:p>
            <a:pPr defTabSz="1146175">
              <a:defRPr/>
            </a:pPr>
            <a:r>
              <a:rPr lang="zh-CN" altLang="en-US" sz="2005" kern="0" dirty="0">
                <a:solidFill>
                  <a:schemeClr val="bg1"/>
                </a:solidFill>
                <a:latin typeface="Impact" panose="020B0806030902050204" pitchFamily="34" charset="0"/>
                <a:ea typeface="微软雅黑" panose="020B0503020204020204" pitchFamily="34" charset="-122"/>
                <a:sym typeface="Impact" panose="020B0806030902050204" pitchFamily="34" charset="0"/>
              </a:rPr>
              <a:t>添加标题</a:t>
            </a:r>
          </a:p>
        </p:txBody>
      </p:sp>
      <p:sp>
        <p:nvSpPr>
          <p:cNvPr id="127" name="Freeform 23"/>
          <p:cNvSpPr/>
          <p:nvPr/>
        </p:nvSpPr>
        <p:spPr bwMode="auto">
          <a:xfrm flipV="1">
            <a:off x="8840336" y="2965538"/>
            <a:ext cx="2595562" cy="620848"/>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91028" tIns="45514" rIns="91028" bIns="45514"/>
          <a:lstStyle/>
          <a:p>
            <a:pPr defTabSz="1146175">
              <a:defRPr/>
            </a:pPr>
            <a:endParaRPr lang="zh-CN" altLang="en-US" sz="2255" kern="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8" name="矩形 47"/>
          <p:cNvSpPr>
            <a:spLocks noChangeArrowheads="1"/>
          </p:cNvSpPr>
          <p:nvPr/>
        </p:nvSpPr>
        <p:spPr bwMode="auto">
          <a:xfrm>
            <a:off x="7910061" y="4555285"/>
            <a:ext cx="2660650" cy="593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028" tIns="45514" rIns="91028" bIns="45514">
            <a:spAutoFit/>
          </a:bodyPr>
          <a:lstStyle/>
          <a:p>
            <a:pPr defTabSz="1146175">
              <a:defRPr/>
            </a:pPr>
            <a:r>
              <a:rPr lang="zh-CN" altLang="en-US" sz="1630" kern="0" dirty="0">
                <a:solidFill>
                  <a:schemeClr val="bg1"/>
                </a:solidFill>
                <a:latin typeface="Impact" panose="020B0806030902050204" pitchFamily="34" charset="0"/>
                <a:ea typeface="微软雅黑" panose="020B0503020204020204" pitchFamily="34" charset="-122"/>
                <a:cs typeface="Arial Unicode MS" panose="020B0604020202020204" pitchFamily="34" charset="-122"/>
                <a:sym typeface="Impact" panose="020B0806030902050204" pitchFamily="34" charset="0"/>
              </a:rPr>
              <a:t>点击这里更改文字内容</a:t>
            </a:r>
            <a:endParaRPr lang="en-US" altLang="zh-CN" sz="1630" kern="0" dirty="0">
              <a:solidFill>
                <a:schemeClr val="bg1"/>
              </a:solidFill>
              <a:latin typeface="Impact" panose="020B0806030902050204" pitchFamily="34" charset="0"/>
              <a:ea typeface="微软雅黑" panose="020B0503020204020204" pitchFamily="34" charset="-122"/>
              <a:cs typeface="Arial Unicode MS" panose="020B0604020202020204" pitchFamily="34" charset="-122"/>
              <a:sym typeface="Impact" panose="020B0806030902050204" pitchFamily="34" charset="0"/>
            </a:endParaRPr>
          </a:p>
          <a:p>
            <a:pPr defTabSz="1146175">
              <a:defRPr/>
            </a:pPr>
            <a:r>
              <a:rPr lang="zh-CN" altLang="en-US" sz="1630" kern="0" dirty="0">
                <a:solidFill>
                  <a:schemeClr val="bg1"/>
                </a:solidFill>
                <a:latin typeface="Impact" panose="020B0806030902050204" pitchFamily="34" charset="0"/>
                <a:ea typeface="微软雅黑" panose="020B0503020204020204" pitchFamily="34" charset="-122"/>
                <a:cs typeface="Arial Unicode MS" panose="020B0604020202020204" pitchFamily="34" charset="-122"/>
                <a:sym typeface="Impact" panose="020B0806030902050204" pitchFamily="34" charset="0"/>
              </a:rPr>
              <a:t>以上文字没有实际意义</a:t>
            </a:r>
            <a:endParaRPr lang="en-US" altLang="zh-CN" sz="1630" kern="0" dirty="0">
              <a:solidFill>
                <a:schemeClr val="bg1"/>
              </a:solidFill>
              <a:latin typeface="Impact" panose="020B0806030902050204" pitchFamily="34" charset="0"/>
              <a:ea typeface="微软雅黑" panose="020B0503020204020204" pitchFamily="34" charset="-122"/>
              <a:cs typeface="Arial Unicode MS" panose="020B0604020202020204" pitchFamily="34" charset="-122"/>
              <a:sym typeface="Impact" panose="020B0806030902050204" pitchFamily="34" charset="0"/>
            </a:endParaRPr>
          </a:p>
        </p:txBody>
      </p:sp>
      <p:sp>
        <p:nvSpPr>
          <p:cNvPr id="129" name="文本框 48"/>
          <p:cNvSpPr>
            <a:spLocks noChangeArrowheads="1"/>
          </p:cNvSpPr>
          <p:nvPr/>
        </p:nvSpPr>
        <p:spPr bwMode="auto">
          <a:xfrm>
            <a:off x="7929111" y="4135137"/>
            <a:ext cx="2530475" cy="400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028" tIns="45514" rIns="91028" bIns="45514">
            <a:spAutoFit/>
          </a:bodyPr>
          <a:lstStyle/>
          <a:p>
            <a:pPr defTabSz="1146175">
              <a:defRPr/>
            </a:pPr>
            <a:r>
              <a:rPr lang="zh-CN" altLang="en-US" sz="2005" kern="0" dirty="0">
                <a:solidFill>
                  <a:schemeClr val="bg1"/>
                </a:solidFill>
                <a:latin typeface="Impact" panose="020B0806030902050204" pitchFamily="34" charset="0"/>
                <a:ea typeface="微软雅黑" panose="020B0503020204020204" pitchFamily="34" charset="-122"/>
                <a:sym typeface="Impact" panose="020B0806030902050204" pitchFamily="34" charset="0"/>
              </a:rPr>
              <a:t>添加标题</a:t>
            </a:r>
          </a:p>
        </p:txBody>
      </p:sp>
      <p:sp>
        <p:nvSpPr>
          <p:cNvPr id="130" name="Freeform 23"/>
          <p:cNvSpPr/>
          <p:nvPr/>
        </p:nvSpPr>
        <p:spPr bwMode="auto">
          <a:xfrm flipV="1">
            <a:off x="7316335" y="3936006"/>
            <a:ext cx="2595562" cy="620848"/>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91028" tIns="45514" rIns="91028" bIns="45514"/>
          <a:lstStyle/>
          <a:p>
            <a:pPr defTabSz="1146175">
              <a:defRPr/>
            </a:pPr>
            <a:endParaRPr lang="zh-CN" altLang="en-US" sz="2255" kern="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 name="文本占位符 2"/>
          <p:cNvSpPr>
            <a:spLocks noGrp="1"/>
          </p:cNvSpPr>
          <p:nvPr>
            <p:ph type="body" sz="quarter" idx="10"/>
          </p:nvPr>
        </p:nvSpPr>
        <p:spPr/>
        <p:txBody>
          <a:bodyPr/>
          <a:lstStyle/>
          <a:p>
            <a:r>
              <a:rPr lang="zh-CN" altLang="en-US" dirty="0"/>
              <a:t>点击输入标题</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fade">
                                      <p:cBhvr>
                                        <p:cTn id="7" dur="250"/>
                                        <p:tgtEl>
                                          <p:spTgt spid="40964"/>
                                        </p:tgtEl>
                                      </p:cBhvr>
                                    </p:animEffect>
                                    <p:anim calcmode="lin" valueType="num">
                                      <p:cBhvr>
                                        <p:cTn id="8" dur="250" fill="hold"/>
                                        <p:tgtEl>
                                          <p:spTgt spid="40964"/>
                                        </p:tgtEl>
                                        <p:attrNameLst>
                                          <p:attrName>ppt_x</p:attrName>
                                        </p:attrNameLst>
                                      </p:cBhvr>
                                      <p:tavLst>
                                        <p:tav tm="0">
                                          <p:val>
                                            <p:strVal val="#ppt_x"/>
                                          </p:val>
                                        </p:tav>
                                        <p:tav tm="100000">
                                          <p:val>
                                            <p:strVal val="#ppt_x"/>
                                          </p:val>
                                        </p:tav>
                                      </p:tavLst>
                                    </p:anim>
                                    <p:anim calcmode="lin" valueType="num">
                                      <p:cBhvr>
                                        <p:cTn id="9" dur="250" fill="hold"/>
                                        <p:tgtEl>
                                          <p:spTgt spid="4096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7"/>
                                        </p:tgtEl>
                                        <p:attrNameLst>
                                          <p:attrName>style.visibility</p:attrName>
                                        </p:attrNameLst>
                                      </p:cBhvr>
                                      <p:to>
                                        <p:strVal val="visible"/>
                                      </p:to>
                                    </p:set>
                                    <p:animEffect transition="in" filter="wipe(left)">
                                      <p:cBhvr>
                                        <p:cTn id="13" dur="250"/>
                                        <p:tgtEl>
                                          <p:spTgt spid="1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wipe(left)">
                                      <p:cBhvr>
                                        <p:cTn id="17" dur="250"/>
                                        <p:tgtEl>
                                          <p:spTgt spid="126"/>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25"/>
                                        </p:tgtEl>
                                        <p:attrNameLst>
                                          <p:attrName>style.visibility</p:attrName>
                                        </p:attrNameLst>
                                      </p:cBhvr>
                                      <p:to>
                                        <p:strVal val="visible"/>
                                      </p:to>
                                    </p:set>
                                    <p:animEffect transition="in" filter="wipe(left)">
                                      <p:cBhvr>
                                        <p:cTn id="21" dur="250"/>
                                        <p:tgtEl>
                                          <p:spTgt spid="125"/>
                                        </p:tgtEl>
                                      </p:cBhvr>
                                    </p:animEffect>
                                  </p:childTnLst>
                                </p:cTn>
                              </p:par>
                              <p:par>
                                <p:cTn id="22" presetID="47" presetClass="entr" presetSubtype="0" fill="hold" nodeType="withEffect">
                                  <p:stCondLst>
                                    <p:cond delay="0"/>
                                  </p:stCondLst>
                                  <p:childTnLst>
                                    <p:set>
                                      <p:cBhvr>
                                        <p:cTn id="23" dur="1" fill="hold">
                                          <p:stCondLst>
                                            <p:cond delay="0"/>
                                          </p:stCondLst>
                                        </p:cTn>
                                        <p:tgtEl>
                                          <p:spTgt spid="40965"/>
                                        </p:tgtEl>
                                        <p:attrNameLst>
                                          <p:attrName>style.visibility</p:attrName>
                                        </p:attrNameLst>
                                      </p:cBhvr>
                                      <p:to>
                                        <p:strVal val="visible"/>
                                      </p:to>
                                    </p:set>
                                    <p:animEffect transition="in" filter="fade">
                                      <p:cBhvr>
                                        <p:cTn id="24" dur="250"/>
                                        <p:tgtEl>
                                          <p:spTgt spid="40965"/>
                                        </p:tgtEl>
                                      </p:cBhvr>
                                    </p:animEffect>
                                    <p:anim calcmode="lin" valueType="num">
                                      <p:cBhvr>
                                        <p:cTn id="25" dur="250" fill="hold"/>
                                        <p:tgtEl>
                                          <p:spTgt spid="40965"/>
                                        </p:tgtEl>
                                        <p:attrNameLst>
                                          <p:attrName>ppt_x</p:attrName>
                                        </p:attrNameLst>
                                      </p:cBhvr>
                                      <p:tavLst>
                                        <p:tav tm="0">
                                          <p:val>
                                            <p:strVal val="#ppt_x"/>
                                          </p:val>
                                        </p:tav>
                                        <p:tav tm="100000">
                                          <p:val>
                                            <p:strVal val="#ppt_x"/>
                                          </p:val>
                                        </p:tav>
                                      </p:tavLst>
                                    </p:anim>
                                    <p:anim calcmode="lin" valueType="num">
                                      <p:cBhvr>
                                        <p:cTn id="26" dur="250" fill="hold"/>
                                        <p:tgtEl>
                                          <p:spTgt spid="40965"/>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30"/>
                                        </p:tgtEl>
                                        <p:attrNameLst>
                                          <p:attrName>style.visibility</p:attrName>
                                        </p:attrNameLst>
                                      </p:cBhvr>
                                      <p:to>
                                        <p:strVal val="visible"/>
                                      </p:to>
                                    </p:set>
                                    <p:animEffect transition="in" filter="wipe(left)">
                                      <p:cBhvr>
                                        <p:cTn id="30" dur="250"/>
                                        <p:tgtEl>
                                          <p:spTgt spid="130"/>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129"/>
                                        </p:tgtEl>
                                        <p:attrNameLst>
                                          <p:attrName>style.visibility</p:attrName>
                                        </p:attrNameLst>
                                      </p:cBhvr>
                                      <p:to>
                                        <p:strVal val="visible"/>
                                      </p:to>
                                    </p:set>
                                    <p:animEffect transition="in" filter="wipe(left)">
                                      <p:cBhvr>
                                        <p:cTn id="34" dur="250"/>
                                        <p:tgtEl>
                                          <p:spTgt spid="129"/>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left)">
                                      <p:cBhvr>
                                        <p:cTn id="38" dur="250"/>
                                        <p:tgtEl>
                                          <p:spTgt spid="128"/>
                                        </p:tgtEl>
                                      </p:cBhvr>
                                    </p:animEffect>
                                  </p:childTnLst>
                                </p:cTn>
                              </p:par>
                              <p:par>
                                <p:cTn id="39" presetID="47" presetClass="entr" presetSubtype="0" fill="hold" nodeType="withEffect">
                                  <p:stCondLst>
                                    <p:cond delay="0"/>
                                  </p:stCondLst>
                                  <p:childTnLst>
                                    <p:set>
                                      <p:cBhvr>
                                        <p:cTn id="40" dur="1" fill="hold">
                                          <p:stCondLst>
                                            <p:cond delay="0"/>
                                          </p:stCondLst>
                                        </p:cTn>
                                        <p:tgtEl>
                                          <p:spTgt spid="40966"/>
                                        </p:tgtEl>
                                        <p:attrNameLst>
                                          <p:attrName>style.visibility</p:attrName>
                                        </p:attrNameLst>
                                      </p:cBhvr>
                                      <p:to>
                                        <p:strVal val="visible"/>
                                      </p:to>
                                    </p:set>
                                    <p:animEffect transition="in" filter="fade">
                                      <p:cBhvr>
                                        <p:cTn id="41" dur="250"/>
                                        <p:tgtEl>
                                          <p:spTgt spid="40966"/>
                                        </p:tgtEl>
                                      </p:cBhvr>
                                    </p:animEffect>
                                    <p:anim calcmode="lin" valueType="num">
                                      <p:cBhvr>
                                        <p:cTn id="42" dur="250" fill="hold"/>
                                        <p:tgtEl>
                                          <p:spTgt spid="40966"/>
                                        </p:tgtEl>
                                        <p:attrNameLst>
                                          <p:attrName>ppt_x</p:attrName>
                                        </p:attrNameLst>
                                      </p:cBhvr>
                                      <p:tavLst>
                                        <p:tav tm="0">
                                          <p:val>
                                            <p:strVal val="#ppt_x"/>
                                          </p:val>
                                        </p:tav>
                                        <p:tav tm="100000">
                                          <p:val>
                                            <p:strVal val="#ppt_x"/>
                                          </p:val>
                                        </p:tav>
                                      </p:tavLst>
                                    </p:anim>
                                    <p:anim calcmode="lin" valueType="num">
                                      <p:cBhvr>
                                        <p:cTn id="43" dur="250" fill="hold"/>
                                        <p:tgtEl>
                                          <p:spTgt spid="40966"/>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21"/>
                                        </p:tgtEl>
                                        <p:attrNameLst>
                                          <p:attrName>style.visibility</p:attrName>
                                        </p:attrNameLst>
                                      </p:cBhvr>
                                      <p:to>
                                        <p:strVal val="visible"/>
                                      </p:to>
                                    </p:set>
                                    <p:animEffect transition="in" filter="wipe(right)">
                                      <p:cBhvr>
                                        <p:cTn id="47" dur="250"/>
                                        <p:tgtEl>
                                          <p:spTgt spid="121"/>
                                        </p:tgtEl>
                                      </p:cBhvr>
                                    </p:animEffect>
                                  </p:childTnLst>
                                </p:cTn>
                              </p:par>
                            </p:childTnLst>
                          </p:cTn>
                        </p:par>
                        <p:par>
                          <p:cTn id="48" fill="hold">
                            <p:stCondLst>
                              <p:cond delay="4000"/>
                            </p:stCondLst>
                            <p:childTnLst>
                              <p:par>
                                <p:cTn id="49" presetID="22" presetClass="entr" presetSubtype="2" fill="hold" grpId="0" nodeType="afterEffect">
                                  <p:stCondLst>
                                    <p:cond delay="0"/>
                                  </p:stCondLst>
                                  <p:childTnLst>
                                    <p:set>
                                      <p:cBhvr>
                                        <p:cTn id="50" dur="1" fill="hold">
                                          <p:stCondLst>
                                            <p:cond delay="0"/>
                                          </p:stCondLst>
                                        </p:cTn>
                                        <p:tgtEl>
                                          <p:spTgt spid="120"/>
                                        </p:tgtEl>
                                        <p:attrNameLst>
                                          <p:attrName>style.visibility</p:attrName>
                                        </p:attrNameLst>
                                      </p:cBhvr>
                                      <p:to>
                                        <p:strVal val="visible"/>
                                      </p:to>
                                    </p:set>
                                    <p:animEffect transition="in" filter="wipe(right)">
                                      <p:cBhvr>
                                        <p:cTn id="51" dur="250"/>
                                        <p:tgtEl>
                                          <p:spTgt spid="120"/>
                                        </p:tgtEl>
                                      </p:cBhvr>
                                    </p:animEffect>
                                  </p:childTnLst>
                                </p:cTn>
                              </p:par>
                            </p:childTnLst>
                          </p:cTn>
                        </p:par>
                        <p:par>
                          <p:cTn id="52" fill="hold">
                            <p:stCondLst>
                              <p:cond delay="4500"/>
                            </p:stCondLst>
                            <p:childTnLst>
                              <p:par>
                                <p:cTn id="53" presetID="22" presetClass="entr" presetSubtype="2" fill="hold" grpId="0" nodeType="afterEffect">
                                  <p:stCondLst>
                                    <p:cond delay="0"/>
                                  </p:stCondLst>
                                  <p:childTnLst>
                                    <p:set>
                                      <p:cBhvr>
                                        <p:cTn id="54" dur="1" fill="hold">
                                          <p:stCondLst>
                                            <p:cond delay="0"/>
                                          </p:stCondLst>
                                        </p:cTn>
                                        <p:tgtEl>
                                          <p:spTgt spid="119"/>
                                        </p:tgtEl>
                                        <p:attrNameLst>
                                          <p:attrName>style.visibility</p:attrName>
                                        </p:attrNameLst>
                                      </p:cBhvr>
                                      <p:to>
                                        <p:strVal val="visible"/>
                                      </p:to>
                                    </p:set>
                                    <p:animEffect transition="in" filter="wipe(right)">
                                      <p:cBhvr>
                                        <p:cTn id="55" dur="250"/>
                                        <p:tgtEl>
                                          <p:spTgt spid="119"/>
                                        </p:tgtEl>
                                      </p:cBhvr>
                                    </p:animEffect>
                                  </p:childTnLst>
                                </p:cTn>
                              </p:par>
                              <p:par>
                                <p:cTn id="56" presetID="47" presetClass="entr" presetSubtype="0" fill="hold" nodeType="withEffect">
                                  <p:stCondLst>
                                    <p:cond delay="0"/>
                                  </p:stCondLst>
                                  <p:childTnLst>
                                    <p:set>
                                      <p:cBhvr>
                                        <p:cTn id="57" dur="1" fill="hold">
                                          <p:stCondLst>
                                            <p:cond delay="0"/>
                                          </p:stCondLst>
                                        </p:cTn>
                                        <p:tgtEl>
                                          <p:spTgt spid="40967"/>
                                        </p:tgtEl>
                                        <p:attrNameLst>
                                          <p:attrName>style.visibility</p:attrName>
                                        </p:attrNameLst>
                                      </p:cBhvr>
                                      <p:to>
                                        <p:strVal val="visible"/>
                                      </p:to>
                                    </p:set>
                                    <p:animEffect transition="in" filter="fade">
                                      <p:cBhvr>
                                        <p:cTn id="58" dur="250"/>
                                        <p:tgtEl>
                                          <p:spTgt spid="40967"/>
                                        </p:tgtEl>
                                      </p:cBhvr>
                                    </p:animEffect>
                                    <p:anim calcmode="lin" valueType="num">
                                      <p:cBhvr>
                                        <p:cTn id="59" dur="250" fill="hold"/>
                                        <p:tgtEl>
                                          <p:spTgt spid="40967"/>
                                        </p:tgtEl>
                                        <p:attrNameLst>
                                          <p:attrName>ppt_x</p:attrName>
                                        </p:attrNameLst>
                                      </p:cBhvr>
                                      <p:tavLst>
                                        <p:tav tm="0">
                                          <p:val>
                                            <p:strVal val="#ppt_x"/>
                                          </p:val>
                                        </p:tav>
                                        <p:tav tm="100000">
                                          <p:val>
                                            <p:strVal val="#ppt_x"/>
                                          </p:val>
                                        </p:tav>
                                      </p:tavLst>
                                    </p:anim>
                                    <p:anim calcmode="lin" valueType="num">
                                      <p:cBhvr>
                                        <p:cTn id="60" dur="250" fill="hold"/>
                                        <p:tgtEl>
                                          <p:spTgt spid="40967"/>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2" fill="hold" grpId="0" nodeType="afterEffect">
                                  <p:stCondLst>
                                    <p:cond delay="0"/>
                                  </p:stCondLst>
                                  <p:childTnLst>
                                    <p:set>
                                      <p:cBhvr>
                                        <p:cTn id="63" dur="1" fill="hold">
                                          <p:stCondLst>
                                            <p:cond delay="0"/>
                                          </p:stCondLst>
                                        </p:cTn>
                                        <p:tgtEl>
                                          <p:spTgt spid="124"/>
                                        </p:tgtEl>
                                        <p:attrNameLst>
                                          <p:attrName>style.visibility</p:attrName>
                                        </p:attrNameLst>
                                      </p:cBhvr>
                                      <p:to>
                                        <p:strVal val="visible"/>
                                      </p:to>
                                    </p:set>
                                    <p:animEffect transition="in" filter="wipe(right)">
                                      <p:cBhvr>
                                        <p:cTn id="64" dur="250"/>
                                        <p:tgtEl>
                                          <p:spTgt spid="124"/>
                                        </p:tgtEl>
                                      </p:cBhvr>
                                    </p:animEffect>
                                  </p:childTnLst>
                                </p:cTn>
                              </p:par>
                            </p:childTnLst>
                          </p:cTn>
                        </p:par>
                        <p:par>
                          <p:cTn id="65" fill="hold">
                            <p:stCondLst>
                              <p:cond delay="5500"/>
                            </p:stCondLst>
                            <p:childTnLst>
                              <p:par>
                                <p:cTn id="66" presetID="22" presetClass="entr" presetSubtype="2" fill="hold" grpId="0" nodeType="afterEffect">
                                  <p:stCondLst>
                                    <p:cond delay="0"/>
                                  </p:stCondLst>
                                  <p:childTnLst>
                                    <p:set>
                                      <p:cBhvr>
                                        <p:cTn id="67" dur="1" fill="hold">
                                          <p:stCondLst>
                                            <p:cond delay="0"/>
                                          </p:stCondLst>
                                        </p:cTn>
                                        <p:tgtEl>
                                          <p:spTgt spid="123"/>
                                        </p:tgtEl>
                                        <p:attrNameLst>
                                          <p:attrName>style.visibility</p:attrName>
                                        </p:attrNameLst>
                                      </p:cBhvr>
                                      <p:to>
                                        <p:strVal val="visible"/>
                                      </p:to>
                                    </p:set>
                                    <p:animEffect transition="in" filter="wipe(right)">
                                      <p:cBhvr>
                                        <p:cTn id="68" dur="250"/>
                                        <p:tgtEl>
                                          <p:spTgt spid="123"/>
                                        </p:tgtEl>
                                      </p:cBhvr>
                                    </p:animEffect>
                                  </p:childTnLst>
                                </p:cTn>
                              </p:par>
                            </p:childTnLst>
                          </p:cTn>
                        </p:par>
                        <p:par>
                          <p:cTn id="69" fill="hold">
                            <p:stCondLst>
                              <p:cond delay="6000"/>
                            </p:stCondLst>
                            <p:childTnLst>
                              <p:par>
                                <p:cTn id="70" presetID="22" presetClass="entr" presetSubtype="2" fill="hold" grpId="0" nodeType="afterEffect">
                                  <p:stCondLst>
                                    <p:cond delay="0"/>
                                  </p:stCondLst>
                                  <p:childTnLst>
                                    <p:set>
                                      <p:cBhvr>
                                        <p:cTn id="71" dur="1" fill="hold">
                                          <p:stCondLst>
                                            <p:cond delay="0"/>
                                          </p:stCondLst>
                                        </p:cTn>
                                        <p:tgtEl>
                                          <p:spTgt spid="122"/>
                                        </p:tgtEl>
                                        <p:attrNameLst>
                                          <p:attrName>style.visibility</p:attrName>
                                        </p:attrNameLst>
                                      </p:cBhvr>
                                      <p:to>
                                        <p:strVal val="visible"/>
                                      </p:to>
                                    </p:set>
                                    <p:animEffect transition="in" filter="wipe(right)">
                                      <p:cBhvr>
                                        <p:cTn id="72" dur="250"/>
                                        <p:tgtEl>
                                          <p:spTgt spid="12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250"/>
                                        <p:tgtEl>
                                          <p:spTgt spid="5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5"/>
                                        </p:tgtEl>
                                        <p:attrNameLst>
                                          <p:attrName>style.visibility</p:attrName>
                                        </p:attrNameLst>
                                      </p:cBhvr>
                                      <p:to>
                                        <p:strVal val="visible"/>
                                      </p:to>
                                    </p:set>
                                    <p:animEffect transition="in" filter="fade">
                                      <p:cBhvr>
                                        <p:cTn id="78" dur="250"/>
                                        <p:tgtEl>
                                          <p:spTgt spid="11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250"/>
                                        <p:tgtEl>
                                          <p:spTgt spid="5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14"/>
                                        </p:tgtEl>
                                        <p:attrNameLst>
                                          <p:attrName>style.visibility</p:attrName>
                                        </p:attrNameLst>
                                      </p:cBhvr>
                                      <p:to>
                                        <p:strVal val="visible"/>
                                      </p:to>
                                    </p:set>
                                    <p:animEffect transition="in" filter="fade">
                                      <p:cBhvr>
                                        <p:cTn id="84" dur="25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114" grpId="0" animBg="1"/>
      <p:bldP spid="115" grpId="0" animBg="1"/>
      <p:bldP spid="119" grpId="0"/>
      <p:bldP spid="120" grpId="0"/>
      <p:bldP spid="121" grpId="0" animBg="1"/>
      <p:bldP spid="122" grpId="0"/>
      <p:bldP spid="123" grpId="0"/>
      <p:bldP spid="124" grpId="0" animBg="1"/>
      <p:bldP spid="125" grpId="0"/>
      <p:bldP spid="126" grpId="0"/>
      <p:bldP spid="127" grpId="0" animBg="1"/>
      <p:bldP spid="128" grpId="0"/>
      <p:bldP spid="129" grpId="0"/>
      <p:bldP spid="1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文本占位符 50"/>
          <p:cNvSpPr>
            <a:spLocks noGrp="1"/>
          </p:cNvSpPr>
          <p:nvPr>
            <p:ph type="body" sz="quarter" idx="10"/>
          </p:nvPr>
        </p:nvSpPr>
        <p:spPr/>
        <p:txBody>
          <a:bodyPr/>
          <a:lstStyle/>
          <a:p>
            <a:r>
              <a:rPr lang="zh-CN" altLang="en-US" dirty="0"/>
              <a:t>点击输入标题</a:t>
            </a:r>
          </a:p>
        </p:txBody>
      </p:sp>
      <p:grpSp>
        <p:nvGrpSpPr>
          <p:cNvPr id="3" name="_2"/>
          <p:cNvGrpSpPr/>
          <p:nvPr/>
        </p:nvGrpSpPr>
        <p:grpSpPr bwMode="auto">
          <a:xfrm>
            <a:off x="-144692" y="3404345"/>
            <a:ext cx="3956811" cy="675216"/>
            <a:chOff x="-1032447" y="0"/>
            <a:chExt cx="2967616" cy="506624"/>
          </a:xfrm>
          <a:solidFill>
            <a:schemeClr val="accent1"/>
          </a:solidFill>
        </p:grpSpPr>
        <p:sp>
          <p:nvSpPr>
            <p:cNvPr id="4" name="圆角矩形 33"/>
            <p:cNvSpPr>
              <a:spLocks noChangeArrowheads="1"/>
            </p:cNvSpPr>
            <p:nvPr/>
          </p:nvSpPr>
          <p:spPr bwMode="auto">
            <a:xfrm>
              <a:off x="-1032447" y="73989"/>
              <a:ext cx="2967616" cy="432635"/>
            </a:xfrm>
            <a:prstGeom prst="roundRect">
              <a:avLst>
                <a:gd name="adj" fmla="val 16667"/>
              </a:avLst>
            </a:prstGeom>
            <a:solidFill>
              <a:srgbClr val="1D93CF"/>
            </a:solidFill>
            <a:ln w="25400" cap="flat" cmpd="sng">
              <a:solidFill>
                <a:srgbClr val="BABABA"/>
              </a:solidFill>
              <a:bevel/>
            </a:ln>
          </p:spPr>
          <p:txBody>
            <a:bodyPr anchor="ctr"/>
            <a:lstStyle/>
            <a:p>
              <a:pPr algn="ctr"/>
              <a:endParaRPr lang="zh-CN" altLang="zh-CN"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xmlns="" w="25400">
                  <a:solidFill>
                    <a:srgbClr val="BABABA"/>
                  </a:solidFill>
                  <a:bevel/>
                </a14:hiddenLine>
              </a:ext>
            </a:extLst>
          </p:spPr>
          <p:txBody>
            <a:bodyPr anchor="ctr"/>
            <a:lstStyle/>
            <a:p>
              <a:pPr algn="ctr"/>
              <a:endParaRPr lang="zh-CN" altLang="zh-CN"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6" name="_3"/>
          <p:cNvGrpSpPr/>
          <p:nvPr/>
        </p:nvGrpSpPr>
        <p:grpSpPr bwMode="auto">
          <a:xfrm flipV="1">
            <a:off x="3657601" y="3503829"/>
            <a:ext cx="2580217" cy="675217"/>
            <a:chOff x="0" y="0"/>
            <a:chExt cx="1935168" cy="506624"/>
          </a:xfrm>
          <a:solidFill>
            <a:srgbClr val="1D93CF"/>
          </a:solidFill>
        </p:grpSpPr>
        <p:sp>
          <p:nvSpPr>
            <p:cNvPr id="7" name="圆角矩形 37"/>
            <p:cNvSpPr>
              <a:spLocks noChangeArrowheads="1"/>
            </p:cNvSpPr>
            <p:nvPr/>
          </p:nvSpPr>
          <p:spPr bwMode="auto">
            <a:xfrm>
              <a:off x="0" y="73989"/>
              <a:ext cx="1935168" cy="432635"/>
            </a:xfrm>
            <a:prstGeom prst="roundRect">
              <a:avLst>
                <a:gd name="adj" fmla="val 16667"/>
              </a:avLst>
            </a:prstGeom>
            <a:grpFill/>
            <a:ln w="25400" cap="flat" cmpd="sng">
              <a:solidFill>
                <a:srgbClr val="BABABA"/>
              </a:solidFill>
              <a:bevel/>
            </a:ln>
          </p:spPr>
          <p:txBody>
            <a:bodyPr anchor="ctr"/>
            <a:lstStyle/>
            <a:p>
              <a:pPr algn="ctr"/>
              <a:endParaRPr lang="zh-CN" altLang="zh-CN"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xmlns="" w="25400">
                  <a:solidFill>
                    <a:srgbClr val="BABABA"/>
                  </a:solidFill>
                  <a:bevel/>
                </a14:hiddenLine>
              </a:ext>
            </a:extLst>
          </p:spPr>
          <p:txBody>
            <a:bodyPr anchor="ctr"/>
            <a:lstStyle/>
            <a:p>
              <a:pPr algn="ctr"/>
              <a:endParaRPr lang="zh-CN" altLang="zh-CN"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9" name="4"/>
          <p:cNvGrpSpPr/>
          <p:nvPr/>
        </p:nvGrpSpPr>
        <p:grpSpPr bwMode="auto">
          <a:xfrm>
            <a:off x="6087534" y="3404345"/>
            <a:ext cx="2582333" cy="675216"/>
            <a:chOff x="0" y="0"/>
            <a:chExt cx="1935168" cy="506624"/>
          </a:xfrm>
          <a:solidFill>
            <a:srgbClr val="1D93CF"/>
          </a:solidFill>
        </p:grpSpPr>
        <p:sp>
          <p:nvSpPr>
            <p:cNvPr id="10" name="圆角矩形 41"/>
            <p:cNvSpPr>
              <a:spLocks noChangeArrowheads="1"/>
            </p:cNvSpPr>
            <p:nvPr/>
          </p:nvSpPr>
          <p:spPr bwMode="auto">
            <a:xfrm>
              <a:off x="0" y="73989"/>
              <a:ext cx="1935168" cy="432635"/>
            </a:xfrm>
            <a:prstGeom prst="roundRect">
              <a:avLst>
                <a:gd name="adj" fmla="val 16667"/>
              </a:avLst>
            </a:prstGeom>
            <a:grpFill/>
            <a:ln w="25400" cap="flat" cmpd="sng">
              <a:solidFill>
                <a:srgbClr val="BABABA"/>
              </a:solidFill>
              <a:bevel/>
            </a:ln>
          </p:spPr>
          <p:txBody>
            <a:bodyPr anchor="ctr"/>
            <a:lstStyle/>
            <a:p>
              <a:pPr algn="ctr"/>
              <a:endParaRPr lang="zh-CN" altLang="zh-CN"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xmlns="" w="25400">
                  <a:solidFill>
                    <a:srgbClr val="BABABA"/>
                  </a:solidFill>
                  <a:bevel/>
                </a14:hiddenLine>
              </a:ext>
            </a:extLst>
          </p:spPr>
          <p:txBody>
            <a:bodyPr anchor="ctr"/>
            <a:lstStyle/>
            <a:p>
              <a:pPr algn="ctr"/>
              <a:endParaRPr lang="zh-CN" altLang="zh-CN"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12" name="5"/>
          <p:cNvSpPr>
            <a:spLocks noChangeArrowheads="1"/>
          </p:cNvSpPr>
          <p:nvPr/>
        </p:nvSpPr>
        <p:spPr bwMode="auto">
          <a:xfrm>
            <a:off x="1589617" y="4871195"/>
            <a:ext cx="1862667" cy="1218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lnSpc>
                <a:spcPts val="1865"/>
              </a:lnSpc>
            </a:pP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详写内容</a:t>
            </a:r>
            <a:r>
              <a:rPr lang="en-US" altLang="zh-CN"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a:t>
            </a: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点击输入本栏的具体文字，简明扼要的说明分项内容，此为概念图解，请根据您的具体内容酌情修改</a:t>
            </a:r>
            <a:endParaRPr lang="en-US" altLang="zh-CN" sz="12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3" name="_6"/>
          <p:cNvSpPr>
            <a:spLocks noChangeArrowheads="1"/>
          </p:cNvSpPr>
          <p:nvPr/>
        </p:nvSpPr>
        <p:spPr bwMode="auto">
          <a:xfrm>
            <a:off x="1725085" y="4481729"/>
            <a:ext cx="159384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400" b="1" dirty="0">
                <a:solidFill>
                  <a:schemeClr val="bg1"/>
                </a:solidFill>
                <a:latin typeface="Impact" panose="020B0806030902050204" pitchFamily="34" charset="0"/>
                <a:ea typeface="微软雅黑" panose="020B0503020204020204" pitchFamily="34" charset="-122"/>
                <a:sym typeface="Impact" panose="020B0806030902050204" pitchFamily="34" charset="0"/>
              </a:rPr>
              <a:t>添加标题内容</a:t>
            </a:r>
          </a:p>
        </p:txBody>
      </p:sp>
      <p:sp>
        <p:nvSpPr>
          <p:cNvPr id="14" name="_7"/>
          <p:cNvSpPr>
            <a:spLocks noChangeArrowheads="1"/>
          </p:cNvSpPr>
          <p:nvPr/>
        </p:nvSpPr>
        <p:spPr bwMode="auto">
          <a:xfrm>
            <a:off x="1725085" y="3668929"/>
            <a:ext cx="159384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Impact" panose="020B0806030902050204" pitchFamily="34" charset="0"/>
                <a:ea typeface="微软雅黑" panose="020B0503020204020204" pitchFamily="34" charset="-122"/>
                <a:sym typeface="Impact" panose="020B0806030902050204" pitchFamily="34" charset="0"/>
              </a:rPr>
              <a:t>输入文本内容</a:t>
            </a:r>
          </a:p>
        </p:txBody>
      </p:sp>
      <p:sp>
        <p:nvSpPr>
          <p:cNvPr id="15" name="_8"/>
          <p:cNvSpPr>
            <a:spLocks noChangeArrowheads="1"/>
          </p:cNvSpPr>
          <p:nvPr/>
        </p:nvSpPr>
        <p:spPr bwMode="auto">
          <a:xfrm>
            <a:off x="4150785" y="3668929"/>
            <a:ext cx="159384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Impact" panose="020B0806030902050204" pitchFamily="34" charset="0"/>
                <a:ea typeface="微软雅黑" panose="020B0503020204020204" pitchFamily="34" charset="-122"/>
                <a:sym typeface="Impact" panose="020B0806030902050204" pitchFamily="34" charset="0"/>
              </a:rPr>
              <a:t>输入文本内容</a:t>
            </a:r>
          </a:p>
        </p:txBody>
      </p:sp>
      <p:sp>
        <p:nvSpPr>
          <p:cNvPr id="16" name="_9"/>
          <p:cNvSpPr>
            <a:spLocks noChangeArrowheads="1"/>
          </p:cNvSpPr>
          <p:nvPr/>
        </p:nvSpPr>
        <p:spPr bwMode="auto">
          <a:xfrm>
            <a:off x="6688667" y="3668929"/>
            <a:ext cx="159173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Impact" panose="020B0806030902050204" pitchFamily="34" charset="0"/>
                <a:ea typeface="微软雅黑" panose="020B0503020204020204" pitchFamily="34" charset="-122"/>
                <a:sym typeface="Impact" panose="020B0806030902050204" pitchFamily="34" charset="0"/>
              </a:rPr>
              <a:t>输入文本内容</a:t>
            </a:r>
          </a:p>
        </p:txBody>
      </p:sp>
      <p:grpSp>
        <p:nvGrpSpPr>
          <p:cNvPr id="17" name="10"/>
          <p:cNvGrpSpPr/>
          <p:nvPr/>
        </p:nvGrpSpPr>
        <p:grpSpPr bwMode="auto">
          <a:xfrm flipV="1">
            <a:off x="8513233" y="3503827"/>
            <a:ext cx="3823460" cy="675219"/>
            <a:chOff x="-1" y="0"/>
            <a:chExt cx="2865253" cy="506625"/>
          </a:xfrm>
          <a:solidFill>
            <a:srgbClr val="1D93CF"/>
          </a:solidFill>
        </p:grpSpPr>
        <p:sp>
          <p:nvSpPr>
            <p:cNvPr id="18" name="圆角矩形 54"/>
            <p:cNvSpPr>
              <a:spLocks noChangeArrowheads="1"/>
            </p:cNvSpPr>
            <p:nvPr/>
          </p:nvSpPr>
          <p:spPr bwMode="auto">
            <a:xfrm>
              <a:off x="-1" y="73990"/>
              <a:ext cx="2865253" cy="432635"/>
            </a:xfrm>
            <a:prstGeom prst="roundRect">
              <a:avLst>
                <a:gd name="adj" fmla="val 16667"/>
              </a:avLst>
            </a:prstGeom>
            <a:grpFill/>
            <a:ln w="25400" cap="flat" cmpd="sng">
              <a:solidFill>
                <a:srgbClr val="BABABA"/>
              </a:solidFill>
              <a:bevel/>
            </a:ln>
          </p:spPr>
          <p:txBody>
            <a:bodyPr anchor="ctr"/>
            <a:lstStyle/>
            <a:p>
              <a:pPr algn="ctr"/>
              <a:endParaRPr lang="zh-CN" altLang="zh-CN"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9"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xmlns="" w="25400">
                  <a:solidFill>
                    <a:srgbClr val="BABABA"/>
                  </a:solidFill>
                  <a:bevel/>
                </a14:hiddenLine>
              </a:ext>
            </a:extLst>
          </p:spPr>
          <p:txBody>
            <a:bodyPr anchor="ctr"/>
            <a:lstStyle/>
            <a:p>
              <a:pPr algn="ctr"/>
              <a:endParaRPr lang="zh-CN" altLang="zh-CN" sz="24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20" name="_11"/>
          <p:cNvSpPr>
            <a:spLocks noChangeArrowheads="1"/>
          </p:cNvSpPr>
          <p:nvPr/>
        </p:nvSpPr>
        <p:spPr bwMode="auto">
          <a:xfrm>
            <a:off x="8919633" y="3668929"/>
            <a:ext cx="159385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Impact" panose="020B0806030902050204" pitchFamily="34" charset="0"/>
                <a:ea typeface="微软雅黑" panose="020B0503020204020204" pitchFamily="34" charset="-122"/>
                <a:sym typeface="Impact" panose="020B0806030902050204" pitchFamily="34" charset="0"/>
              </a:rPr>
              <a:t>输入文本内容</a:t>
            </a:r>
          </a:p>
        </p:txBody>
      </p:sp>
      <p:sp>
        <p:nvSpPr>
          <p:cNvPr id="21" name="_12"/>
          <p:cNvSpPr>
            <a:spLocks noChangeArrowheads="1"/>
          </p:cNvSpPr>
          <p:nvPr/>
        </p:nvSpPr>
        <p:spPr bwMode="auto">
          <a:xfrm>
            <a:off x="4102100" y="1905746"/>
            <a:ext cx="1862667" cy="14619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lnSpc>
                <a:spcPts val="1865"/>
              </a:lnSpc>
            </a:pP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详写内容</a:t>
            </a:r>
            <a:r>
              <a:rPr lang="en-US" altLang="zh-CN"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a:t>
            </a: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a:t>
            </a:r>
            <a:r>
              <a:rPr lang="zh-CN" altLang="en-US" sz="12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简亮亮图文旗舰店</a:t>
            </a:r>
            <a:r>
              <a:rPr lang="en-US" altLang="zh-CN" sz="12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https://liangliangtuwen.tmall.com</a:t>
            </a:r>
            <a:r>
              <a:rPr lang="zh-CN" altLang="en-US" sz="12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明</a:t>
            </a: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扼要的说明分项内容，此为概念</a:t>
            </a:r>
            <a:r>
              <a:rPr lang="zh-CN" altLang="en-US" sz="12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图 据 </a:t>
            </a:r>
            <a:endParaRPr lang="en-US" altLang="zh-CN" sz="12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2" name="_13"/>
          <p:cNvSpPr>
            <a:spLocks noChangeArrowheads="1"/>
          </p:cNvSpPr>
          <p:nvPr/>
        </p:nvSpPr>
        <p:spPr bwMode="auto">
          <a:xfrm>
            <a:off x="4237567" y="1514162"/>
            <a:ext cx="1591733"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400" b="1" dirty="0">
                <a:solidFill>
                  <a:schemeClr val="bg1"/>
                </a:solidFill>
                <a:latin typeface="Impact" panose="020B0806030902050204" pitchFamily="34" charset="0"/>
                <a:ea typeface="微软雅黑" panose="020B0503020204020204" pitchFamily="34" charset="-122"/>
                <a:sym typeface="Impact" panose="020B0806030902050204" pitchFamily="34" charset="0"/>
              </a:rPr>
              <a:t>添加标题内容</a:t>
            </a:r>
          </a:p>
        </p:txBody>
      </p:sp>
      <p:sp>
        <p:nvSpPr>
          <p:cNvPr id="23" name="_14"/>
          <p:cNvSpPr>
            <a:spLocks noChangeArrowheads="1"/>
          </p:cNvSpPr>
          <p:nvPr/>
        </p:nvSpPr>
        <p:spPr bwMode="auto">
          <a:xfrm>
            <a:off x="6447367" y="4888129"/>
            <a:ext cx="1862667" cy="1218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lnSpc>
                <a:spcPts val="1865"/>
              </a:lnSpc>
            </a:pPr>
            <a:r>
              <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rPr>
              <a:t>详写内容</a:t>
            </a:r>
            <a:r>
              <a:rPr lang="en-US" altLang="zh-CN" sz="1200">
                <a:solidFill>
                  <a:schemeClr val="bg1"/>
                </a:solidFill>
                <a:latin typeface="Impact" panose="020B0806030902050204" pitchFamily="34" charset="0"/>
                <a:ea typeface="微软雅黑" panose="020B0503020204020204" pitchFamily="34" charset="-122"/>
                <a:sym typeface="Impact" panose="020B0806030902050204" pitchFamily="34" charset="0"/>
              </a:rPr>
              <a:t>……</a:t>
            </a:r>
            <a:r>
              <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点击输入本栏的具体文字，简明扼要的说明分项内容，此为概念图解，请根据您的具体内容酌情修改</a:t>
            </a:r>
            <a:endParaRPr lang="en-US" altLang="zh-CN" sz="1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4" name="15"/>
          <p:cNvSpPr>
            <a:spLocks noChangeArrowheads="1"/>
          </p:cNvSpPr>
          <p:nvPr/>
        </p:nvSpPr>
        <p:spPr bwMode="auto">
          <a:xfrm>
            <a:off x="6580718" y="4496546"/>
            <a:ext cx="159384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400" b="1" dirty="0">
                <a:solidFill>
                  <a:schemeClr val="bg1"/>
                </a:solidFill>
                <a:latin typeface="Impact" panose="020B0806030902050204" pitchFamily="34" charset="0"/>
                <a:ea typeface="微软雅黑" panose="020B0503020204020204" pitchFamily="34" charset="-122"/>
                <a:sym typeface="Impact" panose="020B0806030902050204" pitchFamily="34" charset="0"/>
              </a:rPr>
              <a:t>添加标题内容</a:t>
            </a:r>
          </a:p>
        </p:txBody>
      </p:sp>
      <p:sp>
        <p:nvSpPr>
          <p:cNvPr id="25" name="16"/>
          <p:cNvSpPr>
            <a:spLocks noChangeArrowheads="1"/>
          </p:cNvSpPr>
          <p:nvPr/>
        </p:nvSpPr>
        <p:spPr bwMode="auto">
          <a:xfrm>
            <a:off x="8786284" y="1905746"/>
            <a:ext cx="1862667" cy="1218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lnSpc>
                <a:spcPts val="1865"/>
              </a:lnSpc>
            </a:pPr>
            <a:r>
              <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rPr>
              <a:t>详写内容</a:t>
            </a:r>
            <a:r>
              <a:rPr lang="en-US" altLang="zh-CN" sz="1200">
                <a:solidFill>
                  <a:schemeClr val="bg1"/>
                </a:solidFill>
                <a:latin typeface="Impact" panose="020B0806030902050204" pitchFamily="34" charset="0"/>
                <a:ea typeface="微软雅黑" panose="020B0503020204020204" pitchFamily="34" charset="-122"/>
                <a:sym typeface="Impact" panose="020B0806030902050204" pitchFamily="34" charset="0"/>
              </a:rPr>
              <a:t>……</a:t>
            </a:r>
            <a:r>
              <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rPr>
              <a:t>点击输入本栏的具体文字，简明扼要的说明分项内容，此为概念图解，请根据您的具体内容酌情修改</a:t>
            </a:r>
            <a:endParaRPr lang="en-US" altLang="zh-CN" sz="1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 name="_17"/>
          <p:cNvSpPr>
            <a:spLocks noChangeArrowheads="1"/>
          </p:cNvSpPr>
          <p:nvPr/>
        </p:nvSpPr>
        <p:spPr bwMode="auto">
          <a:xfrm>
            <a:off x="8919633" y="1514162"/>
            <a:ext cx="159385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400" b="1" dirty="0">
                <a:solidFill>
                  <a:schemeClr val="bg1"/>
                </a:solidFill>
                <a:latin typeface="Impact" panose="020B0806030902050204" pitchFamily="34" charset="0"/>
                <a:ea typeface="微软雅黑" panose="020B0503020204020204" pitchFamily="34" charset="-122"/>
                <a:sym typeface="Impact" panose="020B0806030902050204" pitchFamily="34" charset="0"/>
              </a:rPr>
              <a:t>添加标题内容</a:t>
            </a:r>
          </a:p>
        </p:txBody>
      </p:sp>
      <p:grpSp>
        <p:nvGrpSpPr>
          <p:cNvPr id="27" name="_18"/>
          <p:cNvGrpSpPr/>
          <p:nvPr/>
        </p:nvGrpSpPr>
        <p:grpSpPr>
          <a:xfrm>
            <a:off x="1539560" y="1381971"/>
            <a:ext cx="1953904" cy="1953904"/>
            <a:chOff x="4184106" y="2952206"/>
            <a:chExt cx="3823790" cy="3823790"/>
          </a:xfrm>
        </p:grpSpPr>
        <p:sp>
          <p:nvSpPr>
            <p:cNvPr id="28" name="椭圆 27"/>
            <p:cNvSpPr/>
            <p:nvPr/>
          </p:nvSpPr>
          <p:spPr>
            <a:xfrm>
              <a:off x="4184106" y="2952206"/>
              <a:ext cx="3823790" cy="3823790"/>
            </a:xfrm>
            <a:prstGeom prst="roundRect">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65">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29" name="组合 28"/>
            <p:cNvGrpSpPr/>
            <p:nvPr/>
          </p:nvGrpSpPr>
          <p:grpSpPr>
            <a:xfrm>
              <a:off x="4710169" y="3478269"/>
              <a:ext cx="2771663" cy="2771663"/>
              <a:chOff x="2193191" y="1899415"/>
              <a:chExt cx="2421376" cy="2421376"/>
            </a:xfrm>
            <a:effectLst/>
          </p:grpSpPr>
          <p:sp>
            <p:nvSpPr>
              <p:cNvPr id="30" name="椭圆 29"/>
              <p:cNvSpPr/>
              <p:nvPr/>
            </p:nvSpPr>
            <p:spPr>
              <a:xfrm>
                <a:off x="2193191" y="1899415"/>
                <a:ext cx="2421376" cy="2421376"/>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65">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1" name="椭圆 30"/>
              <p:cNvSpPr/>
              <p:nvPr/>
            </p:nvSpPr>
            <p:spPr>
              <a:xfrm>
                <a:off x="2510385" y="2216609"/>
                <a:ext cx="1802014" cy="1802014"/>
              </a:xfrm>
              <a:prstGeom prst="roundRect">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65">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32" name="_19"/>
          <p:cNvGrpSpPr/>
          <p:nvPr/>
        </p:nvGrpSpPr>
        <p:grpSpPr>
          <a:xfrm>
            <a:off x="4057327" y="4115592"/>
            <a:ext cx="1953904" cy="1953904"/>
            <a:chOff x="4184106" y="2952206"/>
            <a:chExt cx="3823790" cy="3823790"/>
          </a:xfrm>
        </p:grpSpPr>
        <p:sp>
          <p:nvSpPr>
            <p:cNvPr id="33" name="椭圆 32"/>
            <p:cNvSpPr/>
            <p:nvPr/>
          </p:nvSpPr>
          <p:spPr>
            <a:xfrm>
              <a:off x="4184106" y="2952206"/>
              <a:ext cx="3823790" cy="3823790"/>
            </a:xfrm>
            <a:prstGeom prst="roundRect">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65">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34" name="组合 33"/>
            <p:cNvGrpSpPr/>
            <p:nvPr/>
          </p:nvGrpSpPr>
          <p:grpSpPr>
            <a:xfrm>
              <a:off x="4710169" y="3478269"/>
              <a:ext cx="2771663" cy="2771663"/>
              <a:chOff x="2193191" y="1899415"/>
              <a:chExt cx="2421376" cy="2421376"/>
            </a:xfrm>
            <a:effectLst/>
          </p:grpSpPr>
          <p:sp>
            <p:nvSpPr>
              <p:cNvPr id="35" name="椭圆 34"/>
              <p:cNvSpPr/>
              <p:nvPr/>
            </p:nvSpPr>
            <p:spPr>
              <a:xfrm>
                <a:off x="2193191" y="1899415"/>
                <a:ext cx="2421376" cy="2421376"/>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65">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6" name="椭圆 35"/>
              <p:cNvSpPr/>
              <p:nvPr/>
            </p:nvSpPr>
            <p:spPr>
              <a:xfrm>
                <a:off x="2508851" y="2203090"/>
                <a:ext cx="1790056" cy="1803361"/>
              </a:xfrm>
              <a:prstGeom prst="roundRect">
                <a:avLst/>
              </a:prstGeom>
              <a:solidFill>
                <a:schemeClr val="bg1">
                  <a:lumMod val="95000"/>
                </a:schemeClr>
              </a:solidFill>
              <a:ln w="50800">
                <a:noFill/>
              </a:ln>
              <a:effectLst>
                <a:outerShdw blurRad="76200" dist="38100" dir="2700000" algn="tl" rotWithShape="0">
                  <a:schemeClr val="accent2">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65">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37" name="原创设计师QQ598969553          _20"/>
          <p:cNvGrpSpPr/>
          <p:nvPr/>
        </p:nvGrpSpPr>
        <p:grpSpPr>
          <a:xfrm>
            <a:off x="6401749" y="1364040"/>
            <a:ext cx="1953904" cy="1953904"/>
            <a:chOff x="4184106" y="2952206"/>
            <a:chExt cx="3823790" cy="3823790"/>
          </a:xfrm>
        </p:grpSpPr>
        <p:sp>
          <p:nvSpPr>
            <p:cNvPr id="38" name="椭圆 37"/>
            <p:cNvSpPr/>
            <p:nvPr/>
          </p:nvSpPr>
          <p:spPr>
            <a:xfrm>
              <a:off x="4184106" y="2952206"/>
              <a:ext cx="3823790" cy="3823790"/>
            </a:xfrm>
            <a:prstGeom prst="roundRect">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65">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39" name="组合 38"/>
            <p:cNvGrpSpPr/>
            <p:nvPr/>
          </p:nvGrpSpPr>
          <p:grpSpPr>
            <a:xfrm>
              <a:off x="4710169" y="3478269"/>
              <a:ext cx="2771663" cy="2771663"/>
              <a:chOff x="2193191" y="1899415"/>
              <a:chExt cx="2421376" cy="2421376"/>
            </a:xfrm>
            <a:effectLst/>
          </p:grpSpPr>
          <p:sp>
            <p:nvSpPr>
              <p:cNvPr id="40" name="椭圆 39"/>
              <p:cNvSpPr/>
              <p:nvPr/>
            </p:nvSpPr>
            <p:spPr>
              <a:xfrm>
                <a:off x="2193191" y="1899415"/>
                <a:ext cx="2421376" cy="2421376"/>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65">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1" name="椭圆 40"/>
              <p:cNvSpPr/>
              <p:nvPr/>
            </p:nvSpPr>
            <p:spPr>
              <a:xfrm>
                <a:off x="2491937" y="2219874"/>
                <a:ext cx="1798746" cy="1798746"/>
              </a:xfrm>
              <a:prstGeom prst="roundRect">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65">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42" name="原创设计师QQ598969553          _21"/>
          <p:cNvGrpSpPr/>
          <p:nvPr/>
        </p:nvGrpSpPr>
        <p:grpSpPr>
          <a:xfrm>
            <a:off x="8827449" y="4130141"/>
            <a:ext cx="1953904" cy="1953904"/>
            <a:chOff x="4184106" y="2952206"/>
            <a:chExt cx="3823790" cy="3823790"/>
          </a:xfrm>
        </p:grpSpPr>
        <p:sp>
          <p:nvSpPr>
            <p:cNvPr id="43" name="椭圆 42"/>
            <p:cNvSpPr/>
            <p:nvPr/>
          </p:nvSpPr>
          <p:spPr>
            <a:xfrm>
              <a:off x="4184106" y="2952206"/>
              <a:ext cx="3823790" cy="3823790"/>
            </a:xfrm>
            <a:prstGeom prst="roundRect">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65">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44" name="组合 43"/>
            <p:cNvGrpSpPr/>
            <p:nvPr/>
          </p:nvGrpSpPr>
          <p:grpSpPr>
            <a:xfrm>
              <a:off x="4710167" y="3478267"/>
              <a:ext cx="2771663" cy="2771663"/>
              <a:chOff x="2193190" y="1899413"/>
              <a:chExt cx="2421376" cy="2421376"/>
            </a:xfrm>
            <a:effectLst/>
          </p:grpSpPr>
          <p:sp>
            <p:nvSpPr>
              <p:cNvPr id="45" name="椭圆 44"/>
              <p:cNvSpPr/>
              <p:nvPr/>
            </p:nvSpPr>
            <p:spPr>
              <a:xfrm>
                <a:off x="2193190" y="1899413"/>
                <a:ext cx="2421376" cy="2421376"/>
              </a:xfrm>
              <a:prstGeom prst="roundRect">
                <a:avLst/>
              </a:prstGeom>
              <a:solidFill>
                <a:srgbClr val="1D93CF"/>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65">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6" name="椭圆 45"/>
              <p:cNvSpPr/>
              <p:nvPr/>
            </p:nvSpPr>
            <p:spPr>
              <a:xfrm>
                <a:off x="2495674" y="2208421"/>
                <a:ext cx="1803361" cy="1803361"/>
              </a:xfrm>
              <a:prstGeom prst="roundRect">
                <a:avLst/>
              </a:prstGeom>
              <a:solidFill>
                <a:schemeClr val="bg1">
                  <a:lumMod val="95000"/>
                </a:schemeClr>
              </a:solidFill>
              <a:ln w="50800">
                <a:noFill/>
              </a:ln>
              <a:effectLst>
                <a:outerShdw blurRad="76200" dist="38100" dir="2700000" algn="tl" rotWithShape="0">
                  <a:schemeClr val="accent4">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65">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grpSp>
      <p:sp>
        <p:nvSpPr>
          <p:cNvPr id="47" name="原创设计师QQ598969553          _22"/>
          <p:cNvSpPr txBox="1"/>
          <p:nvPr/>
        </p:nvSpPr>
        <p:spPr>
          <a:xfrm>
            <a:off x="1916091" y="1982130"/>
            <a:ext cx="1193207" cy="643600"/>
          </a:xfrm>
          <a:prstGeom prst="rect">
            <a:avLst/>
          </a:prstGeom>
          <a:noFill/>
        </p:spPr>
        <p:txBody>
          <a:bodyPr wrap="square" lIns="149699" tIns="74848" rIns="149699" bIns="74848" rtlCol="0">
            <a:spAutoFit/>
          </a:bodyPr>
          <a:lstStyle/>
          <a:p>
            <a:pPr algn="ctr"/>
            <a:r>
              <a:rPr lang="zh-CN" altLang="en-US"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添加</a:t>
            </a:r>
            <a:endParaRPr lang="en-US" altLang="zh-CN"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关键字</a:t>
            </a:r>
          </a:p>
        </p:txBody>
      </p:sp>
      <p:sp>
        <p:nvSpPr>
          <p:cNvPr id="48" name="原创设计师QQ598969553          _23"/>
          <p:cNvSpPr txBox="1"/>
          <p:nvPr/>
        </p:nvSpPr>
        <p:spPr>
          <a:xfrm>
            <a:off x="4433858" y="4715751"/>
            <a:ext cx="1193207" cy="643600"/>
          </a:xfrm>
          <a:prstGeom prst="rect">
            <a:avLst/>
          </a:prstGeom>
          <a:noFill/>
        </p:spPr>
        <p:txBody>
          <a:bodyPr wrap="square" lIns="149699" tIns="74848" rIns="149699" bIns="74848" rtlCol="0">
            <a:spAutoFit/>
          </a:bodyPr>
          <a:lstStyle/>
          <a:p>
            <a:pPr algn="ctr"/>
            <a:r>
              <a:rPr lang="zh-CN" altLang="en-US"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添加</a:t>
            </a:r>
            <a:endParaRPr lang="en-US" altLang="zh-CN"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关键字</a:t>
            </a:r>
          </a:p>
        </p:txBody>
      </p:sp>
      <p:sp>
        <p:nvSpPr>
          <p:cNvPr id="49" name="原创设计师QQ598969553          _24"/>
          <p:cNvSpPr txBox="1"/>
          <p:nvPr/>
        </p:nvSpPr>
        <p:spPr>
          <a:xfrm>
            <a:off x="6778281" y="1964199"/>
            <a:ext cx="1193207" cy="643600"/>
          </a:xfrm>
          <a:prstGeom prst="rect">
            <a:avLst/>
          </a:prstGeom>
          <a:noFill/>
        </p:spPr>
        <p:txBody>
          <a:bodyPr wrap="square" lIns="149699" tIns="74848" rIns="149699" bIns="74848" rtlCol="0">
            <a:spAutoFit/>
          </a:bodyPr>
          <a:lstStyle/>
          <a:p>
            <a:pPr algn="ctr"/>
            <a:r>
              <a:rPr lang="zh-CN" altLang="en-US"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添加</a:t>
            </a:r>
            <a:endParaRPr lang="en-US" altLang="zh-CN"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关键字</a:t>
            </a:r>
          </a:p>
        </p:txBody>
      </p:sp>
      <p:sp>
        <p:nvSpPr>
          <p:cNvPr id="50" name="原创设计师QQ598969553          _25"/>
          <p:cNvSpPr txBox="1"/>
          <p:nvPr/>
        </p:nvSpPr>
        <p:spPr>
          <a:xfrm>
            <a:off x="9203981" y="4730300"/>
            <a:ext cx="1193207" cy="643600"/>
          </a:xfrm>
          <a:prstGeom prst="rect">
            <a:avLst/>
          </a:prstGeom>
          <a:noFill/>
        </p:spPr>
        <p:txBody>
          <a:bodyPr wrap="square" lIns="149699" tIns="74848" rIns="149699" bIns="74848" rtlCol="0">
            <a:spAutoFit/>
          </a:bodyPr>
          <a:lstStyle/>
          <a:p>
            <a:pPr algn="ctr"/>
            <a:r>
              <a:rPr lang="zh-CN" altLang="en-US"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添加</a:t>
            </a:r>
            <a:endParaRPr lang="en-US" altLang="zh-CN"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16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关键字</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300" fill="hold"/>
                                        <p:tgtEl>
                                          <p:spTgt spid="14"/>
                                        </p:tgtEl>
                                        <p:attrNameLst>
                                          <p:attrName>ppt_w</p:attrName>
                                        </p:attrNameLst>
                                      </p:cBhvr>
                                      <p:tavLst>
                                        <p:tav tm="0">
                                          <p:val>
                                            <p:fltVal val="0"/>
                                          </p:val>
                                        </p:tav>
                                        <p:tav tm="100000">
                                          <p:val>
                                            <p:strVal val="#ppt_w"/>
                                          </p:val>
                                        </p:tav>
                                      </p:tavLst>
                                    </p:anim>
                                    <p:anim calcmode="lin" valueType="num">
                                      <p:cBhvr>
                                        <p:cTn id="8" dur="300" fill="hold"/>
                                        <p:tgtEl>
                                          <p:spTgt spid="14"/>
                                        </p:tgtEl>
                                        <p:attrNameLst>
                                          <p:attrName>ppt_h</p:attrName>
                                        </p:attrNameLst>
                                      </p:cBhvr>
                                      <p:tavLst>
                                        <p:tav tm="0">
                                          <p:val>
                                            <p:fltVal val="0"/>
                                          </p:val>
                                        </p:tav>
                                        <p:tav tm="100000">
                                          <p:val>
                                            <p:strVal val="#ppt_h"/>
                                          </p:val>
                                        </p:tav>
                                      </p:tavLst>
                                    </p:anim>
                                    <p:animEffect>
                                      <p:cBhvr>
                                        <p:cTn id="9" dur="300"/>
                                        <p:tgtEl>
                                          <p:spTgt spid="14"/>
                                        </p:tgtEl>
                                      </p:cBhvr>
                                    </p:animEffect>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300" fill="hold"/>
                                        <p:tgtEl>
                                          <p:spTgt spid="3"/>
                                        </p:tgtEl>
                                        <p:attrNameLst>
                                          <p:attrName>ppt_w</p:attrName>
                                        </p:attrNameLst>
                                      </p:cBhvr>
                                      <p:tavLst>
                                        <p:tav tm="0">
                                          <p:val>
                                            <p:fltVal val="0"/>
                                          </p:val>
                                        </p:tav>
                                        <p:tav tm="100000">
                                          <p:val>
                                            <p:strVal val="#ppt_w"/>
                                          </p:val>
                                        </p:tav>
                                      </p:tavLst>
                                    </p:anim>
                                    <p:anim calcmode="lin" valueType="num">
                                      <p:cBhvr>
                                        <p:cTn id="13" dur="300" fill="hold"/>
                                        <p:tgtEl>
                                          <p:spTgt spid="3"/>
                                        </p:tgtEl>
                                        <p:attrNameLst>
                                          <p:attrName>ppt_h</p:attrName>
                                        </p:attrNameLst>
                                      </p:cBhvr>
                                      <p:tavLst>
                                        <p:tav tm="0">
                                          <p:val>
                                            <p:fltVal val="0"/>
                                          </p:val>
                                        </p:tav>
                                        <p:tav tm="100000">
                                          <p:val>
                                            <p:strVal val="#ppt_h"/>
                                          </p:val>
                                        </p:tav>
                                      </p:tavLst>
                                    </p:anim>
                                    <p:animEffect>
                                      <p:cBhvr>
                                        <p:cTn id="14" dur="300"/>
                                        <p:tgtEl>
                                          <p:spTgt spid="3"/>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Effect transition="in" filter="fade">
                                      <p:cBhvr>
                                        <p:cTn id="25" dur="500"/>
                                        <p:tgtEl>
                                          <p:spTgt spid="47"/>
                                        </p:tgtEl>
                                      </p:cBhvr>
                                    </p:animEffect>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p:cBhvr>
                                        <p:cTn id="29" dur="600"/>
                                        <p:tgtEl>
                                          <p:spTgt spid="13"/>
                                        </p:tgtEl>
                                      </p:cBhvr>
                                    </p:animEffect>
                                    <p:anim calcmode="lin" valueType="num">
                                      <p:cBhvr>
                                        <p:cTn id="30" dur="600" fill="hold"/>
                                        <p:tgtEl>
                                          <p:spTgt spid="13"/>
                                        </p:tgtEl>
                                        <p:attrNameLst>
                                          <p:attrName>ppt_x</p:attrName>
                                        </p:attrNameLst>
                                      </p:cBhvr>
                                      <p:tavLst>
                                        <p:tav tm="0">
                                          <p:val>
                                            <p:strVal val="#ppt_x"/>
                                          </p:val>
                                        </p:tav>
                                        <p:tav tm="100000">
                                          <p:val>
                                            <p:strVal val="#ppt_x"/>
                                          </p:val>
                                        </p:tav>
                                      </p:tavLst>
                                    </p:anim>
                                    <p:anim calcmode="lin" valueType="num">
                                      <p:cBhvr>
                                        <p:cTn id="31" dur="6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p:cBhvr>
                                        <p:cTn id="34" dur="600"/>
                                        <p:tgtEl>
                                          <p:spTgt spid="12"/>
                                        </p:tgtEl>
                                      </p:cBhvr>
                                    </p:animEffect>
                                    <p:anim calcmode="lin" valueType="num">
                                      <p:cBhvr>
                                        <p:cTn id="35" dur="600" fill="hold"/>
                                        <p:tgtEl>
                                          <p:spTgt spid="12"/>
                                        </p:tgtEl>
                                        <p:attrNameLst>
                                          <p:attrName>ppt_x</p:attrName>
                                        </p:attrNameLst>
                                      </p:cBhvr>
                                      <p:tavLst>
                                        <p:tav tm="0">
                                          <p:val>
                                            <p:strVal val="#ppt_x"/>
                                          </p:val>
                                        </p:tav>
                                        <p:tav tm="100000">
                                          <p:val>
                                            <p:strVal val="#ppt_x"/>
                                          </p:val>
                                        </p:tav>
                                      </p:tavLst>
                                    </p:anim>
                                    <p:anim calcmode="lin" valueType="num">
                                      <p:cBhvr>
                                        <p:cTn id="36" dur="6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300" fill="hold"/>
                                        <p:tgtEl>
                                          <p:spTgt spid="15"/>
                                        </p:tgtEl>
                                        <p:attrNameLst>
                                          <p:attrName>ppt_w</p:attrName>
                                        </p:attrNameLst>
                                      </p:cBhvr>
                                      <p:tavLst>
                                        <p:tav tm="0">
                                          <p:val>
                                            <p:fltVal val="0"/>
                                          </p:val>
                                        </p:tav>
                                        <p:tav tm="100000">
                                          <p:val>
                                            <p:strVal val="#ppt_w"/>
                                          </p:val>
                                        </p:tav>
                                      </p:tavLst>
                                    </p:anim>
                                    <p:anim calcmode="lin" valueType="num">
                                      <p:cBhvr>
                                        <p:cTn id="41" dur="300" fill="hold"/>
                                        <p:tgtEl>
                                          <p:spTgt spid="15"/>
                                        </p:tgtEl>
                                        <p:attrNameLst>
                                          <p:attrName>ppt_h</p:attrName>
                                        </p:attrNameLst>
                                      </p:cBhvr>
                                      <p:tavLst>
                                        <p:tav tm="0">
                                          <p:val>
                                            <p:fltVal val="0"/>
                                          </p:val>
                                        </p:tav>
                                        <p:tav tm="100000">
                                          <p:val>
                                            <p:strVal val="#ppt_h"/>
                                          </p:val>
                                        </p:tav>
                                      </p:tavLst>
                                    </p:anim>
                                    <p:animEffect>
                                      <p:cBhvr>
                                        <p:cTn id="42" dur="300"/>
                                        <p:tgtEl>
                                          <p:spTgt spid="15"/>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300" fill="hold"/>
                                        <p:tgtEl>
                                          <p:spTgt spid="6"/>
                                        </p:tgtEl>
                                        <p:attrNameLst>
                                          <p:attrName>ppt_w</p:attrName>
                                        </p:attrNameLst>
                                      </p:cBhvr>
                                      <p:tavLst>
                                        <p:tav tm="0">
                                          <p:val>
                                            <p:fltVal val="0"/>
                                          </p:val>
                                        </p:tav>
                                        <p:tav tm="100000">
                                          <p:val>
                                            <p:strVal val="#ppt_w"/>
                                          </p:val>
                                        </p:tav>
                                      </p:tavLst>
                                    </p:anim>
                                    <p:anim calcmode="lin" valueType="num">
                                      <p:cBhvr>
                                        <p:cTn id="46" dur="300" fill="hold"/>
                                        <p:tgtEl>
                                          <p:spTgt spid="6"/>
                                        </p:tgtEl>
                                        <p:attrNameLst>
                                          <p:attrName>ppt_h</p:attrName>
                                        </p:attrNameLst>
                                      </p:cBhvr>
                                      <p:tavLst>
                                        <p:tav tm="0">
                                          <p:val>
                                            <p:fltVal val="0"/>
                                          </p:val>
                                        </p:tav>
                                        <p:tav tm="100000">
                                          <p:val>
                                            <p:strVal val="#ppt_h"/>
                                          </p:val>
                                        </p:tav>
                                      </p:tavLst>
                                    </p:anim>
                                    <p:animEffect>
                                      <p:cBhvr>
                                        <p:cTn id="47" dur="300"/>
                                        <p:tgtEl>
                                          <p:spTgt spid="6"/>
                                        </p:tgtEl>
                                      </p:cBhvr>
                                    </p:animEffect>
                                  </p:childTnLst>
                                </p:cTn>
                              </p:par>
                            </p:childTnLst>
                          </p:cTn>
                        </p:par>
                        <p:par>
                          <p:cTn id="48" fill="hold">
                            <p:stCondLst>
                              <p:cond delay="2500"/>
                            </p:stCondLst>
                            <p:childTnLst>
                              <p:par>
                                <p:cTn id="49" presetID="53" presetClass="entr" presetSubtype="16"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childTnLst>
                                </p:cTn>
                              </p:par>
                            </p:childTnLst>
                          </p:cTn>
                        </p:par>
                        <p:par>
                          <p:cTn id="59" fill="hold">
                            <p:stCondLst>
                              <p:cond delay="3000"/>
                            </p:stCondLst>
                            <p:childTnLst>
                              <p:par>
                                <p:cTn id="60" presetID="47"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p:cBhvr>
                                        <p:cTn id="62" dur="600"/>
                                        <p:tgtEl>
                                          <p:spTgt spid="22"/>
                                        </p:tgtEl>
                                      </p:cBhvr>
                                    </p:animEffect>
                                    <p:anim calcmode="lin" valueType="num">
                                      <p:cBhvr>
                                        <p:cTn id="63" dur="600" fill="hold"/>
                                        <p:tgtEl>
                                          <p:spTgt spid="22"/>
                                        </p:tgtEl>
                                        <p:attrNameLst>
                                          <p:attrName>ppt_x</p:attrName>
                                        </p:attrNameLst>
                                      </p:cBhvr>
                                      <p:tavLst>
                                        <p:tav tm="0">
                                          <p:val>
                                            <p:strVal val="#ppt_x"/>
                                          </p:val>
                                        </p:tav>
                                        <p:tav tm="100000">
                                          <p:val>
                                            <p:strVal val="#ppt_x"/>
                                          </p:val>
                                        </p:tav>
                                      </p:tavLst>
                                    </p:anim>
                                    <p:anim calcmode="lin" valueType="num">
                                      <p:cBhvr>
                                        <p:cTn id="64" dur="600" fill="hold"/>
                                        <p:tgtEl>
                                          <p:spTgt spid="22"/>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p:cBhvr>
                                        <p:cTn id="67" dur="600"/>
                                        <p:tgtEl>
                                          <p:spTgt spid="21"/>
                                        </p:tgtEl>
                                      </p:cBhvr>
                                    </p:animEffect>
                                    <p:anim calcmode="lin" valueType="num">
                                      <p:cBhvr>
                                        <p:cTn id="68" dur="600" fill="hold"/>
                                        <p:tgtEl>
                                          <p:spTgt spid="21"/>
                                        </p:tgtEl>
                                        <p:attrNameLst>
                                          <p:attrName>ppt_x</p:attrName>
                                        </p:attrNameLst>
                                      </p:cBhvr>
                                      <p:tavLst>
                                        <p:tav tm="0">
                                          <p:val>
                                            <p:strVal val="#ppt_x"/>
                                          </p:val>
                                        </p:tav>
                                        <p:tav tm="100000">
                                          <p:val>
                                            <p:strVal val="#ppt_x"/>
                                          </p:val>
                                        </p:tav>
                                      </p:tavLst>
                                    </p:anim>
                                    <p:anim calcmode="lin" valueType="num">
                                      <p:cBhvr>
                                        <p:cTn id="69" dur="600" fill="hold"/>
                                        <p:tgtEl>
                                          <p:spTgt spid="21"/>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10" presetClass="entr" presetSubtype="0"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300" fill="hold"/>
                                        <p:tgtEl>
                                          <p:spTgt spid="16"/>
                                        </p:tgtEl>
                                        <p:attrNameLst>
                                          <p:attrName>ppt_w</p:attrName>
                                        </p:attrNameLst>
                                      </p:cBhvr>
                                      <p:tavLst>
                                        <p:tav tm="0">
                                          <p:val>
                                            <p:fltVal val="0"/>
                                          </p:val>
                                        </p:tav>
                                        <p:tav tm="100000">
                                          <p:val>
                                            <p:strVal val="#ppt_w"/>
                                          </p:val>
                                        </p:tav>
                                      </p:tavLst>
                                    </p:anim>
                                    <p:anim calcmode="lin" valueType="num">
                                      <p:cBhvr>
                                        <p:cTn id="74" dur="300" fill="hold"/>
                                        <p:tgtEl>
                                          <p:spTgt spid="16"/>
                                        </p:tgtEl>
                                        <p:attrNameLst>
                                          <p:attrName>ppt_h</p:attrName>
                                        </p:attrNameLst>
                                      </p:cBhvr>
                                      <p:tavLst>
                                        <p:tav tm="0">
                                          <p:val>
                                            <p:fltVal val="0"/>
                                          </p:val>
                                        </p:tav>
                                        <p:tav tm="100000">
                                          <p:val>
                                            <p:strVal val="#ppt_h"/>
                                          </p:val>
                                        </p:tav>
                                      </p:tavLst>
                                    </p:anim>
                                    <p:animEffect>
                                      <p:cBhvr>
                                        <p:cTn id="75" dur="300"/>
                                        <p:tgtEl>
                                          <p:spTgt spid="16"/>
                                        </p:tgtEl>
                                      </p:cBhvr>
                                    </p:animEffect>
                                  </p:childTnLst>
                                </p:cTn>
                              </p:par>
                              <p:par>
                                <p:cTn id="76" presetID="10" presetClass="entr" presetSubtype="0" fill="hold" nodeType="with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p:cTn id="78" dur="300" fill="hold"/>
                                        <p:tgtEl>
                                          <p:spTgt spid="9"/>
                                        </p:tgtEl>
                                        <p:attrNameLst>
                                          <p:attrName>ppt_w</p:attrName>
                                        </p:attrNameLst>
                                      </p:cBhvr>
                                      <p:tavLst>
                                        <p:tav tm="0">
                                          <p:val>
                                            <p:fltVal val="0"/>
                                          </p:val>
                                        </p:tav>
                                        <p:tav tm="100000">
                                          <p:val>
                                            <p:strVal val="#ppt_w"/>
                                          </p:val>
                                        </p:tav>
                                      </p:tavLst>
                                    </p:anim>
                                    <p:anim calcmode="lin" valueType="num">
                                      <p:cBhvr>
                                        <p:cTn id="79" dur="300" fill="hold"/>
                                        <p:tgtEl>
                                          <p:spTgt spid="9"/>
                                        </p:tgtEl>
                                        <p:attrNameLst>
                                          <p:attrName>ppt_h</p:attrName>
                                        </p:attrNameLst>
                                      </p:cBhvr>
                                      <p:tavLst>
                                        <p:tav tm="0">
                                          <p:val>
                                            <p:fltVal val="0"/>
                                          </p:val>
                                        </p:tav>
                                        <p:tav tm="100000">
                                          <p:val>
                                            <p:strVal val="#ppt_h"/>
                                          </p:val>
                                        </p:tav>
                                      </p:tavLst>
                                    </p:anim>
                                    <p:animEffect>
                                      <p:cBhvr>
                                        <p:cTn id="80" dur="300"/>
                                        <p:tgtEl>
                                          <p:spTgt spid="9"/>
                                        </p:tgtEl>
                                      </p:cBhvr>
                                    </p:animEffect>
                                  </p:childTnLst>
                                </p:cTn>
                              </p:par>
                            </p:childTnLst>
                          </p:cTn>
                        </p:par>
                        <p:par>
                          <p:cTn id="81" fill="hold">
                            <p:stCondLst>
                              <p:cond delay="4500"/>
                            </p:stCondLst>
                            <p:childTnLst>
                              <p:par>
                                <p:cTn id="82" presetID="53" presetClass="entr" presetSubtype="16" fill="hold"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anim calcmode="lin" valueType="num">
                                      <p:cBhvr>
                                        <p:cTn id="89" dur="500" fill="hold"/>
                                        <p:tgtEl>
                                          <p:spTgt spid="49"/>
                                        </p:tgtEl>
                                        <p:attrNameLst>
                                          <p:attrName>ppt_w</p:attrName>
                                        </p:attrNameLst>
                                      </p:cBhvr>
                                      <p:tavLst>
                                        <p:tav tm="0">
                                          <p:val>
                                            <p:fltVal val="0"/>
                                          </p:val>
                                        </p:tav>
                                        <p:tav tm="100000">
                                          <p:val>
                                            <p:strVal val="#ppt_w"/>
                                          </p:val>
                                        </p:tav>
                                      </p:tavLst>
                                    </p:anim>
                                    <p:anim calcmode="lin" valueType="num">
                                      <p:cBhvr>
                                        <p:cTn id="90" dur="500" fill="hold"/>
                                        <p:tgtEl>
                                          <p:spTgt spid="49"/>
                                        </p:tgtEl>
                                        <p:attrNameLst>
                                          <p:attrName>ppt_h</p:attrName>
                                        </p:attrNameLst>
                                      </p:cBhvr>
                                      <p:tavLst>
                                        <p:tav tm="0">
                                          <p:val>
                                            <p:fltVal val="0"/>
                                          </p:val>
                                        </p:tav>
                                        <p:tav tm="100000">
                                          <p:val>
                                            <p:strVal val="#ppt_h"/>
                                          </p:val>
                                        </p:tav>
                                      </p:tavLst>
                                    </p:anim>
                                    <p:animEffect transition="in" filter="fade">
                                      <p:cBhvr>
                                        <p:cTn id="91" dur="500"/>
                                        <p:tgtEl>
                                          <p:spTgt spid="49"/>
                                        </p:tgtEl>
                                      </p:cBhvr>
                                    </p:animEffect>
                                  </p:childTnLst>
                                </p:cTn>
                              </p:par>
                            </p:childTnLst>
                          </p:cTn>
                        </p:par>
                        <p:par>
                          <p:cTn id="92" fill="hold">
                            <p:stCondLst>
                              <p:cond delay="5000"/>
                            </p:stCondLst>
                            <p:childTnLst>
                              <p:par>
                                <p:cTn id="93" presetID="42" presetClass="entr" presetSubtype="0"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p:cBhvr>
                                        <p:cTn id="95" dur="600"/>
                                        <p:tgtEl>
                                          <p:spTgt spid="24"/>
                                        </p:tgtEl>
                                      </p:cBhvr>
                                    </p:animEffect>
                                    <p:anim calcmode="lin" valueType="num">
                                      <p:cBhvr>
                                        <p:cTn id="96" dur="600" fill="hold"/>
                                        <p:tgtEl>
                                          <p:spTgt spid="24"/>
                                        </p:tgtEl>
                                        <p:attrNameLst>
                                          <p:attrName>ppt_x</p:attrName>
                                        </p:attrNameLst>
                                      </p:cBhvr>
                                      <p:tavLst>
                                        <p:tav tm="0">
                                          <p:val>
                                            <p:strVal val="#ppt_x"/>
                                          </p:val>
                                        </p:tav>
                                        <p:tav tm="100000">
                                          <p:val>
                                            <p:strVal val="#ppt_x"/>
                                          </p:val>
                                        </p:tav>
                                      </p:tavLst>
                                    </p:anim>
                                    <p:anim calcmode="lin" valueType="num">
                                      <p:cBhvr>
                                        <p:cTn id="97" dur="600" fill="hold"/>
                                        <p:tgtEl>
                                          <p:spTgt spid="2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23"/>
                                        </p:tgtEl>
                                        <p:attrNameLst>
                                          <p:attrName>style.visibility</p:attrName>
                                        </p:attrNameLst>
                                      </p:cBhvr>
                                      <p:to>
                                        <p:strVal val="visible"/>
                                      </p:to>
                                    </p:set>
                                    <p:animEffect>
                                      <p:cBhvr>
                                        <p:cTn id="100" dur="600"/>
                                        <p:tgtEl>
                                          <p:spTgt spid="23"/>
                                        </p:tgtEl>
                                      </p:cBhvr>
                                    </p:animEffect>
                                    <p:anim calcmode="lin" valueType="num">
                                      <p:cBhvr>
                                        <p:cTn id="101" dur="600" fill="hold"/>
                                        <p:tgtEl>
                                          <p:spTgt spid="23"/>
                                        </p:tgtEl>
                                        <p:attrNameLst>
                                          <p:attrName>ppt_x</p:attrName>
                                        </p:attrNameLst>
                                      </p:cBhvr>
                                      <p:tavLst>
                                        <p:tav tm="0">
                                          <p:val>
                                            <p:strVal val="#ppt_x"/>
                                          </p:val>
                                        </p:tav>
                                        <p:tav tm="100000">
                                          <p:val>
                                            <p:strVal val="#ppt_x"/>
                                          </p:val>
                                        </p:tav>
                                      </p:tavLst>
                                    </p:anim>
                                    <p:anim calcmode="lin" valueType="num">
                                      <p:cBhvr>
                                        <p:cTn id="102" dur="600" fill="hold"/>
                                        <p:tgtEl>
                                          <p:spTgt spid="23"/>
                                        </p:tgtEl>
                                        <p:attrNameLst>
                                          <p:attrName>ppt_y</p:attrName>
                                        </p:attrNameLst>
                                      </p:cBhvr>
                                      <p:tavLst>
                                        <p:tav tm="0">
                                          <p:val>
                                            <p:strVal val="#ppt_y+.1"/>
                                          </p:val>
                                        </p:tav>
                                        <p:tav tm="100000">
                                          <p:val>
                                            <p:strVal val="#ppt_y"/>
                                          </p:val>
                                        </p:tav>
                                      </p:tavLst>
                                    </p:anim>
                                  </p:childTnLst>
                                </p:cTn>
                              </p:par>
                            </p:childTnLst>
                          </p:cTn>
                        </p:par>
                        <p:par>
                          <p:cTn id="103" fill="hold">
                            <p:stCondLst>
                              <p:cond delay="6000"/>
                            </p:stCondLst>
                            <p:childTnLst>
                              <p:par>
                                <p:cTn id="104" presetID="10" presetClass="entr" presetSubtype="0"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 calcmode="lin" valueType="num">
                                      <p:cBhvr>
                                        <p:cTn id="106" dur="300" fill="hold"/>
                                        <p:tgtEl>
                                          <p:spTgt spid="20"/>
                                        </p:tgtEl>
                                        <p:attrNameLst>
                                          <p:attrName>ppt_w</p:attrName>
                                        </p:attrNameLst>
                                      </p:cBhvr>
                                      <p:tavLst>
                                        <p:tav tm="0">
                                          <p:val>
                                            <p:fltVal val="0"/>
                                          </p:val>
                                        </p:tav>
                                        <p:tav tm="100000">
                                          <p:val>
                                            <p:strVal val="#ppt_w"/>
                                          </p:val>
                                        </p:tav>
                                      </p:tavLst>
                                    </p:anim>
                                    <p:anim calcmode="lin" valueType="num">
                                      <p:cBhvr>
                                        <p:cTn id="107" dur="300" fill="hold"/>
                                        <p:tgtEl>
                                          <p:spTgt spid="20"/>
                                        </p:tgtEl>
                                        <p:attrNameLst>
                                          <p:attrName>ppt_h</p:attrName>
                                        </p:attrNameLst>
                                      </p:cBhvr>
                                      <p:tavLst>
                                        <p:tav tm="0">
                                          <p:val>
                                            <p:fltVal val="0"/>
                                          </p:val>
                                        </p:tav>
                                        <p:tav tm="100000">
                                          <p:val>
                                            <p:strVal val="#ppt_h"/>
                                          </p:val>
                                        </p:tav>
                                      </p:tavLst>
                                    </p:anim>
                                    <p:animEffect>
                                      <p:cBhvr>
                                        <p:cTn id="108" dur="300"/>
                                        <p:tgtEl>
                                          <p:spTgt spid="20"/>
                                        </p:tgtEl>
                                      </p:cBhvr>
                                    </p:animEffect>
                                  </p:childTnLst>
                                </p:cTn>
                              </p:par>
                              <p:par>
                                <p:cTn id="109" presetID="10" presetClass="entr" presetSubtype="0" fill="hold" nodeType="withEffect">
                                  <p:stCondLst>
                                    <p:cond delay="0"/>
                                  </p:stCondLst>
                                  <p:childTnLst>
                                    <p:set>
                                      <p:cBhvr>
                                        <p:cTn id="110" dur="1" fill="hold">
                                          <p:stCondLst>
                                            <p:cond delay="0"/>
                                          </p:stCondLst>
                                        </p:cTn>
                                        <p:tgtEl>
                                          <p:spTgt spid="17"/>
                                        </p:tgtEl>
                                        <p:attrNameLst>
                                          <p:attrName>style.visibility</p:attrName>
                                        </p:attrNameLst>
                                      </p:cBhvr>
                                      <p:to>
                                        <p:strVal val="visible"/>
                                      </p:to>
                                    </p:set>
                                    <p:anim calcmode="lin" valueType="num">
                                      <p:cBhvr>
                                        <p:cTn id="111" dur="300" fill="hold"/>
                                        <p:tgtEl>
                                          <p:spTgt spid="17"/>
                                        </p:tgtEl>
                                        <p:attrNameLst>
                                          <p:attrName>ppt_w</p:attrName>
                                        </p:attrNameLst>
                                      </p:cBhvr>
                                      <p:tavLst>
                                        <p:tav tm="0">
                                          <p:val>
                                            <p:fltVal val="0"/>
                                          </p:val>
                                        </p:tav>
                                        <p:tav tm="100000">
                                          <p:val>
                                            <p:strVal val="#ppt_w"/>
                                          </p:val>
                                        </p:tav>
                                      </p:tavLst>
                                    </p:anim>
                                    <p:anim calcmode="lin" valueType="num">
                                      <p:cBhvr>
                                        <p:cTn id="112" dur="300" fill="hold"/>
                                        <p:tgtEl>
                                          <p:spTgt spid="17"/>
                                        </p:tgtEl>
                                        <p:attrNameLst>
                                          <p:attrName>ppt_h</p:attrName>
                                        </p:attrNameLst>
                                      </p:cBhvr>
                                      <p:tavLst>
                                        <p:tav tm="0">
                                          <p:val>
                                            <p:fltVal val="0"/>
                                          </p:val>
                                        </p:tav>
                                        <p:tav tm="100000">
                                          <p:val>
                                            <p:strVal val="#ppt_h"/>
                                          </p:val>
                                        </p:tav>
                                      </p:tavLst>
                                    </p:anim>
                                    <p:animEffect>
                                      <p:cBhvr>
                                        <p:cTn id="113" dur="300"/>
                                        <p:tgtEl>
                                          <p:spTgt spid="17"/>
                                        </p:tgtEl>
                                      </p:cBhvr>
                                    </p:animEffect>
                                  </p:childTnLst>
                                </p:cTn>
                              </p:par>
                            </p:childTnLst>
                          </p:cTn>
                        </p:par>
                        <p:par>
                          <p:cTn id="114" fill="hold">
                            <p:stCondLst>
                              <p:cond delay="6500"/>
                            </p:stCondLst>
                            <p:childTnLst>
                              <p:par>
                                <p:cTn id="115" presetID="53" presetClass="entr" presetSubtype="16"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 calcmode="lin" valueType="num">
                                      <p:cBhvr>
                                        <p:cTn id="117" dur="500" fill="hold"/>
                                        <p:tgtEl>
                                          <p:spTgt spid="42"/>
                                        </p:tgtEl>
                                        <p:attrNameLst>
                                          <p:attrName>ppt_w</p:attrName>
                                        </p:attrNameLst>
                                      </p:cBhvr>
                                      <p:tavLst>
                                        <p:tav tm="0">
                                          <p:val>
                                            <p:fltVal val="0"/>
                                          </p:val>
                                        </p:tav>
                                        <p:tav tm="100000">
                                          <p:val>
                                            <p:strVal val="#ppt_w"/>
                                          </p:val>
                                        </p:tav>
                                      </p:tavLst>
                                    </p:anim>
                                    <p:anim calcmode="lin" valueType="num">
                                      <p:cBhvr>
                                        <p:cTn id="118" dur="500" fill="hold"/>
                                        <p:tgtEl>
                                          <p:spTgt spid="42"/>
                                        </p:tgtEl>
                                        <p:attrNameLst>
                                          <p:attrName>ppt_h</p:attrName>
                                        </p:attrNameLst>
                                      </p:cBhvr>
                                      <p:tavLst>
                                        <p:tav tm="0">
                                          <p:val>
                                            <p:fltVal val="0"/>
                                          </p:val>
                                        </p:tav>
                                        <p:tav tm="100000">
                                          <p:val>
                                            <p:strVal val="#ppt_h"/>
                                          </p:val>
                                        </p:tav>
                                      </p:tavLst>
                                    </p:anim>
                                    <p:animEffect transition="in" filter="fade">
                                      <p:cBhvr>
                                        <p:cTn id="119" dur="500"/>
                                        <p:tgtEl>
                                          <p:spTgt spid="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0"/>
                                        </p:tgtEl>
                                        <p:attrNameLst>
                                          <p:attrName>style.visibility</p:attrName>
                                        </p:attrNameLst>
                                      </p:cBhvr>
                                      <p:to>
                                        <p:strVal val="visible"/>
                                      </p:to>
                                    </p:set>
                                    <p:anim calcmode="lin" valueType="num">
                                      <p:cBhvr>
                                        <p:cTn id="122" dur="500" fill="hold"/>
                                        <p:tgtEl>
                                          <p:spTgt spid="50"/>
                                        </p:tgtEl>
                                        <p:attrNameLst>
                                          <p:attrName>ppt_w</p:attrName>
                                        </p:attrNameLst>
                                      </p:cBhvr>
                                      <p:tavLst>
                                        <p:tav tm="0">
                                          <p:val>
                                            <p:fltVal val="0"/>
                                          </p:val>
                                        </p:tav>
                                        <p:tav tm="100000">
                                          <p:val>
                                            <p:strVal val="#ppt_w"/>
                                          </p:val>
                                        </p:tav>
                                      </p:tavLst>
                                    </p:anim>
                                    <p:anim calcmode="lin" valueType="num">
                                      <p:cBhvr>
                                        <p:cTn id="123" dur="500" fill="hold"/>
                                        <p:tgtEl>
                                          <p:spTgt spid="50"/>
                                        </p:tgtEl>
                                        <p:attrNameLst>
                                          <p:attrName>ppt_h</p:attrName>
                                        </p:attrNameLst>
                                      </p:cBhvr>
                                      <p:tavLst>
                                        <p:tav tm="0">
                                          <p:val>
                                            <p:fltVal val="0"/>
                                          </p:val>
                                        </p:tav>
                                        <p:tav tm="100000">
                                          <p:val>
                                            <p:strVal val="#ppt_h"/>
                                          </p:val>
                                        </p:tav>
                                      </p:tavLst>
                                    </p:anim>
                                    <p:animEffect transition="in" filter="fade">
                                      <p:cBhvr>
                                        <p:cTn id="124" dur="500"/>
                                        <p:tgtEl>
                                          <p:spTgt spid="50"/>
                                        </p:tgtEl>
                                      </p:cBhvr>
                                    </p:animEffect>
                                  </p:childTnLst>
                                </p:cTn>
                              </p:par>
                            </p:childTnLst>
                          </p:cTn>
                        </p:par>
                        <p:par>
                          <p:cTn id="125" fill="hold">
                            <p:stCondLst>
                              <p:cond delay="7000"/>
                            </p:stCondLst>
                            <p:childTnLst>
                              <p:par>
                                <p:cTn id="126" presetID="47" presetClass="entr" presetSubtype="0" fill="hold" grpId="0" nodeType="afterEffect">
                                  <p:stCondLst>
                                    <p:cond delay="0"/>
                                  </p:stCondLst>
                                  <p:childTnLst>
                                    <p:set>
                                      <p:cBhvr>
                                        <p:cTn id="127" dur="1" fill="hold">
                                          <p:stCondLst>
                                            <p:cond delay="0"/>
                                          </p:stCondLst>
                                        </p:cTn>
                                        <p:tgtEl>
                                          <p:spTgt spid="26"/>
                                        </p:tgtEl>
                                        <p:attrNameLst>
                                          <p:attrName>style.visibility</p:attrName>
                                        </p:attrNameLst>
                                      </p:cBhvr>
                                      <p:to>
                                        <p:strVal val="visible"/>
                                      </p:to>
                                    </p:set>
                                    <p:animEffect>
                                      <p:cBhvr>
                                        <p:cTn id="128" dur="600"/>
                                        <p:tgtEl>
                                          <p:spTgt spid="26"/>
                                        </p:tgtEl>
                                      </p:cBhvr>
                                    </p:animEffect>
                                    <p:anim calcmode="lin" valueType="num">
                                      <p:cBhvr>
                                        <p:cTn id="129" dur="600" fill="hold"/>
                                        <p:tgtEl>
                                          <p:spTgt spid="26"/>
                                        </p:tgtEl>
                                        <p:attrNameLst>
                                          <p:attrName>ppt_x</p:attrName>
                                        </p:attrNameLst>
                                      </p:cBhvr>
                                      <p:tavLst>
                                        <p:tav tm="0">
                                          <p:val>
                                            <p:strVal val="#ppt_x"/>
                                          </p:val>
                                        </p:tav>
                                        <p:tav tm="100000">
                                          <p:val>
                                            <p:strVal val="#ppt_x"/>
                                          </p:val>
                                        </p:tav>
                                      </p:tavLst>
                                    </p:anim>
                                    <p:anim calcmode="lin" valueType="num">
                                      <p:cBhvr>
                                        <p:cTn id="130" dur="600" fill="hold"/>
                                        <p:tgtEl>
                                          <p:spTgt spid="26"/>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25"/>
                                        </p:tgtEl>
                                        <p:attrNameLst>
                                          <p:attrName>style.visibility</p:attrName>
                                        </p:attrNameLst>
                                      </p:cBhvr>
                                      <p:to>
                                        <p:strVal val="visible"/>
                                      </p:to>
                                    </p:set>
                                    <p:animEffect>
                                      <p:cBhvr>
                                        <p:cTn id="133" dur="600"/>
                                        <p:tgtEl>
                                          <p:spTgt spid="25"/>
                                        </p:tgtEl>
                                      </p:cBhvr>
                                    </p:animEffect>
                                    <p:anim calcmode="lin" valueType="num">
                                      <p:cBhvr>
                                        <p:cTn id="134" dur="600" fill="hold"/>
                                        <p:tgtEl>
                                          <p:spTgt spid="25"/>
                                        </p:tgtEl>
                                        <p:attrNameLst>
                                          <p:attrName>ppt_x</p:attrName>
                                        </p:attrNameLst>
                                      </p:cBhvr>
                                      <p:tavLst>
                                        <p:tav tm="0">
                                          <p:val>
                                            <p:strVal val="#ppt_x"/>
                                          </p:val>
                                        </p:tav>
                                        <p:tav tm="100000">
                                          <p:val>
                                            <p:strVal val="#ppt_x"/>
                                          </p:val>
                                        </p:tav>
                                      </p:tavLst>
                                    </p:anim>
                                    <p:anim calcmode="lin" valueType="num">
                                      <p:cBhvr>
                                        <p:cTn id="135" dur="6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utoUpdateAnimBg="0"/>
      <p:bldP spid="13" grpId="0" bldLvl="0" autoUpdateAnimBg="0"/>
      <p:bldP spid="14" grpId="0" bldLvl="0" autoUpdateAnimBg="0"/>
      <p:bldP spid="15" grpId="0" bldLvl="0" autoUpdateAnimBg="0"/>
      <p:bldP spid="16" grpId="0" bldLvl="0" autoUpdateAnimBg="0"/>
      <p:bldP spid="20" grpId="0" bldLvl="0" autoUpdateAnimBg="0"/>
      <p:bldP spid="21" grpId="0" bldLvl="0" autoUpdateAnimBg="0"/>
      <p:bldP spid="22" grpId="0" bldLvl="0" autoUpdateAnimBg="0"/>
      <p:bldP spid="23" grpId="0" bldLvl="0" autoUpdateAnimBg="0"/>
      <p:bldP spid="24" grpId="0" bldLvl="0" autoUpdateAnimBg="0"/>
      <p:bldP spid="25" grpId="0" bldLvl="0" autoUpdateAnimBg="0"/>
      <p:bldP spid="26" grpId="0" bldLvl="0" autoUpdateAnimBg="0"/>
      <p:bldP spid="47" grpId="0"/>
      <p:bldP spid="48" grpId="0"/>
      <p:bldP spid="49" grpId="0"/>
      <p:bldP spid="5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Impact"/>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5506</Words>
  <Application>Microsoft Office PowerPoint</Application>
  <PresentationFormat>自定义</PresentationFormat>
  <Paragraphs>447</Paragraphs>
  <Slides>36</Slides>
  <Notes>36</Notes>
  <HiddenSlides>0</HiddenSlides>
  <MMClips>1</MMClips>
  <ScaleCrop>false</ScaleCrop>
  <HeadingPairs>
    <vt:vector size="4" baseType="variant">
      <vt:variant>
        <vt:lpstr>主题</vt:lpstr>
      </vt:variant>
      <vt:variant>
        <vt:i4>1</vt:i4>
      </vt:variant>
      <vt:variant>
        <vt:lpstr>幻灯片标题</vt:lpstr>
      </vt:variant>
      <vt:variant>
        <vt:i4>36</vt:i4>
      </vt:variant>
    </vt:vector>
  </HeadingPairs>
  <TitlesOfParts>
    <vt:vector size="37"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c:title>
  <dc:creator>AutoBVT</dc:creator>
  <cp:lastModifiedBy>Administrator</cp:lastModifiedBy>
  <cp:revision>96</cp:revision>
  <dcterms:created xsi:type="dcterms:W3CDTF">2016-11-30T09:01:00Z</dcterms:created>
  <dcterms:modified xsi:type="dcterms:W3CDTF">2017-07-08T10:54:31Z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2052-10.1.0.6390</vt:lpwstr>
  </property>
</Properties>
</file>