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0" r:id="rId2"/>
    <p:sldId id="257" r:id="rId3"/>
    <p:sldId id="276" r:id="rId4"/>
    <p:sldId id="291" r:id="rId5"/>
    <p:sldId id="258" r:id="rId6"/>
    <p:sldId id="259" r:id="rId7"/>
    <p:sldId id="260" r:id="rId8"/>
    <p:sldId id="262" r:id="rId9"/>
    <p:sldId id="264" r:id="rId10"/>
    <p:sldId id="283" r:id="rId11"/>
    <p:sldId id="292" r:id="rId12"/>
    <p:sldId id="263" r:id="rId13"/>
    <p:sldId id="265" r:id="rId14"/>
    <p:sldId id="266" r:id="rId15"/>
    <p:sldId id="273" r:id="rId16"/>
    <p:sldId id="269" r:id="rId17"/>
    <p:sldId id="270" r:id="rId18"/>
    <p:sldId id="293" r:id="rId19"/>
    <p:sldId id="271" r:id="rId20"/>
    <p:sldId id="281" r:id="rId21"/>
    <p:sldId id="272" r:id="rId22"/>
    <p:sldId id="261" r:id="rId23"/>
    <p:sldId id="274" r:id="rId24"/>
    <p:sldId id="278" r:id="rId25"/>
    <p:sldId id="294" r:id="rId26"/>
    <p:sldId id="267" r:id="rId27"/>
    <p:sldId id="277" r:id="rId28"/>
    <p:sldId id="282" r:id="rId29"/>
    <p:sldId id="279" r:id="rId30"/>
    <p:sldId id="280" r:id="rId31"/>
    <p:sldId id="286" r:id="rId32"/>
    <p:sldId id="288" r:id="rId33"/>
    <p:sldId id="268" r:id="rId34"/>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834" y="-1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1.xlsx"/></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2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24063951092159261"/>
          <c:y val="4.4044129674703468E-2"/>
          <c:w val="0.536006345637564"/>
          <c:h val="0.9558690889555358"/>
        </c:manualLayout>
      </c:layout>
      <c:doughnutChart>
        <c:varyColors val="1"/>
        <c:ser>
          <c:idx val="0"/>
          <c:order val="0"/>
          <c:tx>
            <c:strRef>
              <c:f>Sheet1!$B$1</c:f>
              <c:strCache>
                <c:ptCount val="1"/>
                <c:pt idx="0">
                  <c:v>Sales</c:v>
                </c:pt>
              </c:strCache>
            </c:strRef>
          </c:tx>
          <c:dPt>
            <c:idx val="0"/>
            <c:spPr>
              <a:solidFill>
                <a:schemeClr val="accent1">
                  <a:lumMod val="75000"/>
                </a:schemeClr>
              </a:solidFill>
            </c:spPr>
          </c:dPt>
          <c:dPt>
            <c:idx val="1"/>
            <c:spPr>
              <a:solidFill>
                <a:schemeClr val="tx1">
                  <a:lumMod val="50000"/>
                  <a:lumOff val="50000"/>
                </a:schemeClr>
              </a:solidFill>
            </c:spPr>
          </c:dPt>
          <c:dPt>
            <c:idx val="2"/>
            <c:spPr>
              <a:solidFill>
                <a:schemeClr val="bg1">
                  <a:lumMod val="75000"/>
                </a:schemeClr>
              </a:solidFill>
            </c:spPr>
          </c:dPt>
          <c:cat>
            <c:strRef>
              <c:f>Sheet1!$A$2:$A$4</c:f>
              <c:strCache>
                <c:ptCount val="3"/>
                <c:pt idx="0">
                  <c:v>1st Qtr</c:v>
                </c:pt>
                <c:pt idx="1">
                  <c:v>2nd Qtr</c:v>
                </c:pt>
                <c:pt idx="2">
                  <c:v>3rd Qtr</c:v>
                </c:pt>
              </c:strCache>
            </c:strRef>
          </c:cat>
          <c:val>
            <c:numRef>
              <c:f>Sheet1!$B$2:$B$4</c:f>
              <c:numCache>
                <c:formatCode>General</c:formatCode>
                <c:ptCount val="3"/>
                <c:pt idx="0">
                  <c:v>40</c:v>
                </c:pt>
                <c:pt idx="1">
                  <c:v>35</c:v>
                </c:pt>
                <c:pt idx="2">
                  <c:v>25</c:v>
                </c:pt>
              </c:numCache>
            </c:numRef>
          </c:val>
        </c:ser>
        <c:firstSliceAng val="356"/>
        <c:holeSize val="38"/>
      </c:doughnutChart>
      <c:spPr>
        <a:ln w="22225"/>
      </c:spPr>
    </c:plotArea>
    <c:plotVisOnly val="1"/>
    <c:dispBlanksAs val="zero"/>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spPr>
              <a:solidFill>
                <a:schemeClr val="accent1"/>
              </a:solidFill>
              <a:ln w="19050">
                <a:noFill/>
              </a:ln>
              <a:effectLst/>
            </c:spPr>
          </c:dPt>
          <c:dPt>
            <c:idx val="1"/>
            <c:spPr>
              <a:solidFill>
                <a:schemeClr val="accent2"/>
              </a:solidFill>
              <a:ln w="19050">
                <a:noFill/>
              </a:ln>
              <a:effectLst/>
            </c:spPr>
          </c:dPt>
          <c:dPt>
            <c:idx val="2"/>
            <c:spPr>
              <a:solidFill>
                <a:schemeClr val="bg1">
                  <a:lumMod val="75000"/>
                </a:schemeClr>
              </a:solidFill>
              <a:ln w="19050">
                <a:noFill/>
              </a:ln>
              <a:effectLst/>
            </c:spPr>
          </c:dPt>
          <c:cat>
            <c:strRef>
              <c:f>Sheet1!$V$70:$V$72</c:f>
              <c:strCache>
                <c:ptCount val="3"/>
                <c:pt idx="0">
                  <c:v>A</c:v>
                </c:pt>
                <c:pt idx="2">
                  <c:v>B</c:v>
                </c:pt>
              </c:strCache>
            </c:strRef>
          </c:cat>
          <c:val>
            <c:numRef>
              <c:f>Sheet1!$W$70:$W$72</c:f>
              <c:numCache>
                <c:formatCode>General</c:formatCode>
                <c:ptCount val="3"/>
                <c:pt idx="0">
                  <c:v>9</c:v>
                </c:pt>
                <c:pt idx="2">
                  <c:v>1</c:v>
                </c:pt>
              </c:numCache>
            </c:numRef>
          </c:val>
        </c:ser>
        <c:firstSliceAng val="0"/>
        <c:holeSize val="75"/>
      </c:doughnutChart>
      <c:spPr>
        <a:noFill/>
        <a:ln>
          <a:noFill/>
        </a:ln>
        <a:effectLst/>
      </c:spPr>
    </c:plotArea>
    <c:plotVisOnly val="1"/>
    <c:dispBlanksAs val="zero"/>
  </c:chart>
  <c:spPr>
    <a:noFill/>
    <a:ln w="9525" cap="flat" cmpd="sng" algn="ctr">
      <a:noFill/>
      <a:round/>
    </a:ln>
    <a:effectLst/>
  </c:spPr>
  <c:txPr>
    <a:bodyPr/>
    <a:lstStyle/>
    <a:p>
      <a:pPr>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spPr>
              <a:solidFill>
                <a:schemeClr val="accent1"/>
              </a:solidFill>
              <a:ln w="19050">
                <a:noFill/>
              </a:ln>
              <a:effectLst/>
            </c:spPr>
          </c:dPt>
          <c:dPt>
            <c:idx val="1"/>
            <c:spPr>
              <a:solidFill>
                <a:schemeClr val="accent2"/>
              </a:solidFill>
              <a:ln w="19050">
                <a:noFill/>
              </a:ln>
              <a:effectLst/>
            </c:spPr>
          </c:dPt>
          <c:dPt>
            <c:idx val="2"/>
            <c:spPr>
              <a:solidFill>
                <a:schemeClr val="bg1">
                  <a:lumMod val="75000"/>
                </a:schemeClr>
              </a:solidFill>
              <a:ln w="19050">
                <a:noFill/>
              </a:ln>
              <a:effectLst/>
            </c:spPr>
          </c:dPt>
          <c:cat>
            <c:strRef>
              <c:f>Sheet1!$M$70:$M$72</c:f>
              <c:strCache>
                <c:ptCount val="3"/>
                <c:pt idx="0">
                  <c:v>A</c:v>
                </c:pt>
                <c:pt idx="2">
                  <c:v>B</c:v>
                </c:pt>
              </c:strCache>
            </c:strRef>
          </c:cat>
          <c:val>
            <c:numRef>
              <c:f>Sheet1!$N$70:$N$72</c:f>
              <c:numCache>
                <c:formatCode>General</c:formatCode>
                <c:ptCount val="3"/>
                <c:pt idx="0">
                  <c:v>5</c:v>
                </c:pt>
                <c:pt idx="2">
                  <c:v>5</c:v>
                </c:pt>
              </c:numCache>
            </c:numRef>
          </c:val>
        </c:ser>
        <c:firstSliceAng val="0"/>
        <c:holeSize val="75"/>
      </c:doughnutChart>
      <c:spPr>
        <a:noFill/>
        <a:ln>
          <a:noFill/>
        </a:ln>
        <a:effectLst/>
      </c:spPr>
    </c:plotArea>
    <c:plotVisOnly val="1"/>
    <c:dispBlanksAs val="zero"/>
  </c:chart>
  <c:spPr>
    <a:noFill/>
    <a:ln w="9525" cap="flat" cmpd="sng" algn="ctr">
      <a:noFill/>
      <a:round/>
    </a:ln>
    <a:effectLst/>
  </c:spPr>
  <c:txPr>
    <a:bodyPr/>
    <a:lstStyle/>
    <a:p>
      <a:pPr>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spPr>
              <a:solidFill>
                <a:schemeClr val="bg1">
                  <a:lumMod val="75000"/>
                </a:schemeClr>
              </a:solidFill>
              <a:ln w="19050">
                <a:noFill/>
              </a:ln>
              <a:effectLst/>
            </c:spPr>
          </c:dPt>
          <c:dPt>
            <c:idx val="1"/>
            <c:spPr>
              <a:solidFill>
                <a:schemeClr val="accent1"/>
              </a:solidFill>
              <a:ln w="19050">
                <a:noFill/>
              </a:ln>
              <a:effectLst/>
            </c:spPr>
          </c:dPt>
          <c:dPt>
            <c:idx val="2"/>
            <c:spPr>
              <a:solidFill>
                <a:schemeClr val="accent1"/>
              </a:solidFill>
              <a:ln w="19050">
                <a:noFill/>
              </a:ln>
              <a:effectLst/>
            </c:spPr>
          </c:dPt>
          <c:cat>
            <c:strRef>
              <c:f>Sheet1!$AF$70:$AF$72</c:f>
              <c:strCache>
                <c:ptCount val="3"/>
                <c:pt idx="0">
                  <c:v>A</c:v>
                </c:pt>
                <c:pt idx="2">
                  <c:v>B</c:v>
                </c:pt>
              </c:strCache>
            </c:strRef>
          </c:cat>
          <c:val>
            <c:numRef>
              <c:f>Sheet1!$AG$70:$AG$72</c:f>
              <c:numCache>
                <c:formatCode>General</c:formatCode>
                <c:ptCount val="3"/>
                <c:pt idx="0">
                  <c:v>23</c:v>
                </c:pt>
                <c:pt idx="2">
                  <c:v>77</c:v>
                </c:pt>
              </c:numCache>
            </c:numRef>
          </c:val>
        </c:ser>
        <c:firstSliceAng val="0"/>
        <c:holeSize val="75"/>
      </c:doughnutChart>
      <c:spPr>
        <a:noFill/>
        <a:ln>
          <a:noFill/>
        </a:ln>
        <a:effectLst/>
      </c:spPr>
    </c:plotArea>
    <c:plotVisOnly val="1"/>
    <c:dispBlanksAs val="zero"/>
  </c:chart>
  <c:spPr>
    <a:noFill/>
    <a:ln w="9525" cap="flat" cmpd="sng" algn="ctr">
      <a:noFill/>
      <a:round/>
    </a:ln>
    <a:effectLst/>
  </c:spPr>
  <c:txPr>
    <a:bodyPr/>
    <a:lstStyle/>
    <a:p>
      <a:pPr>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Rendering Engine</c:v>
                </c:pt>
              </c:strCache>
            </c:strRef>
          </c:tx>
          <c:spPr>
            <a:solidFill>
              <a:schemeClr val="accent1"/>
            </a:solidFill>
          </c:spPr>
          <c:dPt>
            <c:idx val="1"/>
            <c:spPr>
              <a:solidFill>
                <a:schemeClr val="accent2"/>
              </a:solidFill>
            </c:spPr>
          </c:dPt>
          <c:dLbls>
            <c:txPr>
              <a:bodyPr/>
              <a:lstStyle/>
              <a:p>
                <a:pPr>
                  <a:defRPr sz="1600" b="1">
                    <a:solidFill>
                      <a:schemeClr val="accent1"/>
                    </a:solidFill>
                    <a:latin typeface="微软雅黑" pitchFamily="34" charset="-122"/>
                    <a:ea typeface="微软雅黑" pitchFamily="34" charset="-122"/>
                  </a:defRPr>
                </a:pPr>
                <a:endParaRPr lang="zh-CN"/>
              </a:p>
            </c:txPr>
            <c:dLblPos val="outEnd"/>
            <c:showVal val="1"/>
          </c:dLbls>
          <c:cat>
            <c:strRef>
              <c:f>Sheet1!$A$2:$A$5</c:f>
              <c:strCache>
                <c:ptCount val="4"/>
                <c:pt idx="0">
                  <c:v>IE5</c:v>
                </c:pt>
                <c:pt idx="1">
                  <c:v>IE7</c:v>
                </c:pt>
                <c:pt idx="2">
                  <c:v>IE8</c:v>
                </c:pt>
                <c:pt idx="3">
                  <c:v>IE9</c:v>
                </c:pt>
              </c:strCache>
            </c:strRef>
          </c:cat>
          <c:val>
            <c:numRef>
              <c:f>Sheet1!$B$2:$B$5</c:f>
              <c:numCache>
                <c:formatCode>0%</c:formatCode>
                <c:ptCount val="4"/>
                <c:pt idx="0">
                  <c:v>0.2</c:v>
                </c:pt>
                <c:pt idx="1">
                  <c:v>0.5</c:v>
                </c:pt>
                <c:pt idx="2">
                  <c:v>0.70000000000000018</c:v>
                </c:pt>
                <c:pt idx="3">
                  <c:v>1</c:v>
                </c:pt>
              </c:numCache>
            </c:numRef>
          </c:val>
        </c:ser>
        <c:dLbls>
          <c:showVal val="1"/>
        </c:dLbls>
        <c:gapWidth val="6"/>
        <c:overlap val="-98"/>
        <c:axId val="120998528"/>
        <c:axId val="121008512"/>
      </c:barChart>
      <c:catAx>
        <c:axId val="120998528"/>
        <c:scaling>
          <c:orientation val="minMax"/>
        </c:scaling>
        <c:delete val="1"/>
        <c:axPos val="b"/>
        <c:tickLblPos val="none"/>
        <c:crossAx val="121008512"/>
        <c:crosses val="autoZero"/>
        <c:auto val="1"/>
        <c:lblAlgn val="ctr"/>
        <c:lblOffset val="100"/>
      </c:catAx>
      <c:valAx>
        <c:axId val="121008512"/>
        <c:scaling>
          <c:orientation val="minMax"/>
        </c:scaling>
        <c:delete val="1"/>
        <c:axPos val="l"/>
        <c:numFmt formatCode="0%" sourceLinked="1"/>
        <c:tickLblPos val="none"/>
        <c:crossAx val="120998528"/>
        <c:crosses val="autoZero"/>
        <c:crossBetween val="between"/>
      </c:valAx>
    </c:plotArea>
    <c:plotVisOnly val="1"/>
    <c:dispBlanksAs val="gap"/>
  </c:chart>
  <c:txPr>
    <a:bodyPr/>
    <a:lstStyle/>
    <a:p>
      <a:pPr>
        <a:defRPr sz="1400">
          <a:solidFill>
            <a:schemeClr val="accent5"/>
          </a:solidFill>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pPr/>
              <a:t>2017/7/6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pPr/>
              <a:t>‹#›</a:t>
            </a:fld>
            <a:endParaRPr lang="zh-CN" altLang="en-US"/>
          </a:p>
        </p:txBody>
      </p:sp>
    </p:spTree>
    <p:extLst>
      <p:ext uri="{BB962C8B-B14F-4D97-AF65-F5344CB8AC3E}">
        <p14:creationId xmlns="" xmlns:p14="http://schemas.microsoft.com/office/powerpoint/2010/main" val="13176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a:t>
            </a:fld>
            <a:endParaRPr lang="zh-CN" altLang="en-US"/>
          </a:p>
        </p:txBody>
      </p:sp>
    </p:spTree>
    <p:extLst>
      <p:ext uri="{BB962C8B-B14F-4D97-AF65-F5344CB8AC3E}">
        <p14:creationId xmlns="" xmlns:p14="http://schemas.microsoft.com/office/powerpoint/2010/main" val="5453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10</a:t>
            </a:fld>
            <a:endParaRPr lang="zh-CN" altLang="en-US"/>
          </a:p>
        </p:txBody>
      </p:sp>
    </p:spTree>
    <p:extLst>
      <p:ext uri="{BB962C8B-B14F-4D97-AF65-F5344CB8AC3E}">
        <p14:creationId xmlns="" xmlns:p14="http://schemas.microsoft.com/office/powerpoint/2010/main" val="47951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11</a:t>
            </a:fld>
            <a:endParaRPr lang="zh-CN" altLang="en-US"/>
          </a:p>
        </p:txBody>
      </p:sp>
    </p:spTree>
    <p:extLst>
      <p:ext uri="{BB962C8B-B14F-4D97-AF65-F5344CB8AC3E}">
        <p14:creationId xmlns="" xmlns:p14="http://schemas.microsoft.com/office/powerpoint/2010/main" val="346481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12</a:t>
            </a:fld>
            <a:endParaRPr lang="zh-CN" altLang="en-US"/>
          </a:p>
        </p:txBody>
      </p:sp>
    </p:spTree>
    <p:extLst>
      <p:ext uri="{BB962C8B-B14F-4D97-AF65-F5344CB8AC3E}">
        <p14:creationId xmlns="" xmlns:p14="http://schemas.microsoft.com/office/powerpoint/2010/main" val="1522684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13</a:t>
            </a:fld>
            <a:endParaRPr lang="zh-CN" altLang="en-US"/>
          </a:p>
        </p:txBody>
      </p:sp>
    </p:spTree>
    <p:extLst>
      <p:ext uri="{BB962C8B-B14F-4D97-AF65-F5344CB8AC3E}">
        <p14:creationId xmlns="" xmlns:p14="http://schemas.microsoft.com/office/powerpoint/2010/main" val="191277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14</a:t>
            </a:fld>
            <a:endParaRPr lang="zh-CN" altLang="en-US"/>
          </a:p>
        </p:txBody>
      </p:sp>
    </p:spTree>
    <p:extLst>
      <p:ext uri="{BB962C8B-B14F-4D97-AF65-F5344CB8AC3E}">
        <p14:creationId xmlns="" xmlns:p14="http://schemas.microsoft.com/office/powerpoint/2010/main" val="2477073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15</a:t>
            </a:fld>
            <a:endParaRPr lang="zh-CN" altLang="en-US"/>
          </a:p>
        </p:txBody>
      </p:sp>
    </p:spTree>
    <p:extLst>
      <p:ext uri="{BB962C8B-B14F-4D97-AF65-F5344CB8AC3E}">
        <p14:creationId xmlns="" xmlns:p14="http://schemas.microsoft.com/office/powerpoint/2010/main" val="864950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16</a:t>
            </a:fld>
            <a:endParaRPr lang="zh-CN" altLang="en-US"/>
          </a:p>
        </p:txBody>
      </p:sp>
    </p:spTree>
    <p:extLst>
      <p:ext uri="{BB962C8B-B14F-4D97-AF65-F5344CB8AC3E}">
        <p14:creationId xmlns="" xmlns:p14="http://schemas.microsoft.com/office/powerpoint/2010/main" val="393894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17</a:t>
            </a:fld>
            <a:endParaRPr lang="zh-CN" altLang="en-US"/>
          </a:p>
        </p:txBody>
      </p:sp>
    </p:spTree>
    <p:extLst>
      <p:ext uri="{BB962C8B-B14F-4D97-AF65-F5344CB8AC3E}">
        <p14:creationId xmlns="" xmlns:p14="http://schemas.microsoft.com/office/powerpoint/2010/main" val="143480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 xmlns:p14="http://schemas.microsoft.com/office/powerpoint/2010/main" val="346481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19</a:t>
            </a:fld>
            <a:endParaRPr lang="zh-CN" altLang="en-US"/>
          </a:p>
        </p:txBody>
      </p:sp>
    </p:spTree>
    <p:extLst>
      <p:ext uri="{BB962C8B-B14F-4D97-AF65-F5344CB8AC3E}">
        <p14:creationId xmlns="" xmlns:p14="http://schemas.microsoft.com/office/powerpoint/2010/main" val="41073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a:t>
            </a:fld>
            <a:endParaRPr lang="zh-CN" altLang="en-US"/>
          </a:p>
        </p:txBody>
      </p:sp>
    </p:spTree>
    <p:extLst>
      <p:ext uri="{BB962C8B-B14F-4D97-AF65-F5344CB8AC3E}">
        <p14:creationId xmlns="" xmlns:p14="http://schemas.microsoft.com/office/powerpoint/2010/main" val="138669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 xmlns:p14="http://schemas.microsoft.com/office/powerpoint/2010/main" val="248625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21</a:t>
            </a:fld>
            <a:endParaRPr lang="zh-CN" altLang="en-US"/>
          </a:p>
        </p:txBody>
      </p:sp>
    </p:spTree>
    <p:extLst>
      <p:ext uri="{BB962C8B-B14F-4D97-AF65-F5344CB8AC3E}">
        <p14:creationId xmlns="" xmlns:p14="http://schemas.microsoft.com/office/powerpoint/2010/main" val="4140965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22</a:t>
            </a:fld>
            <a:endParaRPr lang="zh-CN" altLang="en-US"/>
          </a:p>
        </p:txBody>
      </p:sp>
    </p:spTree>
    <p:extLst>
      <p:ext uri="{BB962C8B-B14F-4D97-AF65-F5344CB8AC3E}">
        <p14:creationId xmlns="" xmlns:p14="http://schemas.microsoft.com/office/powerpoint/2010/main" val="405169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23</a:t>
            </a:fld>
            <a:endParaRPr lang="zh-CN" altLang="en-US"/>
          </a:p>
        </p:txBody>
      </p:sp>
    </p:spTree>
    <p:extLst>
      <p:ext uri="{BB962C8B-B14F-4D97-AF65-F5344CB8AC3E}">
        <p14:creationId xmlns="" xmlns:p14="http://schemas.microsoft.com/office/powerpoint/2010/main" val="2193944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24</a:t>
            </a:fld>
            <a:endParaRPr lang="zh-CN" altLang="en-US"/>
          </a:p>
        </p:txBody>
      </p:sp>
    </p:spTree>
    <p:extLst>
      <p:ext uri="{BB962C8B-B14F-4D97-AF65-F5344CB8AC3E}">
        <p14:creationId xmlns="" xmlns:p14="http://schemas.microsoft.com/office/powerpoint/2010/main" val="2136250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25</a:t>
            </a:fld>
            <a:endParaRPr lang="zh-CN" altLang="en-US"/>
          </a:p>
        </p:txBody>
      </p:sp>
    </p:spTree>
    <p:extLst>
      <p:ext uri="{BB962C8B-B14F-4D97-AF65-F5344CB8AC3E}">
        <p14:creationId xmlns="" xmlns:p14="http://schemas.microsoft.com/office/powerpoint/2010/main" val="3464816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26</a:t>
            </a:fld>
            <a:endParaRPr lang="zh-CN" altLang="en-US"/>
          </a:p>
        </p:txBody>
      </p:sp>
    </p:spTree>
    <p:extLst>
      <p:ext uri="{BB962C8B-B14F-4D97-AF65-F5344CB8AC3E}">
        <p14:creationId xmlns="" xmlns:p14="http://schemas.microsoft.com/office/powerpoint/2010/main" val="1030014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27</a:t>
            </a:fld>
            <a:endParaRPr lang="zh-CN" altLang="en-US"/>
          </a:p>
        </p:txBody>
      </p:sp>
    </p:spTree>
    <p:extLst>
      <p:ext uri="{BB962C8B-B14F-4D97-AF65-F5344CB8AC3E}">
        <p14:creationId xmlns="" xmlns:p14="http://schemas.microsoft.com/office/powerpoint/2010/main" val="374511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28</a:t>
            </a:fld>
            <a:endParaRPr lang="zh-CN" altLang="en-US"/>
          </a:p>
        </p:txBody>
      </p:sp>
    </p:spTree>
    <p:extLst>
      <p:ext uri="{BB962C8B-B14F-4D97-AF65-F5344CB8AC3E}">
        <p14:creationId xmlns="" xmlns:p14="http://schemas.microsoft.com/office/powerpoint/2010/main" val="3593377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29</a:t>
            </a:fld>
            <a:endParaRPr lang="zh-CN" altLang="en-US"/>
          </a:p>
        </p:txBody>
      </p:sp>
    </p:spTree>
    <p:extLst>
      <p:ext uri="{BB962C8B-B14F-4D97-AF65-F5344CB8AC3E}">
        <p14:creationId xmlns="" xmlns:p14="http://schemas.microsoft.com/office/powerpoint/2010/main" val="198380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a:t>
            </a:fld>
            <a:endParaRPr lang="zh-CN" altLang="en-US"/>
          </a:p>
        </p:txBody>
      </p:sp>
    </p:spTree>
    <p:extLst>
      <p:ext uri="{BB962C8B-B14F-4D97-AF65-F5344CB8AC3E}">
        <p14:creationId xmlns="" xmlns:p14="http://schemas.microsoft.com/office/powerpoint/2010/main" val="346481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30</a:t>
            </a:fld>
            <a:endParaRPr lang="zh-CN" altLang="en-US"/>
          </a:p>
        </p:txBody>
      </p:sp>
    </p:spTree>
    <p:extLst>
      <p:ext uri="{BB962C8B-B14F-4D97-AF65-F5344CB8AC3E}">
        <p14:creationId xmlns="" xmlns:p14="http://schemas.microsoft.com/office/powerpoint/2010/main" val="1277179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31</a:t>
            </a:fld>
            <a:endParaRPr lang="zh-CN" altLang="en-US"/>
          </a:p>
        </p:txBody>
      </p:sp>
    </p:spTree>
    <p:extLst>
      <p:ext uri="{BB962C8B-B14F-4D97-AF65-F5344CB8AC3E}">
        <p14:creationId xmlns="" xmlns:p14="http://schemas.microsoft.com/office/powerpoint/2010/main" val="1059803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32</a:t>
            </a:fld>
            <a:endParaRPr lang="zh-CN" altLang="en-US"/>
          </a:p>
        </p:txBody>
      </p:sp>
    </p:spTree>
    <p:extLst>
      <p:ext uri="{BB962C8B-B14F-4D97-AF65-F5344CB8AC3E}">
        <p14:creationId xmlns="" xmlns:p14="http://schemas.microsoft.com/office/powerpoint/2010/main" val="1118188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33</a:t>
            </a:fld>
            <a:endParaRPr lang="zh-CN" altLang="en-US"/>
          </a:p>
        </p:txBody>
      </p:sp>
    </p:spTree>
    <p:extLst>
      <p:ext uri="{BB962C8B-B14F-4D97-AF65-F5344CB8AC3E}">
        <p14:creationId xmlns="" xmlns:p14="http://schemas.microsoft.com/office/powerpoint/2010/main" val="71543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4</a:t>
            </a:fld>
            <a:endParaRPr lang="zh-CN" altLang="en-US"/>
          </a:p>
        </p:txBody>
      </p:sp>
    </p:spTree>
    <p:extLst>
      <p:ext uri="{BB962C8B-B14F-4D97-AF65-F5344CB8AC3E}">
        <p14:creationId xmlns="" xmlns:p14="http://schemas.microsoft.com/office/powerpoint/2010/main" val="346481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5</a:t>
            </a:fld>
            <a:endParaRPr lang="zh-CN" altLang="en-US"/>
          </a:p>
        </p:txBody>
      </p:sp>
    </p:spTree>
    <p:extLst>
      <p:ext uri="{BB962C8B-B14F-4D97-AF65-F5344CB8AC3E}">
        <p14:creationId xmlns="" xmlns:p14="http://schemas.microsoft.com/office/powerpoint/2010/main" val="123695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6</a:t>
            </a:fld>
            <a:endParaRPr lang="zh-CN" altLang="en-US"/>
          </a:p>
        </p:txBody>
      </p:sp>
    </p:spTree>
    <p:extLst>
      <p:ext uri="{BB962C8B-B14F-4D97-AF65-F5344CB8AC3E}">
        <p14:creationId xmlns="" xmlns:p14="http://schemas.microsoft.com/office/powerpoint/2010/main" val="357070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7</a:t>
            </a:fld>
            <a:endParaRPr lang="zh-CN" altLang="en-US"/>
          </a:p>
        </p:txBody>
      </p:sp>
    </p:spTree>
    <p:extLst>
      <p:ext uri="{BB962C8B-B14F-4D97-AF65-F5344CB8AC3E}">
        <p14:creationId xmlns="" xmlns:p14="http://schemas.microsoft.com/office/powerpoint/2010/main" val="406416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8</a:t>
            </a:fld>
            <a:endParaRPr lang="zh-CN" altLang="en-US"/>
          </a:p>
        </p:txBody>
      </p:sp>
    </p:spTree>
    <p:extLst>
      <p:ext uri="{BB962C8B-B14F-4D97-AF65-F5344CB8AC3E}">
        <p14:creationId xmlns="" xmlns:p14="http://schemas.microsoft.com/office/powerpoint/2010/main" val="98717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9</a:t>
            </a:fld>
            <a:endParaRPr lang="zh-CN" altLang="en-US"/>
          </a:p>
        </p:txBody>
      </p:sp>
    </p:spTree>
    <p:extLst>
      <p:ext uri="{BB962C8B-B14F-4D97-AF65-F5344CB8AC3E}">
        <p14:creationId xmlns="" xmlns:p14="http://schemas.microsoft.com/office/powerpoint/2010/main" val="370391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1F1F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1F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1F1F1"/>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434414" y="667289"/>
            <a:ext cx="8280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2.png"/><Relationship Id="rId5" Type="http://schemas.microsoft.com/office/2007/relationships/media" Target="../media/media1.mp3"/><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1143" y="0"/>
            <a:ext cx="9141714"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3335206" y="627534"/>
            <a:ext cx="2537874" cy="1200329"/>
          </a:xfrm>
          <a:prstGeom prst="rect">
            <a:avLst/>
          </a:prstGeom>
          <a:noFill/>
        </p:spPr>
        <p:txBody>
          <a:bodyPr wrap="none" rtlCol="0">
            <a:spAutoFit/>
          </a:bodyPr>
          <a:lstStyle/>
          <a:p>
            <a:pPr algn="ctr"/>
            <a:r>
              <a:rPr lang="en-US" altLang="zh-CN" sz="7200" b="1" dirty="0" smtClean="0">
                <a:solidFill>
                  <a:schemeClr val="accent1"/>
                </a:solidFill>
                <a:latin typeface="微软雅黑" panose="020B0503020204020204" pitchFamily="34" charset="-122"/>
                <a:ea typeface="微软雅黑" panose="020B0503020204020204" pitchFamily="34" charset="-122"/>
              </a:rPr>
              <a:t>201X</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sp>
        <p:nvSpPr>
          <p:cNvPr id="17" name="Text Box 2"/>
          <p:cNvSpPr txBox="1">
            <a:spLocks noChangeArrowheads="1"/>
          </p:cNvSpPr>
          <p:nvPr/>
        </p:nvSpPr>
        <p:spPr bwMode="auto">
          <a:xfrm>
            <a:off x="1619672" y="1723814"/>
            <a:ext cx="5904656" cy="769441"/>
          </a:xfrm>
          <a:prstGeom prst="rect">
            <a:avLst/>
          </a:prstGeom>
          <a:noFill/>
          <a:ln w="9525">
            <a:noFill/>
            <a:miter lim="800000"/>
            <a:headEnd/>
            <a:tailEnd/>
          </a:ln>
        </p:spPr>
        <p:txBody>
          <a:bodyPr wrap="square">
            <a:spAutoFit/>
          </a:bodyPr>
          <a:lstStyle/>
          <a:p>
            <a:pPr algn="ctr"/>
            <a:r>
              <a:rPr lang="zh-CN" altLang="en-US" sz="4400" b="1" dirty="0" smtClean="0">
                <a:solidFill>
                  <a:schemeClr val="tx1">
                    <a:lumMod val="85000"/>
                    <a:lumOff val="15000"/>
                  </a:schemeClr>
                </a:solidFill>
                <a:latin typeface="微软雅黑" pitchFamily="34" charset="-122"/>
                <a:ea typeface="微软雅黑" pitchFamily="34" charset="-122"/>
              </a:rPr>
              <a:t>商务通用工作汇报</a:t>
            </a:r>
            <a:r>
              <a:rPr lang="en-US" altLang="zh-CN" sz="4400" b="1" dirty="0" smtClean="0">
                <a:solidFill>
                  <a:schemeClr val="tx1">
                    <a:lumMod val="85000"/>
                    <a:lumOff val="15000"/>
                  </a:schemeClr>
                </a:solidFill>
                <a:latin typeface="微软雅黑" pitchFamily="34" charset="-122"/>
                <a:ea typeface="微软雅黑" pitchFamily="34" charset="-122"/>
              </a:rPr>
              <a:t>PPT</a:t>
            </a:r>
            <a:endParaRPr lang="en-US" altLang="zh-CN" sz="4400" b="1" dirty="0">
              <a:solidFill>
                <a:schemeClr val="tx1">
                  <a:lumMod val="85000"/>
                  <a:lumOff val="15000"/>
                </a:schemeClr>
              </a:solidFill>
              <a:latin typeface="微软雅黑" pitchFamily="34" charset="-122"/>
              <a:ea typeface="微软雅黑" pitchFamily="34" charset="-122"/>
            </a:endParaRPr>
          </a:p>
        </p:txBody>
      </p:sp>
      <p:sp>
        <p:nvSpPr>
          <p:cNvPr id="18" name="Text Box 2"/>
          <p:cNvSpPr txBox="1">
            <a:spLocks noChangeArrowheads="1"/>
          </p:cNvSpPr>
          <p:nvPr/>
        </p:nvSpPr>
        <p:spPr bwMode="auto">
          <a:xfrm>
            <a:off x="2411760" y="2552005"/>
            <a:ext cx="4271092" cy="307777"/>
          </a:xfrm>
          <a:prstGeom prst="rect">
            <a:avLst/>
          </a:prstGeom>
          <a:noFill/>
          <a:ln w="9525">
            <a:noFill/>
            <a:miter lim="800000"/>
            <a:headEnd/>
            <a:tailEnd/>
          </a:ln>
        </p:spPr>
        <p:txBody>
          <a:bodyPr wrap="square">
            <a:spAutoFit/>
          </a:bodyPr>
          <a:lstStyle/>
          <a:p>
            <a:pPr algn="ctr"/>
            <a:r>
              <a:rPr lang="zh-CN" altLang="en-US" sz="1400" dirty="0" smtClean="0">
                <a:solidFill>
                  <a:schemeClr val="tx1">
                    <a:lumMod val="85000"/>
                    <a:lumOff val="15000"/>
                  </a:schemeClr>
                </a:solidFill>
                <a:latin typeface="微软雅黑" pitchFamily="34" charset="-122"/>
                <a:ea typeface="微软雅黑" pitchFamily="34" charset="-122"/>
              </a:rPr>
              <a:t>适用于年终总结</a:t>
            </a:r>
            <a:r>
              <a:rPr lang="en-US" altLang="zh-CN" sz="1400" dirty="0" smtClean="0">
                <a:solidFill>
                  <a:schemeClr val="tx1">
                    <a:lumMod val="85000"/>
                    <a:lumOff val="15000"/>
                  </a:schemeClr>
                </a:solidFill>
                <a:latin typeface="微软雅黑" pitchFamily="34" charset="-122"/>
                <a:ea typeface="微软雅黑" pitchFamily="34" charset="-122"/>
              </a:rPr>
              <a:t>/</a:t>
            </a:r>
            <a:r>
              <a:rPr lang="zh-CN" altLang="en-US" sz="1400" dirty="0" smtClean="0">
                <a:solidFill>
                  <a:schemeClr val="tx1">
                    <a:lumMod val="85000"/>
                    <a:lumOff val="15000"/>
                  </a:schemeClr>
                </a:solidFill>
                <a:latin typeface="微软雅黑" pitchFamily="34" charset="-122"/>
                <a:ea typeface="微软雅黑" pitchFamily="34" charset="-122"/>
              </a:rPr>
              <a:t>工作计划</a:t>
            </a:r>
            <a:r>
              <a:rPr lang="en-US" altLang="zh-CN" sz="1400" dirty="0" smtClean="0">
                <a:solidFill>
                  <a:schemeClr val="tx1">
                    <a:lumMod val="85000"/>
                    <a:lumOff val="15000"/>
                  </a:schemeClr>
                </a:solidFill>
                <a:latin typeface="微软雅黑" pitchFamily="34" charset="-122"/>
                <a:ea typeface="微软雅黑" pitchFamily="34" charset="-122"/>
              </a:rPr>
              <a:t>/</a:t>
            </a:r>
            <a:r>
              <a:rPr lang="zh-CN" altLang="en-US" sz="1400" dirty="0" smtClean="0">
                <a:solidFill>
                  <a:schemeClr val="tx1">
                    <a:lumMod val="85000"/>
                    <a:lumOff val="15000"/>
                  </a:schemeClr>
                </a:solidFill>
                <a:latin typeface="微软雅黑" pitchFamily="34" charset="-122"/>
                <a:ea typeface="微软雅黑" pitchFamily="34" charset="-122"/>
              </a:rPr>
              <a:t>述职报告</a:t>
            </a:r>
            <a:r>
              <a:rPr lang="en-US" altLang="zh-CN" sz="1400" dirty="0" smtClean="0">
                <a:solidFill>
                  <a:schemeClr val="tx1">
                    <a:lumMod val="85000"/>
                    <a:lumOff val="15000"/>
                  </a:schemeClr>
                </a:solidFill>
                <a:latin typeface="微软雅黑" pitchFamily="34" charset="-122"/>
                <a:ea typeface="微软雅黑" pitchFamily="34" charset="-122"/>
              </a:rPr>
              <a:t>/</a:t>
            </a:r>
            <a:r>
              <a:rPr lang="zh-CN" altLang="en-US" sz="1400" dirty="0" smtClean="0">
                <a:solidFill>
                  <a:schemeClr val="tx1">
                    <a:lumMod val="85000"/>
                    <a:lumOff val="15000"/>
                  </a:schemeClr>
                </a:solidFill>
                <a:latin typeface="微软雅黑" pitchFamily="34" charset="-122"/>
                <a:ea typeface="微软雅黑" pitchFamily="34" charset="-122"/>
              </a:rPr>
              <a:t>策划方案等</a:t>
            </a:r>
            <a:endParaRPr lang="nl-NL" altLang="zh-CN" sz="1400" dirty="0">
              <a:solidFill>
                <a:schemeClr val="tx1">
                  <a:lumMod val="85000"/>
                  <a:lumOff val="15000"/>
                </a:schemeClr>
              </a:solidFill>
              <a:latin typeface="微软雅黑" pitchFamily="34" charset="-122"/>
              <a:ea typeface="微软雅黑" pitchFamily="34" charset="-122"/>
            </a:endParaRPr>
          </a:p>
        </p:txBody>
      </p:sp>
      <p:pic>
        <p:nvPicPr>
          <p:cNvPr id="4" name="Children%27s Dawn Blessing.mp3">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9165989" y="33419"/>
            <a:ext cx="443702" cy="443702"/>
          </a:xfrm>
          <a:prstGeom prst="rect">
            <a:avLst/>
          </a:prstGeom>
        </p:spPr>
      </p:pic>
    </p:spTree>
    <p:extLst>
      <p:ext uri="{BB962C8B-B14F-4D97-AF65-F5344CB8AC3E}">
        <p14:creationId xmlns="" xmlns:p14="http://schemas.microsoft.com/office/powerpoint/2010/main" val="3270398756"/>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p:cTn id="16" dur="8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7" dur="800" fill="hold"/>
                                        <p:tgtEl>
                                          <p:spTgt spid="17"/>
                                        </p:tgtEl>
                                        <p:attrNameLst>
                                          <p:attrName>ppt_y</p:attrName>
                                        </p:attrNameLst>
                                      </p:cBhvr>
                                      <p:tavLst>
                                        <p:tav tm="0">
                                          <p:val>
                                            <p:strVal val="#ppt_y"/>
                                          </p:val>
                                        </p:tav>
                                        <p:tav tm="100000">
                                          <p:val>
                                            <p:strVal val="#ppt_y"/>
                                          </p:val>
                                        </p:tav>
                                      </p:tavLst>
                                    </p:anim>
                                    <p:anim calcmode="lin" valueType="num">
                                      <p:cBhvr>
                                        <p:cTn id="18" dur="8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9" dur="8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800" tmFilter="0,0; .5, 1; 1, 1"/>
                                        <p:tgtEl>
                                          <p:spTgt spid="17"/>
                                        </p:tgtEl>
                                      </p:cBhvr>
                                    </p:animEffect>
                                  </p:childTnLst>
                                </p:cTn>
                              </p:par>
                            </p:childTnLst>
                          </p:cTn>
                        </p:par>
                        <p:par>
                          <p:cTn id="21" fill="hold">
                            <p:stCondLst>
                              <p:cond delay="2600"/>
                            </p:stCondLst>
                            <p:childTnLst>
                              <p:par>
                                <p:cTn id="22" presetID="22" presetClass="entr" presetSubtype="4"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5" repeatCount="indefinite" fill="remove" display="0">
                  <p:stCondLst>
                    <p:cond delay="indefinite"/>
                  </p:stCondLst>
                  <p:endCondLst>
                    <p:cond evt="onStopAudio" delay="0">
                      <p:tgtEl>
                        <p:sldTgt/>
                      </p:tgtEl>
                    </p:cond>
                  </p:endCondLst>
                </p:cTn>
                <p:tgtEl>
                  <p:spTgt spid="4"/>
                </p:tgtEl>
              </p:cMediaNode>
            </p:video>
          </p:childTnLst>
        </p:cTn>
      </p:par>
    </p:tnLst>
    <p:bldLst>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rotWithShape="1">
          <a:blip r:embed="rId3" cstate="print">
            <a:extLst>
              <a:ext uri="{28A0092B-C50C-407E-A947-70E740481C1C}">
                <a14:useLocalDpi xmlns="" xmlns:a14="http://schemas.microsoft.com/office/drawing/2010/main" val="0"/>
              </a:ext>
            </a:extLst>
          </a:blip>
          <a:srcRect t="16006" b="21838"/>
          <a:stretch/>
        </p:blipFill>
        <p:spPr>
          <a:xfrm>
            <a:off x="567258" y="2106429"/>
            <a:ext cx="5486547" cy="2419988"/>
          </a:xfrm>
          <a:prstGeom prst="rect">
            <a:avLst/>
          </a:prstGeom>
        </p:spPr>
      </p:pic>
      <p:sp>
        <p:nvSpPr>
          <p:cNvPr id="29" name="Rectangle 12"/>
          <p:cNvSpPr/>
          <p:nvPr/>
        </p:nvSpPr>
        <p:spPr bwMode="auto">
          <a:xfrm>
            <a:off x="6130216" y="2106429"/>
            <a:ext cx="2453181" cy="2419987"/>
          </a:xfrm>
          <a:prstGeom prst="rect">
            <a:avLst/>
          </a:prstGeom>
          <a:solidFill>
            <a:schemeClr val="accent1"/>
          </a:solidFill>
          <a:ln w="9525" cap="flat" cmpd="sng" algn="ctr">
            <a:noFill/>
            <a:prstDash val="solid"/>
            <a:headEnd type="none" w="med" len="med"/>
            <a:tailEnd type="none" w="med" len="med"/>
          </a:ln>
          <a:effectLst/>
        </p:spPr>
        <p:txBody>
          <a:bodyPr rot="0" spcFirstLastPara="0" vert="horz" wrap="square" lIns="137166" tIns="68583" rIns="34292" bIns="34292" numCol="1" spcCol="0" rtlCol="0" fromWordArt="0" anchor="t"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450"/>
              </a:spcAft>
              <a:buClrTx/>
              <a:buSzTx/>
              <a:buFontTx/>
              <a:buNone/>
              <a:tabLst/>
              <a:defRPr/>
            </a:pPr>
            <a:endParaRPr kumimoji="0" lang="en-US" sz="2700" b="0" i="0" u="none" strike="noStrike" kern="1200" cap="none" spc="0" normalizeH="0" baseline="0" noProof="0" dirty="0">
              <a:ln>
                <a:noFill/>
              </a:ln>
              <a:solidFill>
                <a:srgbClr val="FFFFFF">
                  <a:alpha val="99000"/>
                </a:srgbClr>
              </a:solidFill>
              <a:effectLst/>
              <a:uLnTx/>
              <a:uFillTx/>
              <a:latin typeface="Segoe UI Light" pitchFamily="34" charset="0"/>
              <a:ea typeface="+mn-ea"/>
              <a:cs typeface="+mn-cs"/>
            </a:endParaRPr>
          </a:p>
        </p:txBody>
      </p:sp>
      <p:sp>
        <p:nvSpPr>
          <p:cNvPr id="30" name="文本框 81"/>
          <p:cNvSpPr txBox="1">
            <a:spLocks noChangeArrowheads="1"/>
          </p:cNvSpPr>
          <p:nvPr/>
        </p:nvSpPr>
        <p:spPr bwMode="auto">
          <a:xfrm>
            <a:off x="6423157" y="2493443"/>
            <a:ext cx="1944216" cy="1734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pPr>
            <a:r>
              <a:rPr lang="zh-CN" altLang="en-US" sz="1200" dirty="0" smtClean="0">
                <a:solidFill>
                  <a:schemeClr val="bg1"/>
                </a:solidFill>
                <a:latin typeface="微软雅黑" pitchFamily="34" charset="-122"/>
                <a:ea typeface="微软雅黑" pitchFamily="34" charset="-122"/>
              </a:rPr>
              <a:t>此处</a:t>
            </a:r>
            <a:r>
              <a:rPr lang="zh-CN" altLang="en-US" sz="1200" dirty="0">
                <a:solidFill>
                  <a:schemeClr val="bg1"/>
                </a:solidFill>
                <a:latin typeface="微软雅黑" pitchFamily="34" charset="-122"/>
                <a:ea typeface="微软雅黑" pitchFamily="34" charset="-122"/>
              </a:rPr>
              <a:t>输入您的文本请在此处输入您的文本此处输入您的文本此处输入您的文本此处输入您的文本请在此处输入您的文本此处输入您的</a:t>
            </a:r>
            <a:r>
              <a:rPr lang="zh-CN" altLang="en-US" sz="1200" dirty="0" smtClean="0">
                <a:solidFill>
                  <a:schemeClr val="bg1"/>
                </a:solidFill>
                <a:latin typeface="微软雅黑" pitchFamily="34" charset="-122"/>
                <a:ea typeface="微软雅黑" pitchFamily="34" charset="-122"/>
              </a:rPr>
              <a:t>文本。</a:t>
            </a:r>
            <a:endParaRPr lang="zh-CN" altLang="en-US" sz="1200" dirty="0">
              <a:solidFill>
                <a:schemeClr val="bg1"/>
              </a:solidFill>
              <a:latin typeface="微软雅黑" pitchFamily="34" charset="-122"/>
              <a:ea typeface="微软雅黑" pitchFamily="34" charset="-122"/>
            </a:endParaRPr>
          </a:p>
        </p:txBody>
      </p:sp>
      <p:sp>
        <p:nvSpPr>
          <p:cNvPr id="6" name="TextBox 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7" name="TextBox 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390489765"/>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smtClean="0">
                <a:solidFill>
                  <a:schemeClr val="bg1"/>
                </a:solidFill>
                <a:latin typeface="微软雅黑" pitchFamily="34" charset="-122"/>
                <a:ea typeface="微软雅黑" pitchFamily="34" charset="-122"/>
              </a:rPr>
              <a:t>在此输入过渡页标题</a:t>
            </a:r>
            <a:endParaRPr lang="zh-CN" altLang="en-US" sz="3600" b="1" kern="0"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a:t>
            </a:r>
            <a:r>
              <a:rPr lang="zh-CN" altLang="en-US" sz="1400" kern="0" dirty="0" smtClean="0">
                <a:solidFill>
                  <a:schemeClr val="bg1"/>
                </a:solidFill>
                <a:latin typeface="微软雅黑" pitchFamily="34" charset="-122"/>
                <a:ea typeface="微软雅黑" pitchFamily="34" charset="-122"/>
              </a:rPr>
              <a:t>录入</a:t>
            </a:r>
            <a:r>
              <a:rPr lang="zh-CN" altLang="en-US" sz="1400" kern="0" dirty="0">
                <a:solidFill>
                  <a:schemeClr val="bg1"/>
                </a:solidFill>
                <a:latin typeface="微软雅黑" pitchFamily="34" charset="-122"/>
                <a:ea typeface="微软雅黑" pitchFamily="34" charset="-122"/>
              </a:rPr>
              <a:t>此部分的内容及说明，</a:t>
            </a:r>
            <a:r>
              <a:rPr lang="zh-CN" altLang="en-US" sz="1400" kern="0" dirty="0" smtClean="0">
                <a:solidFill>
                  <a:schemeClr val="bg1"/>
                </a:solidFill>
                <a:latin typeface="微软雅黑" pitchFamily="34" charset="-122"/>
                <a:ea typeface="微软雅黑" pitchFamily="34" charset="-122"/>
              </a:rPr>
              <a:t>简单扼要。</a:t>
            </a:r>
            <a:endParaRPr lang="zh-CN" altLang="en-US" sz="1400" kern="0" dirty="0">
              <a:solidFill>
                <a:schemeClr val="bg1"/>
              </a:solidFill>
              <a:latin typeface="微软雅黑" pitchFamily="34" charset="-122"/>
              <a:ea typeface="微软雅黑" pitchFamily="34" charset="-122"/>
            </a:endParaRPr>
          </a:p>
        </p:txBody>
      </p:sp>
      <p:sp>
        <p:nvSpPr>
          <p:cNvPr id="7" name="TextBox 6"/>
          <p:cNvSpPr txBox="1"/>
          <p:nvPr/>
        </p:nvSpPr>
        <p:spPr>
          <a:xfrm>
            <a:off x="498725" y="1773272"/>
            <a:ext cx="1354858" cy="1446550"/>
          </a:xfrm>
          <a:prstGeom prst="rect">
            <a:avLst/>
          </a:prstGeom>
          <a:noFill/>
        </p:spPr>
        <p:txBody>
          <a:bodyPr wrap="none" rtlCol="0">
            <a:spAutoFit/>
          </a:bodyPr>
          <a:lstStyle/>
          <a:p>
            <a:pPr algn="ctr"/>
            <a:r>
              <a:rPr lang="en-US" altLang="zh-CN" sz="8800" dirty="0" smtClean="0">
                <a:solidFill>
                  <a:schemeClr val="bg1"/>
                </a:solidFill>
                <a:latin typeface="Impact" panose="020B0806030902050204" pitchFamily="34" charset="0"/>
                <a:ea typeface="微软雅黑" panose="020B0503020204020204" pitchFamily="34" charset="-122"/>
              </a:rPr>
              <a:t>02</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 xmlns:p14="http://schemas.microsoft.com/office/powerpoint/2010/main" val="3979002570"/>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40791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第二季度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261360" y="140791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15665"/>
              <a:ext cx="22939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第一季度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6070781" y="140791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15665"/>
              <a:ext cx="2230360"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第四季度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4467640" y="140791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15669"/>
              <a:ext cx="2205655" cy="785412"/>
            </a:xfrm>
            <a:prstGeom prst="rect">
              <a:avLst/>
            </a:prstGeom>
            <a:noFill/>
          </p:spPr>
          <p:txBody>
            <a:bodyPr wrap="square" rtlCol="0" anchor="ctr">
              <a:spAutoFit/>
            </a:bodyPr>
            <a:lstStyle/>
            <a:p>
              <a:pPr algn="ctr">
                <a:lnSpc>
                  <a:spcPct val="120000"/>
                </a:lnSpc>
              </a:pPr>
              <a:r>
                <a:rPr lang="zh-CN" altLang="en-US" sz="1500" b="1" dirty="0">
                  <a:solidFill>
                    <a:schemeClr val="bg1">
                      <a:lumMod val="95000"/>
                    </a:schemeClr>
                  </a:solidFill>
                  <a:latin typeface="Arial" panose="020B0604020202020204" pitchFamily="34" charset="0"/>
                  <a:ea typeface="微软雅黑" pitchFamily="34" charset="-122"/>
                  <a:cs typeface="Arial" panose="020B0604020202020204" pitchFamily="34" charset="0"/>
                </a:rPr>
                <a:t>第三季度</a:t>
              </a:r>
              <a:endParaRPr lang="zh-CN" altLang="en-US" sz="1500" b="1" baseline="-3000" dirty="0">
                <a:solidFill>
                  <a:schemeClr val="bg1">
                    <a:lumMod val="95000"/>
                  </a:schemeClr>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061304" y="4105560"/>
            <a:ext cx="7039088" cy="475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637846"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18" name="矩形 47"/>
          <p:cNvSpPr>
            <a:spLocks noChangeArrowheads="1"/>
          </p:cNvSpPr>
          <p:nvPr/>
        </p:nvSpPr>
        <p:spPr bwMode="auto">
          <a:xfrm>
            <a:off x="1455527" y="2656564"/>
            <a:ext cx="1430914" cy="108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19" name="矩形 18"/>
          <p:cNvSpPr/>
          <p:nvPr/>
        </p:nvSpPr>
        <p:spPr>
          <a:xfrm>
            <a:off x="3263325"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0" name="矩形 47"/>
          <p:cNvSpPr>
            <a:spLocks noChangeArrowheads="1"/>
          </p:cNvSpPr>
          <p:nvPr/>
        </p:nvSpPr>
        <p:spPr bwMode="auto">
          <a:xfrm>
            <a:off x="3113009" y="2656564"/>
            <a:ext cx="1406521" cy="108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21" name="矩形 20"/>
          <p:cNvSpPr/>
          <p:nvPr/>
        </p:nvSpPr>
        <p:spPr>
          <a:xfrm>
            <a:off x="4888803"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2" name="矩形 47"/>
          <p:cNvSpPr>
            <a:spLocks noChangeArrowheads="1"/>
          </p:cNvSpPr>
          <p:nvPr/>
        </p:nvSpPr>
        <p:spPr bwMode="auto">
          <a:xfrm>
            <a:off x="4746098" y="2656564"/>
            <a:ext cx="1419455" cy="108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sp>
        <p:nvSpPr>
          <p:cNvPr id="23" name="矩形 22"/>
          <p:cNvSpPr/>
          <p:nvPr/>
        </p:nvSpPr>
        <p:spPr>
          <a:xfrm>
            <a:off x="6514281" y="2297224"/>
            <a:ext cx="1061816" cy="253910"/>
          </a:xfrm>
          <a:prstGeom prst="rect">
            <a:avLst/>
          </a:prstGeom>
        </p:spPr>
        <p:txBody>
          <a:bodyPr wrap="none" lIns="68573" tIns="34287" rIns="68573" bIns="34287">
            <a:spAutoFit/>
          </a:bodyPr>
          <a:lstStyle/>
          <a:p>
            <a:pPr algn="ctr"/>
            <a:r>
              <a:rPr lang="zh-CN" altLang="en-US" sz="1200" b="1" dirty="0">
                <a:latin typeface="微软雅黑" pitchFamily="34" charset="-122"/>
                <a:ea typeface="微软雅黑" pitchFamily="34" charset="-122"/>
              </a:rPr>
              <a:t>单击添加标题</a:t>
            </a:r>
            <a:endParaRPr lang="en-US" altLang="zh-CN" sz="1200" b="1" dirty="0">
              <a:latin typeface="微软雅黑" pitchFamily="34" charset="-122"/>
              <a:ea typeface="微软雅黑" pitchFamily="34" charset="-122"/>
            </a:endParaRPr>
          </a:p>
        </p:txBody>
      </p:sp>
      <p:sp>
        <p:nvSpPr>
          <p:cNvPr id="24" name="矩形 47"/>
          <p:cNvSpPr>
            <a:spLocks noChangeArrowheads="1"/>
          </p:cNvSpPr>
          <p:nvPr/>
        </p:nvSpPr>
        <p:spPr bwMode="auto">
          <a:xfrm>
            <a:off x="6392121" y="2656564"/>
            <a:ext cx="1406245" cy="108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ym typeface="微软雅黑" pitchFamily="34" charset="-122"/>
              </a:rPr>
              <a:t>在此录入上述图表的描述说明，在此录入上述图表的描述说明，在此录入上述图表的描述说明。</a:t>
            </a:r>
          </a:p>
        </p:txBody>
      </p:sp>
      <p:cxnSp>
        <p:nvCxnSpPr>
          <p:cNvPr id="25" name="直接连接符 8"/>
          <p:cNvCxnSpPr/>
          <p:nvPr/>
        </p:nvCxnSpPr>
        <p:spPr>
          <a:xfrm>
            <a:off x="1070885" y="401380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4219942087"/>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p:nvPr/>
        </p:nvGrpSpPr>
        <p:grpSpPr>
          <a:xfrm rot="16200000">
            <a:off x="4783889" y="1729091"/>
            <a:ext cx="3569708" cy="243608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组合 60"/>
          <p:cNvGrpSpPr/>
          <p:nvPr/>
        </p:nvGrpSpPr>
        <p:grpSpPr>
          <a:xfrm>
            <a:off x="1340028" y="1447230"/>
            <a:ext cx="3138671" cy="2769043"/>
            <a:chOff x="2209559" y="721211"/>
            <a:chExt cx="4369160" cy="3684607"/>
          </a:xfrm>
          <a:solidFill>
            <a:schemeClr val="bg1">
              <a:lumMod val="75000"/>
            </a:schemeClr>
          </a:solidFill>
        </p:grpSpPr>
        <p:sp>
          <p:nvSpPr>
            <p:cNvPr id="62" name="Freeform 6"/>
            <p:cNvSpPr>
              <a:spLocks/>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3" name="Freeform 7"/>
            <p:cNvSpPr>
              <a:spLocks/>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4" name="Freeform 8"/>
            <p:cNvSpPr>
              <a:spLocks/>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5" name="Freeform 9"/>
            <p:cNvSpPr>
              <a:spLocks/>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6" name="Freeform 10"/>
            <p:cNvSpPr>
              <a:spLocks/>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7" name="Freeform 11"/>
            <p:cNvSpPr>
              <a:spLocks/>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8" name="Freeform 12"/>
            <p:cNvSpPr>
              <a:spLocks/>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69" name="Freeform 13"/>
            <p:cNvSpPr>
              <a:spLocks/>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0" name="Freeform 14"/>
            <p:cNvSpPr>
              <a:spLocks/>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1" name="Freeform 15"/>
            <p:cNvSpPr>
              <a:spLocks/>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2" name="Freeform 16"/>
            <p:cNvSpPr>
              <a:spLocks/>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3" name="Freeform 17"/>
            <p:cNvSpPr>
              <a:spLocks/>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4" name="Freeform 18"/>
            <p:cNvSpPr>
              <a:spLocks/>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5" name="Freeform 19"/>
            <p:cNvSpPr>
              <a:spLocks/>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6" name="Freeform 20"/>
            <p:cNvSpPr>
              <a:spLocks/>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7" name="Freeform 21"/>
            <p:cNvSpPr>
              <a:spLocks/>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8" name="Freeform 22"/>
            <p:cNvSpPr>
              <a:spLocks/>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79" name="Freeform 23"/>
            <p:cNvSpPr>
              <a:spLocks/>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0" name="Freeform 24"/>
            <p:cNvSpPr>
              <a:spLocks/>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1" name="Freeform 25"/>
            <p:cNvSpPr>
              <a:spLocks/>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2" name="Freeform 26"/>
            <p:cNvSpPr>
              <a:spLocks/>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3" name="Freeform 27"/>
            <p:cNvSpPr>
              <a:spLocks/>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4" name="Freeform 28"/>
            <p:cNvSpPr>
              <a:spLocks/>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5" name="Freeform 29"/>
            <p:cNvSpPr>
              <a:spLocks/>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6" name="Freeform 30"/>
            <p:cNvSpPr>
              <a:spLocks/>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7" name="Freeform 31"/>
            <p:cNvSpPr>
              <a:spLocks/>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8" name="Freeform 32"/>
            <p:cNvSpPr>
              <a:spLocks/>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89" name="Freeform 33"/>
            <p:cNvSpPr>
              <a:spLocks/>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90" name="Freeform 34"/>
            <p:cNvSpPr>
              <a:spLocks/>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sp>
          <p:nvSpPr>
            <p:cNvPr id="91" name="Freeform 35"/>
            <p:cNvSpPr>
              <a:spLocks/>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headEnd/>
              <a:tailEnd/>
            </a:ln>
          </p:spPr>
          <p:txBody>
            <a:bodyPr vert="horz" wrap="square" lIns="91424" tIns="45712" rIns="91424" bIns="45712" numCol="1" anchor="t" anchorCtr="0" compatLnSpc="1">
              <a:prstTxWarp prst="textNoShape">
                <a:avLst/>
              </a:prstTxWarp>
            </a:bodyPr>
            <a:lstStyle/>
            <a:p>
              <a:endParaRPr lang="zh-CN" altLang="en-US">
                <a:solidFill>
                  <a:srgbClr val="000000"/>
                </a:solidFill>
              </a:endParaRPr>
            </a:p>
          </p:txBody>
        </p:sp>
      </p:grpSp>
      <p:cxnSp>
        <p:nvCxnSpPr>
          <p:cNvPr id="92" name="直接连接符 91"/>
          <p:cNvCxnSpPr>
            <a:stCxn id="96" idx="1"/>
            <a:endCxn id="81" idx="32"/>
          </p:cNvCxnSpPr>
          <p:nvPr/>
        </p:nvCxnSpPr>
        <p:spPr bwMode="auto">
          <a:xfrm flipH="1" flipV="1">
            <a:off x="3889731" y="2828062"/>
            <a:ext cx="401764" cy="315237"/>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3" name="直接连接符 92"/>
          <p:cNvCxnSpPr>
            <a:stCxn id="106" idx="0"/>
            <a:endCxn id="70" idx="4"/>
          </p:cNvCxnSpPr>
          <p:nvPr/>
        </p:nvCxnSpPr>
        <p:spPr bwMode="auto">
          <a:xfrm flipV="1">
            <a:off x="1828785" y="3416485"/>
            <a:ext cx="905415" cy="668958"/>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4" name="直接连接符 93"/>
          <p:cNvCxnSpPr>
            <a:stCxn id="101" idx="0"/>
            <a:endCxn id="72" idx="29"/>
          </p:cNvCxnSpPr>
          <p:nvPr/>
        </p:nvCxnSpPr>
        <p:spPr bwMode="auto">
          <a:xfrm flipH="1" flipV="1">
            <a:off x="4028101" y="3424319"/>
            <a:ext cx="532900" cy="727899"/>
          </a:xfrm>
          <a:prstGeom prst="line">
            <a:avLst/>
          </a:prstGeom>
          <a:solidFill>
            <a:srgbClr val="D01C63"/>
          </a:solidFill>
          <a:ln w="6350" cap="flat" cmpd="sng" algn="ctr">
            <a:solidFill>
              <a:schemeClr val="accent2"/>
            </a:solidFill>
            <a:prstDash val="solid"/>
            <a:round/>
            <a:headEnd type="none" w="med" len="med"/>
            <a:tailEnd type="oval"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95" name="组合 94"/>
          <p:cNvGrpSpPr/>
          <p:nvPr/>
        </p:nvGrpSpPr>
        <p:grpSpPr>
          <a:xfrm>
            <a:off x="4287826" y="3016226"/>
            <a:ext cx="1247303" cy="294974"/>
            <a:chOff x="7185993" y="3672893"/>
            <a:chExt cx="2428160" cy="773491"/>
          </a:xfrm>
        </p:grpSpPr>
        <p:sp>
          <p:nvSpPr>
            <p:cNvPr id="96" name="圆角矩形 9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此处添加标题</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98" name="圆角矩形 9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grpSp>
      <p:sp>
        <p:nvSpPr>
          <p:cNvPr id="99" name="TextBox 98"/>
          <p:cNvSpPr txBox="1"/>
          <p:nvPr/>
        </p:nvSpPr>
        <p:spPr>
          <a:xfrm>
            <a:off x="5797705" y="2409658"/>
            <a:ext cx="1989083" cy="2257060"/>
          </a:xfrm>
          <a:prstGeom prst="rect">
            <a:avLst/>
          </a:prstGeom>
          <a:noFill/>
        </p:spPr>
        <p:txBody>
          <a:bodyPr wrap="square" lIns="62118" tIns="31058" rIns="62118" bIns="31058" rtlCol="0">
            <a:spAutoFit/>
          </a:bodyPr>
          <a:lstStyle/>
          <a:p>
            <a:pPr>
              <a:lnSpc>
                <a:spcPct val="130000"/>
              </a:lnSpc>
            </a:pPr>
            <a:r>
              <a:rPr lang="en-US" altLang="zh-CN" sz="1000" b="1" dirty="0">
                <a:solidFill>
                  <a:schemeClr val="bg1"/>
                </a:solidFill>
                <a:latin typeface="微软雅黑" pitchFamily="34" charset="-122"/>
                <a:ea typeface="微软雅黑" pitchFamily="34" charset="-122"/>
              </a:rPr>
              <a:t>1</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40%</a:t>
            </a:r>
          </a:p>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a:t>
            </a:r>
            <a:endParaRPr lang="en-US" altLang="zh-CN" sz="1000" dirty="0">
              <a:solidFill>
                <a:schemeClr val="bg1"/>
              </a:solidFill>
              <a:latin typeface="微软雅黑" pitchFamily="34" charset="-122"/>
              <a:ea typeface="微软雅黑" pitchFamily="34" charset="-122"/>
            </a:endParaRPr>
          </a:p>
          <a:p>
            <a:pPr>
              <a:lnSpc>
                <a:spcPct val="130000"/>
              </a:lnSpc>
            </a:pPr>
            <a:endParaRPr lang="en-US" altLang="zh-CN" sz="1000" dirty="0">
              <a:solidFill>
                <a:schemeClr val="bg1"/>
              </a:solidFill>
              <a:latin typeface="微软雅黑" pitchFamily="34" charset="-122"/>
              <a:ea typeface="微软雅黑" pitchFamily="34" charset="-122"/>
            </a:endParaRPr>
          </a:p>
          <a:p>
            <a:pPr>
              <a:lnSpc>
                <a:spcPct val="130000"/>
              </a:lnSpc>
            </a:pPr>
            <a:r>
              <a:rPr lang="en-US" altLang="zh-CN" sz="1000" b="1" dirty="0">
                <a:solidFill>
                  <a:schemeClr val="bg1"/>
                </a:solidFill>
                <a:latin typeface="微软雅黑" pitchFamily="34" charset="-122"/>
                <a:ea typeface="微软雅黑" pitchFamily="34" charset="-122"/>
              </a:rPr>
              <a:t>2</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35%</a:t>
            </a:r>
          </a:p>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a:t>
            </a:r>
            <a:endParaRPr lang="en-US" altLang="zh-CN" sz="1000" dirty="0">
              <a:solidFill>
                <a:schemeClr val="bg1"/>
              </a:solidFill>
              <a:latin typeface="微软雅黑" pitchFamily="34" charset="-122"/>
              <a:ea typeface="微软雅黑" pitchFamily="34" charset="-122"/>
            </a:endParaRPr>
          </a:p>
          <a:p>
            <a:pPr>
              <a:lnSpc>
                <a:spcPct val="130000"/>
              </a:lnSpc>
            </a:pPr>
            <a:endParaRPr lang="en-US" altLang="zh-CN" sz="1000" dirty="0">
              <a:solidFill>
                <a:schemeClr val="bg1"/>
              </a:solidFill>
              <a:latin typeface="微软雅黑" pitchFamily="34" charset="-122"/>
              <a:ea typeface="微软雅黑" pitchFamily="34" charset="-122"/>
            </a:endParaRPr>
          </a:p>
          <a:p>
            <a:pPr>
              <a:lnSpc>
                <a:spcPct val="130000"/>
              </a:lnSpc>
            </a:pPr>
            <a:r>
              <a:rPr lang="en-US" altLang="zh-CN" sz="1000" b="1" dirty="0">
                <a:solidFill>
                  <a:schemeClr val="bg1"/>
                </a:solidFill>
                <a:latin typeface="微软雅黑" pitchFamily="34" charset="-122"/>
                <a:ea typeface="微软雅黑" pitchFamily="34" charset="-122"/>
              </a:rPr>
              <a:t>3</a:t>
            </a:r>
            <a:r>
              <a:rPr lang="zh-CN" altLang="en-US" sz="1000" b="1" dirty="0">
                <a:solidFill>
                  <a:schemeClr val="bg1"/>
                </a:solidFill>
                <a:latin typeface="微软雅黑" pitchFamily="34" charset="-122"/>
                <a:ea typeface="微软雅黑" pitchFamily="34" charset="-122"/>
              </a:rPr>
              <a:t>、</a:t>
            </a:r>
            <a:r>
              <a:rPr lang="en-US" altLang="zh-CN" sz="1000" b="1" dirty="0">
                <a:solidFill>
                  <a:schemeClr val="bg1"/>
                </a:solidFill>
                <a:latin typeface="微软雅黑" pitchFamily="34" charset="-122"/>
                <a:ea typeface="微软雅黑" pitchFamily="34" charset="-122"/>
              </a:rPr>
              <a:t>25%</a:t>
            </a:r>
          </a:p>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a:t>
            </a:r>
          </a:p>
        </p:txBody>
      </p:sp>
      <p:grpSp>
        <p:nvGrpSpPr>
          <p:cNvPr id="100" name="组合 99"/>
          <p:cNvGrpSpPr/>
          <p:nvPr/>
        </p:nvGrpSpPr>
        <p:grpSpPr>
          <a:xfrm>
            <a:off x="3991845" y="4149496"/>
            <a:ext cx="1247305" cy="294974"/>
            <a:chOff x="7185990" y="3672893"/>
            <a:chExt cx="2428163" cy="773491"/>
          </a:xfrm>
        </p:grpSpPr>
        <p:sp>
          <p:nvSpPr>
            <p:cNvPr id="101" name="圆角矩形 100"/>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80"/>
            <p:cNvSpPr txBox="1"/>
            <p:nvPr/>
          </p:nvSpPr>
          <p:spPr>
            <a:xfrm>
              <a:off x="7591676" y="3679716"/>
              <a:ext cx="2022477"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此处添加标题</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103" name="圆角矩形 102"/>
            <p:cNvSpPr/>
            <p:nvPr/>
          </p:nvSpPr>
          <p:spPr>
            <a:xfrm>
              <a:off x="7185990" y="3672893"/>
              <a:ext cx="400475"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grpSp>
      <p:graphicFrame>
        <p:nvGraphicFramePr>
          <p:cNvPr id="104" name="Chart 2"/>
          <p:cNvGraphicFramePr/>
          <p:nvPr>
            <p:extLst>
              <p:ext uri="{D42A27DB-BD31-4B8C-83A1-F6EECF244321}">
                <p14:modId xmlns="" xmlns:p14="http://schemas.microsoft.com/office/powerpoint/2010/main" val="486817948"/>
              </p:ext>
            </p:extLst>
          </p:nvPr>
        </p:nvGraphicFramePr>
        <p:xfrm>
          <a:off x="5705764" y="1248555"/>
          <a:ext cx="1965908" cy="1103515"/>
        </p:xfrm>
        <a:graphic>
          <a:graphicData uri="http://schemas.openxmlformats.org/drawingml/2006/chart">
            <c:chart xmlns:c="http://schemas.openxmlformats.org/drawingml/2006/chart" xmlns:r="http://schemas.openxmlformats.org/officeDocument/2006/relationships" r:id="rId3"/>
          </a:graphicData>
        </a:graphic>
      </p:graphicFrame>
      <p:grpSp>
        <p:nvGrpSpPr>
          <p:cNvPr id="105" name="组合 104"/>
          <p:cNvGrpSpPr/>
          <p:nvPr/>
        </p:nvGrpSpPr>
        <p:grpSpPr>
          <a:xfrm>
            <a:off x="1259632" y="4082720"/>
            <a:ext cx="1247303" cy="294974"/>
            <a:chOff x="7185993" y="3672893"/>
            <a:chExt cx="2428160" cy="773491"/>
          </a:xfrm>
        </p:grpSpPr>
        <p:sp>
          <p:nvSpPr>
            <p:cNvPr id="106" name="圆角矩形 105"/>
            <p:cNvSpPr/>
            <p:nvPr/>
          </p:nvSpPr>
          <p:spPr>
            <a:xfrm>
              <a:off x="7193137" y="3680036"/>
              <a:ext cx="2201687" cy="65214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80"/>
            <p:cNvSpPr txBox="1"/>
            <p:nvPr/>
          </p:nvSpPr>
          <p:spPr>
            <a:xfrm>
              <a:off x="7591674" y="3679716"/>
              <a:ext cx="2022479" cy="766668"/>
            </a:xfrm>
            <a:prstGeom prst="rect">
              <a:avLst/>
            </a:prstGeom>
            <a:noFill/>
            <a:ln w="12700">
              <a:noFill/>
              <a:prstDash val="solid"/>
            </a:ln>
          </p:spPr>
          <p:txBody>
            <a:bodyPr wrap="square" lIns="91424" tIns="45712" rIns="91424" bIns="45712" rtlCol="0">
              <a:spAutoFit/>
            </a:bodyPr>
            <a:lstStyle/>
            <a:p>
              <a:pPr>
                <a:lnSpc>
                  <a:spcPct val="130000"/>
                </a:lnSpc>
              </a:pPr>
              <a:r>
                <a:rPr lang="zh-CN" altLang="en-US" sz="1000" dirty="0">
                  <a:solidFill>
                    <a:schemeClr val="tx1">
                      <a:lumMod val="85000"/>
                      <a:lumOff val="15000"/>
                    </a:schemeClr>
                  </a:solidFill>
                  <a:latin typeface="微软雅黑" pitchFamily="34" charset="-122"/>
                  <a:ea typeface="微软雅黑" pitchFamily="34" charset="-122"/>
                </a:rPr>
                <a:t>此处添加标题</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108" name="圆角矩形 107"/>
            <p:cNvSpPr/>
            <p:nvPr/>
          </p:nvSpPr>
          <p:spPr>
            <a:xfrm>
              <a:off x="7185993" y="3672893"/>
              <a:ext cx="400474" cy="6684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grpSp>
      <p:sp>
        <p:nvSpPr>
          <p:cNvPr id="109" name="TextBox 108"/>
          <p:cNvSpPr txBox="1"/>
          <p:nvPr/>
        </p:nvSpPr>
        <p:spPr>
          <a:xfrm>
            <a:off x="6908908" y="1587016"/>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1</a:t>
            </a:r>
            <a:endParaRPr lang="zh-CN" altLang="en-US" sz="1400" b="1" dirty="0">
              <a:solidFill>
                <a:schemeClr val="bg1"/>
              </a:solidFill>
              <a:latin typeface="微软雅黑" pitchFamily="34" charset="-122"/>
              <a:ea typeface="微软雅黑" pitchFamily="34" charset="-122"/>
            </a:endParaRPr>
          </a:p>
        </p:txBody>
      </p:sp>
      <p:sp>
        <p:nvSpPr>
          <p:cNvPr id="110" name="TextBox 109"/>
          <p:cNvSpPr txBox="1"/>
          <p:nvPr/>
        </p:nvSpPr>
        <p:spPr>
          <a:xfrm>
            <a:off x="6433852" y="2003943"/>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2</a:t>
            </a:r>
            <a:endParaRPr lang="zh-CN" altLang="en-US" sz="1400" b="1" dirty="0">
              <a:solidFill>
                <a:schemeClr val="bg1"/>
              </a:solidFill>
              <a:latin typeface="微软雅黑" pitchFamily="34" charset="-122"/>
              <a:ea typeface="微软雅黑" pitchFamily="34" charset="-122"/>
            </a:endParaRPr>
          </a:p>
        </p:txBody>
      </p:sp>
      <p:sp>
        <p:nvSpPr>
          <p:cNvPr id="111" name="TextBox 110"/>
          <p:cNvSpPr txBox="1"/>
          <p:nvPr/>
        </p:nvSpPr>
        <p:spPr>
          <a:xfrm>
            <a:off x="6346138" y="1438815"/>
            <a:ext cx="236057" cy="278166"/>
          </a:xfrm>
          <a:prstGeom prst="rect">
            <a:avLst/>
          </a:prstGeom>
          <a:noFill/>
        </p:spPr>
        <p:txBody>
          <a:bodyPr wrap="none" lIns="62118" tIns="31058" rIns="62118" bIns="31058" rtlCol="0">
            <a:spAutoFit/>
          </a:bodyPr>
          <a:lstStyle/>
          <a:p>
            <a:r>
              <a:rPr lang="en-US" altLang="zh-CN" sz="1400" b="1" dirty="0">
                <a:solidFill>
                  <a:schemeClr val="bg1"/>
                </a:solidFill>
                <a:latin typeface="微软雅黑" pitchFamily="34" charset="-122"/>
                <a:ea typeface="微软雅黑" pitchFamily="34" charset="-122"/>
              </a:rPr>
              <a:t>3</a:t>
            </a:r>
            <a:endParaRPr lang="zh-CN" altLang="en-US" sz="1400" b="1" dirty="0">
              <a:solidFill>
                <a:schemeClr val="bg1"/>
              </a:solidFill>
              <a:latin typeface="微软雅黑" pitchFamily="34" charset="-122"/>
              <a:ea typeface="微软雅黑" pitchFamily="34" charset="-122"/>
            </a:endParaRPr>
          </a:p>
        </p:txBody>
      </p:sp>
      <p:sp>
        <p:nvSpPr>
          <p:cNvPr id="56" name="TextBox 5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57" name="TextBox 5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3926518892"/>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4500"/>
                            </p:stCondLst>
                            <p:childTnLst>
                              <p:par>
                                <p:cTn id="39" presetID="21" presetClass="entr" presetSubtype="1"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heel(1)">
                                      <p:cBhvr>
                                        <p:cTn id="41" dur="1000"/>
                                        <p:tgtEl>
                                          <p:spTgt spid="104"/>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2" presetClass="entr" presetSubtype="4" fill="hold" grpId="0" nodeType="withEffect">
                                  <p:stCondLst>
                                    <p:cond delay="0"/>
                                  </p:stCondLst>
                                  <p:iterate type="lt">
                                    <p:tmPct val="5983"/>
                                  </p:iterate>
                                  <p:childTnLst>
                                    <p:set>
                                      <p:cBhvr>
                                        <p:cTn id="53" dur="1" fill="hold">
                                          <p:stCondLst>
                                            <p:cond delay="0"/>
                                          </p:stCondLst>
                                        </p:cTn>
                                        <p:tgtEl>
                                          <p:spTgt spid="99"/>
                                        </p:tgtEl>
                                        <p:attrNameLst>
                                          <p:attrName>style.visibility</p:attrName>
                                        </p:attrNameLst>
                                      </p:cBhvr>
                                      <p:to>
                                        <p:strVal val="visible"/>
                                      </p:to>
                                    </p:set>
                                    <p:anim calcmode="lin" valueType="num">
                                      <p:cBhvr additive="base">
                                        <p:cTn id="54" dur="300"/>
                                        <p:tgtEl>
                                          <p:spTgt spid="99"/>
                                        </p:tgtEl>
                                        <p:attrNameLst>
                                          <p:attrName>ppt_y</p:attrName>
                                        </p:attrNameLst>
                                      </p:cBhvr>
                                      <p:tavLst>
                                        <p:tav tm="0">
                                          <p:val>
                                            <p:strVal val="#ppt_y+#ppt_h*1.125000"/>
                                          </p:val>
                                        </p:tav>
                                        <p:tav tm="100000">
                                          <p:val>
                                            <p:strVal val="#ppt_y"/>
                                          </p:val>
                                        </p:tav>
                                      </p:tavLst>
                                    </p:anim>
                                    <p:animEffect transition="in" filter="wipe(up)">
                                      <p:cBhvr>
                                        <p:cTn id="55"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Graphic spid="104" grpId="0">
        <p:bldAsOne/>
      </p:bldGraphic>
      <p:bldP spid="109" grpId="0"/>
      <p:bldP spid="110"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5275" y="1450692"/>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4" name="矩形 3"/>
          <p:cNvSpPr/>
          <p:nvPr/>
        </p:nvSpPr>
        <p:spPr>
          <a:xfrm>
            <a:off x="5695552" y="3085019"/>
            <a:ext cx="1061816" cy="253910"/>
          </a:xfrm>
          <a:prstGeom prst="rect">
            <a:avLst/>
          </a:prstGeom>
        </p:spPr>
        <p:txBody>
          <a:bodyPr wrap="none" lIns="68573" tIns="34287" rIns="68573" bIns="34287">
            <a:spAutoFit/>
          </a:bodyPr>
          <a:lstStyle/>
          <a:p>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5" name="矩形 4"/>
          <p:cNvSpPr/>
          <p:nvPr/>
        </p:nvSpPr>
        <p:spPr>
          <a:xfrm>
            <a:off x="1979480" y="2242989"/>
            <a:ext cx="1061816" cy="253910"/>
          </a:xfrm>
          <a:prstGeom prst="rect">
            <a:avLst/>
          </a:prstGeom>
        </p:spPr>
        <p:txBody>
          <a:bodyPr wrap="none" lIns="68573" tIns="34287" rIns="68573" bIns="34287">
            <a:spAutoFit/>
          </a:bodyPr>
          <a:lstStyle/>
          <a:p>
            <a:pPr algn="r"/>
            <a:r>
              <a:rPr lang="zh-CN" altLang="en-US" sz="1200" b="1" dirty="0">
                <a:solidFill>
                  <a:schemeClr val="accent1"/>
                </a:solidFill>
                <a:latin typeface="微软雅黑" pitchFamily="34" charset="-122"/>
                <a:ea typeface="微软雅黑" pitchFamily="34" charset="-122"/>
              </a:rPr>
              <a:t>此处添加标题</a:t>
            </a:r>
            <a:endParaRPr lang="en-US" altLang="zh-CN" sz="1200" b="1" dirty="0">
              <a:solidFill>
                <a:schemeClr val="accent1"/>
              </a:solidFill>
              <a:latin typeface="微软雅黑" pitchFamily="34" charset="-122"/>
              <a:ea typeface="微软雅黑" pitchFamily="34" charset="-122"/>
            </a:endParaRPr>
          </a:p>
        </p:txBody>
      </p:sp>
      <p:sp>
        <p:nvSpPr>
          <p:cNvPr id="6" name="等腰三角形 5"/>
          <p:cNvSpPr>
            <a:spLocks noChangeAspect="1" noChangeArrowheads="1"/>
          </p:cNvSpPr>
          <p:nvPr/>
        </p:nvSpPr>
        <p:spPr bwMode="auto">
          <a:xfrm rot="5400000" flipV="1">
            <a:off x="5474017" y="1832394"/>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7" name="矩形 47"/>
          <p:cNvSpPr>
            <a:spLocks noChangeArrowheads="1"/>
          </p:cNvSpPr>
          <p:nvPr/>
        </p:nvSpPr>
        <p:spPr bwMode="auto">
          <a:xfrm>
            <a:off x="5695555" y="1761746"/>
            <a:ext cx="2116805" cy="678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5474017" y="3469695"/>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10" name="矩形 47"/>
          <p:cNvSpPr>
            <a:spLocks noChangeArrowheads="1"/>
          </p:cNvSpPr>
          <p:nvPr/>
        </p:nvSpPr>
        <p:spPr bwMode="auto">
          <a:xfrm>
            <a:off x="5695555" y="3399050"/>
            <a:ext cx="2116805" cy="678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3171284" y="2622228"/>
            <a:ext cx="179437" cy="154736"/>
          </a:xfrm>
          <a:prstGeom prst="triangle">
            <a:avLst>
              <a:gd name="adj" fmla="val 50000"/>
            </a:avLst>
          </a:prstGeom>
          <a:solidFill>
            <a:schemeClr val="accent1"/>
          </a:solidFill>
          <a:ln>
            <a:noFill/>
          </a:ln>
          <a:extLst/>
        </p:spPr>
        <p:txBody>
          <a:bodyPr lIns="68573" tIns="34287" rIns="68573" bIns="34287"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accent3">
                  <a:lumMod val="75000"/>
                </a:schemeClr>
              </a:solidFill>
              <a:sym typeface="微软雅黑" pitchFamily="34" charset="-122"/>
            </a:endParaRPr>
          </a:p>
        </p:txBody>
      </p:sp>
      <p:sp>
        <p:nvSpPr>
          <p:cNvPr id="12" name="矩形 47"/>
          <p:cNvSpPr>
            <a:spLocks noChangeArrowheads="1"/>
          </p:cNvSpPr>
          <p:nvPr/>
        </p:nvSpPr>
        <p:spPr bwMode="auto">
          <a:xfrm>
            <a:off x="1302089" y="2551577"/>
            <a:ext cx="1832440" cy="88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您的内容打在这里，或者通过复制您的文本后，在此框中选择粘贴，并选择只保留文字。</a:t>
            </a:r>
          </a:p>
        </p:txBody>
      </p:sp>
      <p:sp>
        <p:nvSpPr>
          <p:cNvPr id="13" name="形状 12"/>
          <p:cNvSpPr/>
          <p:nvPr/>
        </p:nvSpPr>
        <p:spPr>
          <a:xfrm>
            <a:off x="3445716" y="2189127"/>
            <a:ext cx="1400989" cy="1401200"/>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948405" y="3106035"/>
            <a:ext cx="1203665" cy="1204148"/>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948405" y="3106035"/>
            <a:ext cx="1203665" cy="1204148"/>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216529"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7" name="任意多边形 16"/>
          <p:cNvSpPr/>
          <p:nvPr/>
        </p:nvSpPr>
        <p:spPr>
          <a:xfrm rot="17307692">
            <a:off x="3919473"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8" name="TextBox 17"/>
          <p:cNvSpPr txBox="1"/>
          <p:nvPr/>
        </p:nvSpPr>
        <p:spPr>
          <a:xfrm>
            <a:off x="4334078" y="1689254"/>
            <a:ext cx="505588"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itchFamily="34" charset="-122"/>
                <a:ea typeface="微软雅黑" pitchFamily="34" charset="-122"/>
              </a:rPr>
              <a:t>A</a:t>
            </a:r>
            <a:endParaRPr lang="zh-CN" altLang="en-US" sz="3800" b="1" dirty="0">
              <a:solidFill>
                <a:schemeClr val="accent1"/>
              </a:solidFill>
              <a:latin typeface="微软雅黑" pitchFamily="34" charset="-122"/>
              <a:ea typeface="微软雅黑" pitchFamily="34" charset="-122"/>
            </a:endParaRPr>
          </a:p>
        </p:txBody>
      </p:sp>
      <p:sp>
        <p:nvSpPr>
          <p:cNvPr id="19" name="TextBox 18"/>
          <p:cNvSpPr txBox="1"/>
          <p:nvPr/>
        </p:nvSpPr>
        <p:spPr>
          <a:xfrm>
            <a:off x="3894669" y="2551577"/>
            <a:ext cx="471924" cy="654025"/>
          </a:xfrm>
          <a:prstGeom prst="rect">
            <a:avLst/>
          </a:prstGeom>
          <a:noFill/>
        </p:spPr>
        <p:txBody>
          <a:bodyPr wrap="none" lIns="68580" tIns="34290" rIns="68580" bIns="34290" rtlCol="0">
            <a:spAutoFit/>
          </a:bodyPr>
          <a:lstStyle/>
          <a:p>
            <a:r>
              <a:rPr lang="en-US" altLang="zh-CN" sz="3800" b="1" dirty="0">
                <a:solidFill>
                  <a:schemeClr val="accent2"/>
                </a:solidFill>
                <a:latin typeface="微软雅黑" pitchFamily="34" charset="-122"/>
                <a:ea typeface="微软雅黑" pitchFamily="34" charset="-122"/>
              </a:rPr>
              <a:t>B</a:t>
            </a:r>
            <a:endParaRPr lang="zh-CN" altLang="en-US" sz="3800" b="1" dirty="0">
              <a:solidFill>
                <a:schemeClr val="accent2"/>
              </a:solidFill>
              <a:latin typeface="微软雅黑" pitchFamily="34" charset="-122"/>
              <a:ea typeface="微软雅黑" pitchFamily="34" charset="-122"/>
            </a:endParaRPr>
          </a:p>
        </p:txBody>
      </p:sp>
      <p:sp>
        <p:nvSpPr>
          <p:cNvPr id="20" name="TextBox 19"/>
          <p:cNvSpPr txBox="1"/>
          <p:nvPr/>
        </p:nvSpPr>
        <p:spPr>
          <a:xfrm>
            <a:off x="4321139" y="3408178"/>
            <a:ext cx="467116" cy="654025"/>
          </a:xfrm>
          <a:prstGeom prst="rect">
            <a:avLst/>
          </a:prstGeom>
          <a:noFill/>
        </p:spPr>
        <p:txBody>
          <a:bodyPr wrap="none" lIns="68580" tIns="34290" rIns="68580" bIns="34290" rtlCol="0">
            <a:spAutoFit/>
          </a:bodyPr>
          <a:lstStyle/>
          <a:p>
            <a:r>
              <a:rPr lang="en-US" altLang="zh-CN" sz="3800" b="1" dirty="0">
                <a:solidFill>
                  <a:schemeClr val="accent1"/>
                </a:solidFill>
                <a:latin typeface="微软雅黑" pitchFamily="34" charset="-122"/>
                <a:ea typeface="微软雅黑" pitchFamily="34" charset="-122"/>
              </a:rPr>
              <a:t>C</a:t>
            </a:r>
            <a:endParaRPr lang="zh-CN" altLang="en-US" sz="3800" b="1" dirty="0">
              <a:solidFill>
                <a:schemeClr val="accent1"/>
              </a:solidFill>
              <a:latin typeface="微软雅黑" pitchFamily="34" charset="-122"/>
              <a:ea typeface="微软雅黑" pitchFamily="34" charset="-122"/>
            </a:endParaRPr>
          </a:p>
        </p:txBody>
      </p:sp>
      <p:sp>
        <p:nvSpPr>
          <p:cNvPr id="21" name="TextBox 20"/>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2" name="TextBox 21"/>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2727308543"/>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35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9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45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195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45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2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7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2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7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45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45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695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45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0877" y="330510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136717"/>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7654" y="331716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7655" y="238423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34103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19151"/>
              <a:ext cx="820724" cy="727721"/>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wrap="square" rtlCol="0">
              <a:spAutoFit/>
            </a:bodyPr>
            <a:lstStyle/>
            <a:p>
              <a:pPr algn="ctr"/>
              <a:r>
                <a:rPr lang="en-US" altLang="zh-CN" sz="24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18229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3" name="矩形 47"/>
          <p:cNvSpPr>
            <a:spLocks noChangeArrowheads="1"/>
          </p:cNvSpPr>
          <p:nvPr/>
        </p:nvSpPr>
        <p:spPr bwMode="auto">
          <a:xfrm>
            <a:off x="1331640" y="1430406"/>
            <a:ext cx="2234476" cy="431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4" name="矩形 73"/>
          <p:cNvSpPr/>
          <p:nvPr/>
        </p:nvSpPr>
        <p:spPr>
          <a:xfrm>
            <a:off x="1782472" y="210408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5" name="矩形 47"/>
          <p:cNvSpPr>
            <a:spLocks noChangeArrowheads="1"/>
          </p:cNvSpPr>
          <p:nvPr/>
        </p:nvSpPr>
        <p:spPr bwMode="auto">
          <a:xfrm>
            <a:off x="1043609" y="2352195"/>
            <a:ext cx="1707622" cy="616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6" name="矩形 75"/>
          <p:cNvSpPr/>
          <p:nvPr/>
        </p:nvSpPr>
        <p:spPr>
          <a:xfrm>
            <a:off x="1782472" y="306905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7" name="矩形 47"/>
          <p:cNvSpPr>
            <a:spLocks noChangeArrowheads="1"/>
          </p:cNvSpPr>
          <p:nvPr/>
        </p:nvSpPr>
        <p:spPr bwMode="auto">
          <a:xfrm>
            <a:off x="1043608" y="3317164"/>
            <a:ext cx="1707621" cy="616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8" name="矩形 77"/>
          <p:cNvSpPr/>
          <p:nvPr/>
        </p:nvSpPr>
        <p:spPr>
          <a:xfrm>
            <a:off x="6259748" y="1701957"/>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9" name="矩形 47"/>
          <p:cNvSpPr>
            <a:spLocks noChangeArrowheads="1"/>
          </p:cNvSpPr>
          <p:nvPr/>
        </p:nvSpPr>
        <p:spPr bwMode="auto">
          <a:xfrm>
            <a:off x="6279402" y="1960787"/>
            <a:ext cx="1820990" cy="615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0" name="矩形 79"/>
          <p:cNvSpPr/>
          <p:nvPr/>
        </p:nvSpPr>
        <p:spPr>
          <a:xfrm>
            <a:off x="6279025" y="284629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1" name="矩形 47"/>
          <p:cNvSpPr>
            <a:spLocks noChangeArrowheads="1"/>
          </p:cNvSpPr>
          <p:nvPr/>
        </p:nvSpPr>
        <p:spPr bwMode="auto">
          <a:xfrm>
            <a:off x="6291460" y="3105124"/>
            <a:ext cx="1820990" cy="615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2" name="矩形 81"/>
          <p:cNvSpPr/>
          <p:nvPr/>
        </p:nvSpPr>
        <p:spPr>
          <a:xfrm>
            <a:off x="5678017" y="3785973"/>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3" name="矩形 47"/>
          <p:cNvSpPr>
            <a:spLocks noChangeArrowheads="1"/>
          </p:cNvSpPr>
          <p:nvPr/>
        </p:nvSpPr>
        <p:spPr bwMode="auto">
          <a:xfrm>
            <a:off x="5697675" y="4044806"/>
            <a:ext cx="2198750" cy="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grpSp>
        <p:nvGrpSpPr>
          <p:cNvPr id="84" name="组合 83"/>
          <p:cNvGrpSpPr/>
          <p:nvPr/>
        </p:nvGrpSpPr>
        <p:grpSpPr>
          <a:xfrm flipH="1">
            <a:off x="5646818" y="1856647"/>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50"/>
              <a:ext cx="1157998" cy="1140644"/>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项目情况</a:t>
              </a:r>
            </a:p>
          </p:txBody>
        </p:sp>
      </p:grpSp>
      <p:sp>
        <p:nvSpPr>
          <p:cNvPr id="45" name="TextBox 44"/>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46" name="TextBox 45"/>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163117239"/>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3" name="TextBox 2"/>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 xmlns:p14="http://schemas.microsoft.com/office/powerpoint/2010/main" val="4204859454"/>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01</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完成模高和</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图高的作业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争取尽快做</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好不能再拖</a:t>
              </a:r>
              <a:endParaRPr lang="zh-HK" altLang="en-US" sz="1100" dirty="0">
                <a:solidFill>
                  <a:schemeClr val="tx1">
                    <a:lumMod val="85000"/>
                    <a:lumOff val="15000"/>
                  </a:schemeClr>
                </a:solidFill>
                <a:latin typeface="微软雅黑" pitchFamily="34" charset="-122"/>
                <a:ea typeface="微软雅黑"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02</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accent1"/>
                  </a:solidFill>
                  <a:latin typeface="微软雅黑" pitchFamily="34" charset="-122"/>
                  <a:ea typeface="微软雅黑" pitchFamily="34" charset="-122"/>
                </a:rPr>
                <a:t>添加标题</a:t>
              </a:r>
              <a:endParaRPr lang="zh-HK" altLang="en-US" sz="1600" b="1" dirty="0">
                <a:solidFill>
                  <a:schemeClr val="accent1"/>
                </a:solidFill>
                <a:latin typeface="微软雅黑" pitchFamily="34" charset="-122"/>
                <a:ea typeface="微软雅黑" pitchFamily="34" charset="-122"/>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辅助软件可以</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为幻灯片提供</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很好的辅助等</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有必要去学习</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03</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algn="ctr"/>
              <a:r>
                <a:rPr lang="zh-CN" altLang="en-US" sz="1600" b="1" dirty="0">
                  <a:solidFill>
                    <a:schemeClr val="tx1">
                      <a:lumMod val="75000"/>
                      <a:lumOff val="25000"/>
                    </a:schemeClr>
                  </a:solidFill>
                  <a:latin typeface="微软雅黑" pitchFamily="34" charset="-122"/>
                  <a:ea typeface="微软雅黑" pitchFamily="34" charset="-122"/>
                </a:rPr>
                <a:t>添加标题</a:t>
              </a:r>
              <a:endParaRPr lang="zh-HK" altLang="en-US" sz="1600" b="1" dirty="0">
                <a:solidFill>
                  <a:schemeClr val="tx1">
                    <a:lumMod val="75000"/>
                    <a:lumOff val="25000"/>
                  </a:schemeClr>
                </a:solidFill>
                <a:latin typeface="微软雅黑" pitchFamily="34" charset="-122"/>
                <a:ea typeface="微软雅黑" pitchFamily="34" charset="-122"/>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形成思路风格</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仔细考量细节 </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把每一步做好</a:t>
              </a:r>
              <a:endParaRPr lang="en-US" altLang="zh-CN" sz="1100" dirty="0">
                <a:solidFill>
                  <a:schemeClr val="tx1">
                    <a:lumMod val="85000"/>
                    <a:lumOff val="15000"/>
                  </a:schemeClr>
                </a:solidFill>
                <a:latin typeface="微软雅黑" pitchFamily="34" charset="-122"/>
                <a:ea typeface="微软雅黑"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dirty="0">
                  <a:solidFill>
                    <a:schemeClr val="bg1"/>
                  </a:solidFill>
                  <a:latin typeface="Impact" pitchFamily="34" charset="0"/>
                  <a:ea typeface="张海山锐谐体2.0-授权联系：Samtype@QQ.com" panose="02000000000000000000" pitchFamily="2" charset="-122"/>
                </a:rPr>
                <a:t>04</a:t>
              </a:r>
              <a:endParaRPr lang="zh-HK" altLang="en-US" sz="3300" dirty="0">
                <a:solidFill>
                  <a:schemeClr val="bg1"/>
                </a:solidFill>
                <a:latin typeface="Impact"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algn="ctr"/>
              <a:r>
                <a:rPr lang="zh-CN" altLang="en-US" sz="1600" b="1" dirty="0" smtClean="0">
                  <a:solidFill>
                    <a:schemeClr val="accent1"/>
                  </a:solidFill>
                  <a:latin typeface="微软雅黑" pitchFamily="34" charset="-122"/>
                  <a:ea typeface="微软雅黑" pitchFamily="34" charset="-122"/>
                </a:rPr>
                <a:t>添加标题</a:t>
              </a:r>
              <a:endParaRPr lang="zh-HK" altLang="en-US" sz="1600" b="1" dirty="0">
                <a:solidFill>
                  <a:schemeClr val="accent1"/>
                </a:solidFill>
                <a:latin typeface="微软雅黑" pitchFamily="34" charset="-122"/>
                <a:ea typeface="微软雅黑" pitchFamily="34" charset="-122"/>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100" dirty="0">
                  <a:solidFill>
                    <a:schemeClr val="tx1">
                      <a:lumMod val="85000"/>
                      <a:lumOff val="15000"/>
                    </a:schemeClr>
                  </a:solidFill>
                  <a:latin typeface="微软雅黑" pitchFamily="34" charset="-122"/>
                  <a:ea typeface="微软雅黑" pitchFamily="34" charset="-122"/>
                </a:rPr>
                <a:t>这是并列关系</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的表达方式之</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你可以输入其</a:t>
              </a:r>
              <a:endParaRPr lang="en-US" altLang="zh-CN" sz="1100" dirty="0">
                <a:solidFill>
                  <a:schemeClr val="tx1">
                    <a:lumMod val="85000"/>
                    <a:lumOff val="15000"/>
                  </a:schemeClr>
                </a:solidFill>
                <a:latin typeface="微软雅黑" pitchFamily="34" charset="-122"/>
                <a:ea typeface="微软雅黑" pitchFamily="34" charset="-122"/>
              </a:endParaRPr>
            </a:p>
            <a:p>
              <a:pPr algn="ctr"/>
              <a:r>
                <a:rPr lang="zh-CN" altLang="en-US" sz="1100" dirty="0">
                  <a:solidFill>
                    <a:schemeClr val="tx1">
                      <a:lumMod val="85000"/>
                      <a:lumOff val="15000"/>
                    </a:schemeClr>
                  </a:solidFill>
                  <a:latin typeface="微软雅黑" pitchFamily="34" charset="-122"/>
                  <a:ea typeface="微软雅黑" pitchFamily="34" charset="-122"/>
                </a:rPr>
                <a:t>他的内容代替</a:t>
              </a:r>
              <a:endParaRPr lang="zh-HK" altLang="en-US" sz="1100" dirty="0">
                <a:solidFill>
                  <a:schemeClr val="tx1">
                    <a:lumMod val="85000"/>
                    <a:lumOff val="15000"/>
                  </a:schemeClr>
                </a:solidFill>
                <a:latin typeface="微软雅黑" pitchFamily="34" charset="-122"/>
                <a:ea typeface="微软雅黑" pitchFamily="34" charset="-122"/>
              </a:endParaRPr>
            </a:p>
          </p:txBody>
        </p:sp>
      </p:grpSp>
      <p:sp>
        <p:nvSpPr>
          <p:cNvPr id="30" name="TextBox 29"/>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31" name="TextBox 30"/>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2902358741"/>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smtClean="0">
                <a:solidFill>
                  <a:schemeClr val="bg1"/>
                </a:solidFill>
                <a:latin typeface="微软雅黑" pitchFamily="34" charset="-122"/>
                <a:ea typeface="微软雅黑" pitchFamily="34" charset="-122"/>
              </a:rPr>
              <a:t>在此输入过渡页标题</a:t>
            </a:r>
            <a:endParaRPr lang="zh-CN" altLang="en-US" sz="3600" b="1" kern="0"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a:t>
            </a:r>
            <a:r>
              <a:rPr lang="zh-CN" altLang="en-US" sz="1400" kern="0" dirty="0" smtClean="0">
                <a:solidFill>
                  <a:schemeClr val="bg1"/>
                </a:solidFill>
                <a:latin typeface="微软雅黑" pitchFamily="34" charset="-122"/>
                <a:ea typeface="微软雅黑" pitchFamily="34" charset="-122"/>
              </a:rPr>
              <a:t>录入</a:t>
            </a:r>
            <a:r>
              <a:rPr lang="zh-CN" altLang="en-US" sz="1400" kern="0" dirty="0">
                <a:solidFill>
                  <a:schemeClr val="bg1"/>
                </a:solidFill>
                <a:latin typeface="微软雅黑" pitchFamily="34" charset="-122"/>
                <a:ea typeface="微软雅黑" pitchFamily="34" charset="-122"/>
              </a:rPr>
              <a:t>此部分的内容及说明，</a:t>
            </a:r>
            <a:r>
              <a:rPr lang="zh-CN" altLang="en-US" sz="1400" kern="0" dirty="0" smtClean="0">
                <a:solidFill>
                  <a:schemeClr val="bg1"/>
                </a:solidFill>
                <a:latin typeface="微软雅黑" pitchFamily="34" charset="-122"/>
                <a:ea typeface="微软雅黑" pitchFamily="34" charset="-122"/>
              </a:rPr>
              <a:t>简单扼要。</a:t>
            </a:r>
            <a:endParaRPr lang="zh-CN" altLang="en-US" sz="1400" kern="0" dirty="0">
              <a:solidFill>
                <a:schemeClr val="bg1"/>
              </a:solidFill>
              <a:latin typeface="微软雅黑" pitchFamily="34" charset="-122"/>
              <a:ea typeface="微软雅黑" pitchFamily="34" charset="-122"/>
            </a:endParaRPr>
          </a:p>
        </p:txBody>
      </p:sp>
      <p:sp>
        <p:nvSpPr>
          <p:cNvPr id="7" name="TextBox 6"/>
          <p:cNvSpPr txBox="1"/>
          <p:nvPr/>
        </p:nvSpPr>
        <p:spPr>
          <a:xfrm>
            <a:off x="482695" y="1773272"/>
            <a:ext cx="1386918" cy="1446550"/>
          </a:xfrm>
          <a:prstGeom prst="rect">
            <a:avLst/>
          </a:prstGeom>
          <a:noFill/>
        </p:spPr>
        <p:txBody>
          <a:bodyPr wrap="none" rtlCol="0">
            <a:spAutoFit/>
          </a:bodyPr>
          <a:lstStyle/>
          <a:p>
            <a:pPr algn="ctr"/>
            <a:r>
              <a:rPr lang="en-US" altLang="zh-CN" sz="8800" dirty="0" smtClean="0">
                <a:solidFill>
                  <a:schemeClr val="bg1"/>
                </a:solidFill>
                <a:latin typeface="Impact" panose="020B0806030902050204" pitchFamily="34" charset="0"/>
                <a:ea typeface="微软雅黑" panose="020B0503020204020204" pitchFamily="34" charset="-122"/>
              </a:rPr>
              <a:t>03</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 xmlns:p14="http://schemas.microsoft.com/office/powerpoint/2010/main" val="2975835243"/>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itchFamily="34" charset="-122"/>
              <a:ea typeface="微软雅黑" pitchFamily="34" charset="-122"/>
            </a:endParaRPr>
          </a:p>
        </p:txBody>
      </p:sp>
      <p:grpSp>
        <p:nvGrpSpPr>
          <p:cNvPr id="32" name="组合 31"/>
          <p:cNvGrpSpPr>
            <a:grpSpLocks/>
          </p:cNvGrpSpPr>
          <p:nvPr/>
        </p:nvGrpSpPr>
        <p:grpSpPr bwMode="auto">
          <a:xfrm>
            <a:off x="2843808" y="2153786"/>
            <a:ext cx="1540705" cy="1396021"/>
            <a:chOff x="1214414" y="2786058"/>
            <a:chExt cx="1935848" cy="1751017"/>
          </a:xfrm>
        </p:grpSpPr>
        <p:grpSp>
          <p:nvGrpSpPr>
            <p:cNvPr id="33" name="Group 6"/>
            <p:cNvGrpSpPr>
              <a:grpSpLocks/>
            </p:cNvGrpSpPr>
            <p:nvPr/>
          </p:nvGrpSpPr>
          <p:grpSpPr bwMode="auto">
            <a:xfrm>
              <a:off x="1295400" y="2786058"/>
              <a:ext cx="1753450" cy="1751017"/>
              <a:chOff x="1823" y="2371"/>
              <a:chExt cx="1801" cy="1801"/>
            </a:xfrm>
          </p:grpSpPr>
          <p:sp>
            <p:nvSpPr>
              <p:cNvPr id="3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3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3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37" name="组合 36"/>
          <p:cNvGrpSpPr>
            <a:grpSpLocks/>
          </p:cNvGrpSpPr>
          <p:nvPr/>
        </p:nvGrpSpPr>
        <p:grpSpPr bwMode="auto">
          <a:xfrm>
            <a:off x="4637716" y="2153786"/>
            <a:ext cx="1540704" cy="1396021"/>
            <a:chOff x="1214414" y="2786058"/>
            <a:chExt cx="1935848" cy="1751017"/>
          </a:xfrm>
        </p:grpSpPr>
        <p:grpSp>
          <p:nvGrpSpPr>
            <p:cNvPr id="38" name="Group 6"/>
            <p:cNvGrpSpPr>
              <a:grpSpLocks/>
            </p:cNvGrpSpPr>
            <p:nvPr/>
          </p:nvGrpSpPr>
          <p:grpSpPr bwMode="auto">
            <a:xfrm>
              <a:off x="1295400" y="2786058"/>
              <a:ext cx="1753450" cy="1751017"/>
              <a:chOff x="1823" y="2371"/>
              <a:chExt cx="1801" cy="1801"/>
            </a:xfrm>
          </p:grpSpPr>
          <p:sp>
            <p:nvSpPr>
              <p:cNvPr id="4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41"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3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42" name="组合 41"/>
          <p:cNvGrpSpPr>
            <a:grpSpLocks/>
          </p:cNvGrpSpPr>
          <p:nvPr/>
        </p:nvGrpSpPr>
        <p:grpSpPr bwMode="auto">
          <a:xfrm>
            <a:off x="6429017" y="2153786"/>
            <a:ext cx="1540705" cy="1396021"/>
            <a:chOff x="1214414" y="2786058"/>
            <a:chExt cx="1935848" cy="1751017"/>
          </a:xfrm>
        </p:grpSpPr>
        <p:grpSp>
          <p:nvGrpSpPr>
            <p:cNvPr id="43" name="Group 6"/>
            <p:cNvGrpSpPr>
              <a:grpSpLocks/>
            </p:cNvGrpSpPr>
            <p:nvPr/>
          </p:nvGrpSpPr>
          <p:grpSpPr bwMode="auto">
            <a:xfrm>
              <a:off x="1295400" y="2786058"/>
              <a:ext cx="1753450" cy="1751017"/>
              <a:chOff x="1823" y="2371"/>
              <a:chExt cx="1801" cy="1801"/>
            </a:xfrm>
          </p:grpSpPr>
          <p:sp>
            <p:nvSpPr>
              <p:cNvPr id="4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46"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grpSp>
        <p:sp>
          <p:nvSpPr>
            <p:cNvPr id="4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grpSp>
        <p:nvGrpSpPr>
          <p:cNvPr id="47" name="组合 40"/>
          <p:cNvGrpSpPr>
            <a:grpSpLocks/>
          </p:cNvGrpSpPr>
          <p:nvPr/>
        </p:nvGrpSpPr>
        <p:grpSpPr bwMode="auto">
          <a:xfrm>
            <a:off x="1043608" y="2153786"/>
            <a:ext cx="1540705" cy="1396021"/>
            <a:chOff x="1214414" y="2786058"/>
            <a:chExt cx="1935848" cy="1751017"/>
          </a:xfrm>
        </p:grpSpPr>
        <p:grpSp>
          <p:nvGrpSpPr>
            <p:cNvPr id="48" name="Group 6"/>
            <p:cNvGrpSpPr>
              <a:grpSpLocks/>
            </p:cNvGrpSpPr>
            <p:nvPr/>
          </p:nvGrpSpPr>
          <p:grpSpPr bwMode="auto">
            <a:xfrm>
              <a:off x="1295400" y="2786058"/>
              <a:ext cx="1753450" cy="1751017"/>
              <a:chOff x="1823" y="2371"/>
              <a:chExt cx="1801" cy="1801"/>
            </a:xfrm>
          </p:grpSpPr>
          <p:sp>
            <p:nvSpPr>
              <p:cNvPr id="5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sz="1400">
                  <a:solidFill>
                    <a:schemeClr val="bg1"/>
                  </a:solidFill>
                  <a:latin typeface="微软雅黑" pitchFamily="34" charset="-122"/>
                  <a:ea typeface="微软雅黑" pitchFamily="34" charset="-122"/>
                </a:endParaRPr>
              </a:p>
            </p:txBody>
          </p:sp>
          <p:sp>
            <p:nvSpPr>
              <p:cNvPr id="51"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headEnd/>
                <a:tailEnd/>
              </a:ln>
            </p:spPr>
            <p:txBody>
              <a:bodyPr/>
              <a:lstStyle/>
              <a:p>
                <a:endParaRPr lang="zh-CN" altLang="en-US" sz="1400">
                  <a:solidFill>
                    <a:schemeClr val="bg1"/>
                  </a:solidFill>
                  <a:latin typeface="微软雅黑" pitchFamily="34" charset="-122"/>
                  <a:ea typeface="微软雅黑" pitchFamily="34" charset="-122"/>
                </a:endParaRPr>
              </a:p>
            </p:txBody>
          </p:sp>
        </p:grpSp>
        <p:sp>
          <p:nvSpPr>
            <p:cNvPr id="4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写入文本</a:t>
              </a: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3125689" y="3836502"/>
            <a:ext cx="1335665" cy="498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5" name="Rectangle 28"/>
          <p:cNvSpPr>
            <a:spLocks noChangeArrowheads="1"/>
          </p:cNvSpPr>
          <p:nvPr/>
        </p:nvSpPr>
        <p:spPr bwMode="auto">
          <a:xfrm>
            <a:off x="1379903" y="1347614"/>
            <a:ext cx="1335665" cy="498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925950" y="1347614"/>
            <a:ext cx="1335665" cy="498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743863" y="3836502"/>
            <a:ext cx="1335665" cy="498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a:p>
            <a:pPr>
              <a:lnSpc>
                <a:spcPct val="120000"/>
              </a:lnSpc>
            </a:pPr>
            <a:r>
              <a:rPr lang="zh-CN" altLang="en-US" sz="1100" dirty="0">
                <a:solidFill>
                  <a:schemeClr val="tx1">
                    <a:lumMod val="85000"/>
                    <a:lumOff val="15000"/>
                  </a:schemeClr>
                </a:solidFill>
                <a:latin typeface="微软雅黑" pitchFamily="34" charset="-122"/>
                <a:ea typeface="微软雅黑" pitchFamily="34" charset="-122"/>
              </a:rPr>
              <a:t>单击此处添加文字</a:t>
            </a:r>
          </a:p>
        </p:txBody>
      </p:sp>
      <p:sp>
        <p:nvSpPr>
          <p:cNvPr id="60" name="TextBox 59"/>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61" name="TextBox 60"/>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3127087383"/>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827584" y="835114"/>
            <a:ext cx="7515839" cy="3751982"/>
          </a:xfrm>
          <a:prstGeom prst="roundRect">
            <a:avLst>
              <a:gd name="adj" fmla="val 3926"/>
            </a:avLst>
          </a:prstGeom>
          <a:noFill/>
          <a:ln w="25400" cap="flat" cmpd="sng" algn="ctr">
            <a:solidFill>
              <a:schemeClr val="accent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12107"/>
            <a:endParaRPr lang="zh-CN" altLang="en-US"/>
          </a:p>
        </p:txBody>
      </p:sp>
      <p:sp>
        <p:nvSpPr>
          <p:cNvPr id="22" name="Rectangle 11"/>
          <p:cNvSpPr>
            <a:spLocks noChangeArrowheads="1"/>
          </p:cNvSpPr>
          <p:nvPr/>
        </p:nvSpPr>
        <p:spPr bwMode="auto">
          <a:xfrm>
            <a:off x="1187624" y="1306576"/>
            <a:ext cx="4392488" cy="2963450"/>
          </a:xfrm>
          <a:prstGeom prst="rect">
            <a:avLst/>
          </a:prstGeom>
          <a:noFill/>
          <a:ln w="9525" cap="flat" cmpd="sng">
            <a:noFill/>
            <a:bevel/>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54431" tIns="27215" rIns="54431" bIns="27215">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50000"/>
              </a:lnSpc>
            </a:pP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 </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      岁月</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流转，时光飞逝，转眼间</a:t>
            </a:r>
            <a:r>
              <a:rPr lang="en-US" altLang="zh-CN" sz="1400" dirty="0" smtClean="0">
                <a:solidFill>
                  <a:schemeClr val="tx1">
                    <a:lumMod val="95000"/>
                    <a:lumOff val="5000"/>
                  </a:schemeClr>
                </a:solidFill>
                <a:latin typeface="微软雅黑" pitchFamily="34" charset="-122"/>
                <a:ea typeface="微软雅黑" pitchFamily="34" charset="-122"/>
                <a:sym typeface="微软雅黑" pitchFamily="34" charset="-122"/>
              </a:rPr>
              <a:t>2017</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年</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的工作又接近尾声。</a:t>
            </a:r>
          </a:p>
          <a:p>
            <a:pPr eaLnBrk="0" hangingPunct="0">
              <a:lnSpc>
                <a:spcPct val="150000"/>
              </a:lnSpc>
            </a:pP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    </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   回首</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过去一年的工作，经过全体领导及员工的共同努力，公司经营业绩保持良好，行业地位、社会形象日渐提升</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，各项</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工作全面发展</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a:t>
            </a:r>
            <a:endParaRPr lang="en-US" altLang="zh-CN" sz="1400" dirty="0" smtClean="0">
              <a:solidFill>
                <a:schemeClr val="tx1">
                  <a:lumMod val="95000"/>
                  <a:lumOff val="5000"/>
                </a:schemeClr>
              </a:solidFill>
              <a:latin typeface="微软雅黑" pitchFamily="34" charset="-122"/>
              <a:ea typeface="微软雅黑" pitchFamily="34" charset="-122"/>
              <a:sym typeface="微软雅黑" pitchFamily="34" charset="-122"/>
            </a:endParaRPr>
          </a:p>
          <a:p>
            <a:pPr eaLnBrk="0" hangingPunct="0">
              <a:lnSpc>
                <a:spcPct val="150000"/>
              </a:lnSpc>
            </a:pPr>
            <a:r>
              <a:rPr lang="en-US" altLang="zh-CN" sz="1400" dirty="0" smtClean="0">
                <a:solidFill>
                  <a:schemeClr val="tx1">
                    <a:lumMod val="95000"/>
                    <a:lumOff val="5000"/>
                  </a:schemeClr>
                </a:solidFill>
                <a:latin typeface="微软雅黑" pitchFamily="34" charset="-122"/>
                <a:ea typeface="微软雅黑" pitchFamily="34" charset="-122"/>
                <a:sym typeface="微软雅黑" pitchFamily="34" charset="-122"/>
              </a:rPr>
              <a:t>       </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新</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起点、新希望。站在</a:t>
            </a:r>
            <a:r>
              <a:rPr lang="en-US" altLang="zh-CN" sz="1400" dirty="0" smtClean="0">
                <a:solidFill>
                  <a:schemeClr val="tx1">
                    <a:lumMod val="95000"/>
                    <a:lumOff val="5000"/>
                  </a:schemeClr>
                </a:solidFill>
                <a:latin typeface="微软雅黑" pitchFamily="34" charset="-122"/>
                <a:ea typeface="微软雅黑" pitchFamily="34" charset="-122"/>
                <a:sym typeface="微软雅黑" pitchFamily="34" charset="-122"/>
              </a:rPr>
              <a:t>2017</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年</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的起点，我们将继承和发扬过去工作中存在的优点，汲取经验，摒弃不足，满怀信心，以更清醒的头脑、更旺盛的斗志、更奋发的</a:t>
            </a:r>
            <a:r>
              <a:rPr lang="zh-CN" altLang="en-US" sz="1400" dirty="0" smtClean="0">
                <a:solidFill>
                  <a:schemeClr val="tx1">
                    <a:lumMod val="95000"/>
                    <a:lumOff val="5000"/>
                  </a:schemeClr>
                </a:solidFill>
                <a:latin typeface="微软雅黑" pitchFamily="34" charset="-122"/>
                <a:ea typeface="微软雅黑" pitchFamily="34" charset="-122"/>
                <a:sym typeface="微软雅黑" pitchFamily="34" charset="-122"/>
              </a:rPr>
              <a:t>姿态和</a:t>
            </a:r>
            <a:r>
              <a:rPr lang="zh-CN" altLang="en-US" sz="1400" dirty="0">
                <a:solidFill>
                  <a:schemeClr val="tx1">
                    <a:lumMod val="95000"/>
                    <a:lumOff val="5000"/>
                  </a:schemeClr>
                </a:solidFill>
                <a:latin typeface="微软雅黑" pitchFamily="34" charset="-122"/>
                <a:ea typeface="微软雅黑" pitchFamily="34" charset="-122"/>
                <a:sym typeface="微软雅黑" pitchFamily="34" charset="-122"/>
              </a:rPr>
              <a:t>更充沛的干劲，向我们的既定目标进发！</a:t>
            </a:r>
          </a:p>
        </p:txBody>
      </p:sp>
      <p:grpSp>
        <p:nvGrpSpPr>
          <p:cNvPr id="23" name="组合 22"/>
          <p:cNvGrpSpPr/>
          <p:nvPr/>
        </p:nvGrpSpPr>
        <p:grpSpPr>
          <a:xfrm>
            <a:off x="1505725" y="545223"/>
            <a:ext cx="1626115" cy="579781"/>
            <a:chOff x="2332469" y="809238"/>
            <a:chExt cx="1859969" cy="608493"/>
          </a:xfrm>
          <a:solidFill>
            <a:srgbClr val="0070C0"/>
          </a:solidFill>
        </p:grpSpPr>
        <p:sp>
          <p:nvSpPr>
            <p:cNvPr id="24" name="圆角矩形 23"/>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algn="ctr" defTabSz="816122"/>
              <a:endParaRPr lang="zh-CN" altLang="en-US" sz="2800" dirty="0">
                <a:solidFill>
                  <a:schemeClr val="bg1"/>
                </a:solidFill>
                <a:latin typeface="+mj-lt"/>
                <a:ea typeface="微软雅黑" pitchFamily="34" charset="-122"/>
              </a:endParaRPr>
            </a:p>
          </p:txBody>
        </p:sp>
        <p:sp>
          <p:nvSpPr>
            <p:cNvPr id="25" name="矩形 24"/>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itchFamily="34" charset="-122"/>
                  <a:ea typeface="微软雅黑" pitchFamily="34" charset="-122"/>
                </a:rPr>
                <a:t>前 言</a:t>
              </a:r>
            </a:p>
          </p:txBody>
        </p:sp>
      </p:grpSp>
      <p:pic>
        <p:nvPicPr>
          <p:cNvPr id="2" name="图片 1"/>
          <p:cNvPicPr>
            <a:picLocks noChangeAspect="1"/>
          </p:cNvPicPr>
          <p:nvPr/>
        </p:nvPicPr>
        <p:blipFill rotWithShape="1">
          <a:blip r:embed="rId3" cstate="print">
            <a:extLst>
              <a:ext uri="{BEBA8EAE-BF5A-486C-A8C5-ECC9F3942E4B}">
                <a14:imgProps xmlns="" xmlns:a14="http://schemas.microsoft.com/office/drawing/2010/main">
                  <a14:imgLayer r:embed="rId4">
                    <a14:imgEffect>
                      <a14:colorTemperature colorTemp="7200"/>
                    </a14:imgEffect>
                  </a14:imgLayer>
                </a14:imgProps>
              </a:ext>
              <a:ext uri="{28A0092B-C50C-407E-A947-70E740481C1C}">
                <a14:useLocalDpi xmlns="" xmlns:a14="http://schemas.microsoft.com/office/drawing/2010/main" val="0"/>
              </a:ext>
            </a:extLst>
          </a:blip>
          <a:srcRect l="43033" r="7539"/>
          <a:stretch/>
        </p:blipFill>
        <p:spPr>
          <a:xfrm>
            <a:off x="5766876" y="1355261"/>
            <a:ext cx="2178446" cy="2896241"/>
          </a:xfrm>
          <a:prstGeom prst="roundRect">
            <a:avLst>
              <a:gd name="adj" fmla="val 6985"/>
            </a:avLst>
          </a:prstGeom>
          <a:ln w="190500" cap="rnd">
            <a:noFill/>
            <a:prstDash val="solid"/>
          </a:ln>
          <a:effectLst/>
        </p:spPr>
      </p:pic>
    </p:spTree>
    <p:extLst>
      <p:ext uri="{BB962C8B-B14F-4D97-AF65-F5344CB8AC3E}">
        <p14:creationId xmlns="" xmlns:p14="http://schemas.microsoft.com/office/powerpoint/2010/main" val="121777720"/>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4" presetClass="entr" presetSubtype="10" fill="hold" nodeType="after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0" dur="1000"/>
                                        <p:tgtEl>
                                          <p:spTgt spid="22">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3" dur="1000"/>
                                        <p:tgtEl>
                                          <p:spTgt spid="22">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6"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83768" y="1562912"/>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smtClean="0">
                <a:solidFill>
                  <a:srgbClr val="F8F8F8"/>
                </a:solidFill>
                <a:latin typeface="微软雅黑" panose="020B0503020204020204" pitchFamily="34" charset="-122"/>
                <a:ea typeface="微软雅黑" panose="020B0503020204020204" pitchFamily="34" charset="-122"/>
              </a:rPr>
              <a:t>请输入您的文字对目标进行说明</a:t>
            </a: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a:t>
            </a:r>
            <a:r>
              <a:rPr lang="zh-CN" altLang="en-US" sz="1200" dirty="0" smtClean="0">
                <a:solidFill>
                  <a:srgbClr val="F8F8F8"/>
                </a:solidFill>
                <a:latin typeface="微软雅黑" panose="020B0503020204020204" pitchFamily="34" charset="-122"/>
                <a:ea typeface="微软雅黑" panose="020B0503020204020204" pitchFamily="34" charset="-122"/>
              </a:rPr>
              <a:t>说明请</a:t>
            </a:r>
            <a:r>
              <a:rPr lang="zh-CN" altLang="en-US" sz="1200" dirty="0">
                <a:solidFill>
                  <a:srgbClr val="F8F8F8"/>
                </a:solidFill>
                <a:latin typeface="微软雅黑" panose="020B0503020204020204" pitchFamily="34" charset="-122"/>
                <a:ea typeface="微软雅黑" panose="020B0503020204020204" pitchFamily="34" charset="-122"/>
              </a:rPr>
              <a:t>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2925994" y="3219822"/>
            <a:ext cx="1399336" cy="438563"/>
          </a:xfrm>
          <a:prstGeom prst="rect">
            <a:avLst/>
          </a:prstGeom>
          <a:noFill/>
        </p:spPr>
        <p:txBody>
          <a:bodyPr wrap="square" lIns="68562" tIns="34281" rIns="68562" bIns="34281" rtlCol="0">
            <a:spAutoFit/>
          </a:bodyPr>
          <a:lstStyle/>
          <a:p>
            <a:pPr algn="ctr"/>
            <a:r>
              <a:rPr lang="zh-CN" altLang="en-US" sz="1200" dirty="0" smtClean="0">
                <a:solidFill>
                  <a:srgbClr val="F8F8F8"/>
                </a:solidFill>
                <a:latin typeface="微软雅黑" panose="020B0503020204020204" pitchFamily="34" charset="-122"/>
                <a:ea typeface="微软雅黑" panose="020B0503020204020204" pitchFamily="34" charset="-122"/>
              </a:rPr>
              <a:t>请输入您的文字对实际情况进行说明</a:t>
            </a: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461571" y="1475823"/>
            <a:ext cx="4298963" cy="807895"/>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992561"/>
          </a:xfrm>
          <a:prstGeom prst="rect">
            <a:avLst/>
          </a:prstGeom>
          <a:noFill/>
        </p:spPr>
        <p:txBody>
          <a:bodyPr wrap="square" lIns="68562" tIns="34281" rIns="68562" bIns="34281"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373554482"/>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20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5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tgtEl>
                                        <p:attrNameLst>
                                          <p:attrName>ppt_x</p:attrName>
                                          <p:attrName>ppt_y</p:attrName>
                                        </p:attrNameLst>
                                      </p:cBhvr>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7"/>
                                        </p:tgtEl>
                                        <p:attrNameLst>
                                          <p:attrName>ppt_x</p:attrName>
                                          <p:attrName>ppt_y</p:attrName>
                                        </p:attrNameLst>
                                      </p:cBhvr>
                                    </p:animMotion>
                                    <p:animEffect transition="in" filter="fade">
                                      <p:cBhvr>
                                        <p:cTn id="60" dur="1000"/>
                                        <p:tgtEl>
                                          <p:spTgt spid="7"/>
                                        </p:tgtEl>
                                      </p:cBhvr>
                                    </p:animEffect>
                                  </p:childTnLst>
                                </p:cTn>
                              </p:par>
                            </p:childTnLst>
                          </p:cTn>
                        </p:par>
                        <p:par>
                          <p:cTn id="61" fill="hold">
                            <p:stCondLst>
                              <p:cond delay="35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40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5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6"/>
                                        </p:tgtEl>
                                        <p:attrNameLst>
                                          <p:attrName>ppt_x</p:attrName>
                                          <p:attrName>ppt_y</p:attrName>
                                        </p:attrNameLst>
                                      </p:cBhvr>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9"/>
                                        </p:tgtEl>
                                        <p:attrNameLst>
                                          <p:attrName>ppt_x</p:attrName>
                                          <p:attrName>ppt_y</p:attrName>
                                        </p:attrNameLst>
                                      </p:cBhvr>
                                    </p:animMotion>
                                    <p:animEffect transition="in" filter="fade">
                                      <p:cBhvr>
                                        <p:cTn id="88" dur="1000"/>
                                        <p:tgtEl>
                                          <p:spTgt spid="9"/>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301" y="2811506"/>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grpSp>
        <p:nvGrpSpPr>
          <p:cNvPr id="47" name="Group 1"/>
          <p:cNvGrpSpPr/>
          <p:nvPr/>
        </p:nvGrpSpPr>
        <p:grpSpPr>
          <a:xfrm rot="16200000">
            <a:off x="3186642" y="2269744"/>
            <a:ext cx="40469" cy="1278632"/>
            <a:chOff x="6077893" y="2108487"/>
            <a:chExt cx="36214" cy="1552769"/>
          </a:xfrm>
          <a:solidFill>
            <a:schemeClr val="accent2">
              <a:lumMod val="75000"/>
            </a:schemeClr>
          </a:solidFill>
        </p:grpSpPr>
        <p:cxnSp>
          <p:nvCxnSpPr>
            <p:cNvPr id="48"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2"/>
          <p:cNvGrpSpPr/>
          <p:nvPr/>
        </p:nvGrpSpPr>
        <p:grpSpPr>
          <a:xfrm rot="16200000">
            <a:off x="4573515" y="2350291"/>
            <a:ext cx="40473" cy="1129452"/>
            <a:chOff x="6077893" y="3797444"/>
            <a:chExt cx="36214" cy="1371599"/>
          </a:xfrm>
          <a:solidFill>
            <a:schemeClr val="accent2">
              <a:lumMod val="75000"/>
            </a:schemeClr>
          </a:solidFill>
        </p:grpSpPr>
        <p:cxnSp>
          <p:nvCxnSpPr>
            <p:cNvPr id="51"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3"/>
          <p:cNvGrpSpPr/>
          <p:nvPr/>
        </p:nvGrpSpPr>
        <p:grpSpPr>
          <a:xfrm rot="16200000">
            <a:off x="5987203" y="2277133"/>
            <a:ext cx="40471" cy="1278634"/>
            <a:chOff x="6077893" y="5305231"/>
            <a:chExt cx="36214" cy="1552769"/>
          </a:xfrm>
          <a:solidFill>
            <a:schemeClr val="accent2">
              <a:lumMod val="75000"/>
            </a:schemeClr>
          </a:solidFill>
        </p:grpSpPr>
        <p:cxnSp>
          <p:nvCxnSpPr>
            <p:cNvPr id="54"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40"/>
          <p:cNvSpPr/>
          <p:nvPr/>
        </p:nvSpPr>
        <p:spPr>
          <a:xfrm rot="16200000">
            <a:off x="2369529" y="2798567"/>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57" name="Oval 41"/>
          <p:cNvSpPr/>
          <p:nvPr/>
        </p:nvSpPr>
        <p:spPr>
          <a:xfrm rot="16200000">
            <a:off x="5162181" y="2813768"/>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58" name="Isosceles Triangle 45"/>
          <p:cNvSpPr/>
          <p:nvPr/>
        </p:nvSpPr>
        <p:spPr>
          <a:xfrm>
            <a:off x="2421598" y="2603540"/>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59" name="Isosceles Triangle 48"/>
          <p:cNvSpPr/>
          <p:nvPr/>
        </p:nvSpPr>
        <p:spPr>
          <a:xfrm rot="10800000" flipH="1">
            <a:off x="3892235" y="304079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60" name="Isosceles Triangle 69"/>
          <p:cNvSpPr/>
          <p:nvPr/>
        </p:nvSpPr>
        <p:spPr>
          <a:xfrm>
            <a:off x="5204973" y="2621957"/>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1" name="Rectangle 70"/>
          <p:cNvSpPr/>
          <p:nvPr/>
        </p:nvSpPr>
        <p:spPr>
          <a:xfrm>
            <a:off x="1331640" y="1387737"/>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62" name="TextBox 61"/>
          <p:cNvSpPr txBox="1"/>
          <p:nvPr/>
        </p:nvSpPr>
        <p:spPr>
          <a:xfrm>
            <a:off x="1331640" y="1710165"/>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id-ID" sz="1100" dirty="0">
              <a:solidFill>
                <a:schemeClr val="bg1"/>
              </a:solidFill>
              <a:latin typeface="微软雅黑" pitchFamily="34" charset="-122"/>
              <a:ea typeface="微软雅黑" pitchFamily="34" charset="-122"/>
            </a:endParaRPr>
          </a:p>
        </p:txBody>
      </p:sp>
      <p:sp>
        <p:nvSpPr>
          <p:cNvPr id="63" name="TextBox 62"/>
          <p:cNvSpPr txBox="1"/>
          <p:nvPr/>
        </p:nvSpPr>
        <p:spPr>
          <a:xfrm>
            <a:off x="1331640" y="1401233"/>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itchFamily="34" charset="-122"/>
                <a:ea typeface="微软雅黑" pitchFamily="34" charset="-122"/>
              </a:rPr>
              <a:t>项目一完成情况</a:t>
            </a:r>
            <a:endParaRPr lang="id-ID" sz="1200" b="1" dirty="0">
              <a:solidFill>
                <a:schemeClr val="bg1"/>
              </a:solidFill>
              <a:latin typeface="微软雅黑" pitchFamily="34" charset="-122"/>
              <a:ea typeface="微软雅黑" pitchFamily="34" charset="-122"/>
            </a:endParaRPr>
          </a:p>
        </p:txBody>
      </p:sp>
      <p:sp>
        <p:nvSpPr>
          <p:cNvPr id="64" name="Oval 40"/>
          <p:cNvSpPr/>
          <p:nvPr/>
        </p:nvSpPr>
        <p:spPr>
          <a:xfrm rot="16200000">
            <a:off x="6655263" y="2817019"/>
            <a:ext cx="185022" cy="19242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sp>
        <p:nvSpPr>
          <p:cNvPr id="65" name="Isosceles Triangle 45"/>
          <p:cNvSpPr/>
          <p:nvPr/>
        </p:nvSpPr>
        <p:spPr>
          <a:xfrm rot="10800000">
            <a:off x="6707197" y="305615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000"/>
          </a:p>
        </p:txBody>
      </p:sp>
      <p:grpSp>
        <p:nvGrpSpPr>
          <p:cNvPr id="66" name="Group 1"/>
          <p:cNvGrpSpPr/>
          <p:nvPr/>
        </p:nvGrpSpPr>
        <p:grpSpPr>
          <a:xfrm rot="16200000">
            <a:off x="7703961" y="2034884"/>
            <a:ext cx="40515" cy="1760461"/>
            <a:chOff x="6077892" y="2108486"/>
            <a:chExt cx="36254" cy="2137898"/>
          </a:xfrm>
          <a:solidFill>
            <a:schemeClr val="accent2">
              <a:lumMod val="75000"/>
            </a:schemeClr>
          </a:solidFill>
        </p:grpSpPr>
        <p:cxnSp>
          <p:nvCxnSpPr>
            <p:cNvPr id="67"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
          <p:cNvGrpSpPr/>
          <p:nvPr/>
        </p:nvGrpSpPr>
        <p:grpSpPr>
          <a:xfrm rot="16200000">
            <a:off x="1396086" y="1946032"/>
            <a:ext cx="41039" cy="1926701"/>
            <a:chOff x="6077893" y="1321466"/>
            <a:chExt cx="36727" cy="2339790"/>
          </a:xfrm>
          <a:solidFill>
            <a:schemeClr val="accent2">
              <a:lumMod val="75000"/>
            </a:schemeClr>
          </a:solidFill>
        </p:grpSpPr>
        <p:cxnSp>
          <p:nvCxnSpPr>
            <p:cNvPr id="70"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3346110" y="1131921"/>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1</a:t>
            </a:r>
            <a:endParaRPr lang="id-ID" sz="2300" b="1" dirty="0">
              <a:solidFill>
                <a:schemeClr val="accent1"/>
              </a:solidFill>
              <a:latin typeface="微软雅黑" pitchFamily="34" charset="-122"/>
              <a:ea typeface="微软雅黑" pitchFamily="34" charset="-122"/>
            </a:endParaRPr>
          </a:p>
        </p:txBody>
      </p:sp>
      <p:sp>
        <p:nvSpPr>
          <p:cNvPr id="73" name="TextBox 72"/>
          <p:cNvSpPr txBox="1"/>
          <p:nvPr/>
        </p:nvSpPr>
        <p:spPr>
          <a:xfrm rot="16200000">
            <a:off x="5201896" y="1879196"/>
            <a:ext cx="471924" cy="238527"/>
          </a:xfrm>
          <a:prstGeom prst="rect">
            <a:avLst/>
          </a:prstGeom>
          <a:noFill/>
        </p:spPr>
        <p:txBody>
          <a:bodyPr wrap="none" lIns="68580" tIns="34290" rIns="68580" bIns="34290" rtlCol="0">
            <a:spAutoFit/>
          </a:bodyPr>
          <a:lstStyle/>
          <a:p>
            <a:r>
              <a:rPr lang="id-ID" sz="1100" dirty="0">
                <a:solidFill>
                  <a:schemeClr val="bg1"/>
                </a:solidFill>
                <a:latin typeface="微软雅黑" pitchFamily="34" charset="-122"/>
                <a:ea typeface="微软雅黑" pitchFamily="34" charset="-122"/>
              </a:rPr>
              <a:t>2014</a:t>
            </a:r>
          </a:p>
        </p:txBody>
      </p:sp>
      <p:sp>
        <p:nvSpPr>
          <p:cNvPr id="74" name="Rectangle 70"/>
          <p:cNvSpPr/>
          <p:nvPr/>
        </p:nvSpPr>
        <p:spPr>
          <a:xfrm>
            <a:off x="4106831" y="1387405"/>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75" name="TextBox 74"/>
          <p:cNvSpPr txBox="1"/>
          <p:nvPr/>
        </p:nvSpPr>
        <p:spPr>
          <a:xfrm>
            <a:off x="4106831" y="1709834"/>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id-ID" sz="1100" dirty="0">
              <a:solidFill>
                <a:schemeClr val="bg1"/>
              </a:solidFill>
              <a:latin typeface="微软雅黑" pitchFamily="34" charset="-122"/>
              <a:ea typeface="微软雅黑" pitchFamily="34" charset="-122"/>
            </a:endParaRPr>
          </a:p>
        </p:txBody>
      </p:sp>
      <p:sp>
        <p:nvSpPr>
          <p:cNvPr id="76" name="TextBox 75"/>
          <p:cNvSpPr txBox="1"/>
          <p:nvPr/>
        </p:nvSpPr>
        <p:spPr>
          <a:xfrm>
            <a:off x="4106831" y="1400902"/>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itchFamily="34" charset="-122"/>
                <a:ea typeface="微软雅黑" pitchFamily="34" charset="-122"/>
              </a:rPr>
              <a:t>项目三完成情况</a:t>
            </a:r>
            <a:endParaRPr lang="id-ID" sz="1200" b="1" dirty="0">
              <a:solidFill>
                <a:schemeClr val="bg1"/>
              </a:solidFill>
              <a:latin typeface="微软雅黑" pitchFamily="34" charset="-122"/>
              <a:ea typeface="微软雅黑" pitchFamily="34" charset="-122"/>
            </a:endParaRPr>
          </a:p>
        </p:txBody>
      </p:sp>
      <p:sp>
        <p:nvSpPr>
          <p:cNvPr id="77" name="Oval 71"/>
          <p:cNvSpPr/>
          <p:nvPr/>
        </p:nvSpPr>
        <p:spPr>
          <a:xfrm>
            <a:off x="6121301" y="1131590"/>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3</a:t>
            </a:r>
            <a:endParaRPr lang="id-ID" sz="2300" b="1" dirty="0">
              <a:solidFill>
                <a:schemeClr val="accent1"/>
              </a:solidFill>
              <a:latin typeface="微软雅黑" pitchFamily="34" charset="-122"/>
              <a:ea typeface="微软雅黑" pitchFamily="34" charset="-122"/>
            </a:endParaRPr>
          </a:p>
        </p:txBody>
      </p:sp>
      <p:sp>
        <p:nvSpPr>
          <p:cNvPr id="78" name="Rectangle 70"/>
          <p:cNvSpPr/>
          <p:nvPr/>
        </p:nvSpPr>
        <p:spPr>
          <a:xfrm>
            <a:off x="2797167" y="3452400"/>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79" name="TextBox 78"/>
          <p:cNvSpPr txBox="1"/>
          <p:nvPr/>
        </p:nvSpPr>
        <p:spPr>
          <a:xfrm>
            <a:off x="2797167" y="3774828"/>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id-ID" sz="1100" dirty="0">
              <a:solidFill>
                <a:schemeClr val="bg1"/>
              </a:solidFill>
              <a:latin typeface="微软雅黑" pitchFamily="34" charset="-122"/>
              <a:ea typeface="微软雅黑" pitchFamily="34" charset="-122"/>
            </a:endParaRPr>
          </a:p>
        </p:txBody>
      </p:sp>
      <p:sp>
        <p:nvSpPr>
          <p:cNvPr id="80" name="TextBox 79"/>
          <p:cNvSpPr txBox="1"/>
          <p:nvPr/>
        </p:nvSpPr>
        <p:spPr>
          <a:xfrm>
            <a:off x="2797167" y="3465896"/>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itchFamily="34" charset="-122"/>
                <a:ea typeface="微软雅黑" pitchFamily="34" charset="-122"/>
              </a:rPr>
              <a:t>项目二完成情况</a:t>
            </a:r>
            <a:endParaRPr lang="id-ID" sz="1200" b="1" dirty="0">
              <a:solidFill>
                <a:schemeClr val="bg1"/>
              </a:solidFill>
              <a:latin typeface="微软雅黑" pitchFamily="34" charset="-122"/>
              <a:ea typeface="微软雅黑" pitchFamily="34" charset="-122"/>
            </a:endParaRPr>
          </a:p>
        </p:txBody>
      </p:sp>
      <p:sp>
        <p:nvSpPr>
          <p:cNvPr id="81" name="Oval 71"/>
          <p:cNvSpPr/>
          <p:nvPr/>
        </p:nvSpPr>
        <p:spPr>
          <a:xfrm>
            <a:off x="4811638" y="3196584"/>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2</a:t>
            </a:r>
            <a:endParaRPr lang="id-ID" sz="2300" b="1" dirty="0">
              <a:solidFill>
                <a:schemeClr val="accent1"/>
              </a:solidFill>
              <a:latin typeface="微软雅黑" pitchFamily="34" charset="-122"/>
              <a:ea typeface="微软雅黑" pitchFamily="34" charset="-122"/>
            </a:endParaRPr>
          </a:p>
        </p:txBody>
      </p:sp>
      <p:sp>
        <p:nvSpPr>
          <p:cNvPr id="82" name="TextBox 81"/>
          <p:cNvSpPr txBox="1"/>
          <p:nvPr/>
        </p:nvSpPr>
        <p:spPr>
          <a:xfrm rot="16200000">
            <a:off x="6708746" y="3943632"/>
            <a:ext cx="471924" cy="238527"/>
          </a:xfrm>
          <a:prstGeom prst="rect">
            <a:avLst/>
          </a:prstGeom>
          <a:noFill/>
        </p:spPr>
        <p:txBody>
          <a:bodyPr wrap="none" lIns="68580" tIns="34290" rIns="68580" bIns="34290" rtlCol="0">
            <a:spAutoFit/>
          </a:bodyPr>
          <a:lstStyle/>
          <a:p>
            <a:r>
              <a:rPr lang="id-ID" sz="1100" dirty="0">
                <a:solidFill>
                  <a:schemeClr val="bg1"/>
                </a:solidFill>
                <a:latin typeface="微软雅黑" pitchFamily="34" charset="-122"/>
                <a:ea typeface="微软雅黑" pitchFamily="34" charset="-122"/>
              </a:rPr>
              <a:t>2014</a:t>
            </a:r>
          </a:p>
        </p:txBody>
      </p:sp>
      <p:sp>
        <p:nvSpPr>
          <p:cNvPr id="83" name="Rectangle 70"/>
          <p:cNvSpPr/>
          <p:nvPr/>
        </p:nvSpPr>
        <p:spPr>
          <a:xfrm>
            <a:off x="5613681" y="3451842"/>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100">
              <a:latin typeface="微软雅黑" pitchFamily="34" charset="-122"/>
              <a:ea typeface="微软雅黑" pitchFamily="34" charset="-122"/>
            </a:endParaRPr>
          </a:p>
        </p:txBody>
      </p:sp>
      <p:sp>
        <p:nvSpPr>
          <p:cNvPr id="84" name="TextBox 83"/>
          <p:cNvSpPr txBox="1"/>
          <p:nvPr/>
        </p:nvSpPr>
        <p:spPr>
          <a:xfrm>
            <a:off x="5613681" y="3774270"/>
            <a:ext cx="2295722" cy="577081"/>
          </a:xfrm>
          <a:prstGeom prst="rect">
            <a:avLst/>
          </a:prstGeom>
          <a:noFill/>
        </p:spPr>
        <p:txBody>
          <a:bodyPr wrap="square" lIns="68580" tIns="34290" rIns="68580" bIns="3429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id-ID" sz="1100" dirty="0">
              <a:solidFill>
                <a:schemeClr val="bg1"/>
              </a:solidFill>
              <a:latin typeface="微软雅黑" pitchFamily="34" charset="-122"/>
              <a:ea typeface="微软雅黑" pitchFamily="34" charset="-122"/>
            </a:endParaRPr>
          </a:p>
        </p:txBody>
      </p:sp>
      <p:sp>
        <p:nvSpPr>
          <p:cNvPr id="85" name="TextBox 84"/>
          <p:cNvSpPr txBox="1"/>
          <p:nvPr/>
        </p:nvSpPr>
        <p:spPr>
          <a:xfrm>
            <a:off x="5613681" y="3465338"/>
            <a:ext cx="2295722" cy="253916"/>
          </a:xfrm>
          <a:prstGeom prst="rect">
            <a:avLst/>
          </a:prstGeom>
          <a:solidFill>
            <a:schemeClr val="accent1"/>
          </a:solidFill>
          <a:ln>
            <a:noFill/>
          </a:ln>
        </p:spPr>
        <p:txBody>
          <a:bodyPr wrap="square" lIns="68580" tIns="34290" rIns="68580" bIns="34290" rtlCol="0">
            <a:spAutoFit/>
          </a:bodyPr>
          <a:lstStyle/>
          <a:p>
            <a:pPr algn="ctr"/>
            <a:r>
              <a:rPr lang="zh-CN" altLang="en-US" sz="1200" b="1" dirty="0">
                <a:solidFill>
                  <a:schemeClr val="bg1"/>
                </a:solidFill>
                <a:latin typeface="微软雅黑" pitchFamily="34" charset="-122"/>
                <a:ea typeface="微软雅黑" pitchFamily="34" charset="-122"/>
              </a:rPr>
              <a:t>项目四完成情况</a:t>
            </a:r>
            <a:endParaRPr lang="id-ID" sz="1200" b="1" dirty="0">
              <a:solidFill>
                <a:schemeClr val="bg1"/>
              </a:solidFill>
              <a:latin typeface="微软雅黑" pitchFamily="34" charset="-122"/>
              <a:ea typeface="微软雅黑" pitchFamily="34" charset="-122"/>
            </a:endParaRPr>
          </a:p>
        </p:txBody>
      </p:sp>
      <p:sp>
        <p:nvSpPr>
          <p:cNvPr id="86" name="Oval 71"/>
          <p:cNvSpPr/>
          <p:nvPr/>
        </p:nvSpPr>
        <p:spPr>
          <a:xfrm>
            <a:off x="7628152" y="3196027"/>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300" b="1" dirty="0">
                <a:solidFill>
                  <a:schemeClr val="accent1"/>
                </a:solidFill>
                <a:latin typeface="微软雅黑" pitchFamily="34" charset="-122"/>
                <a:ea typeface="微软雅黑" pitchFamily="34" charset="-122"/>
              </a:rPr>
              <a:t>4</a:t>
            </a:r>
            <a:endParaRPr lang="id-ID" sz="2300" b="1" dirty="0">
              <a:solidFill>
                <a:schemeClr val="accent1"/>
              </a:solidFill>
              <a:latin typeface="微软雅黑" pitchFamily="34" charset="-122"/>
              <a:ea typeface="微软雅黑" pitchFamily="34" charset="-122"/>
            </a:endParaRPr>
          </a:p>
        </p:txBody>
      </p:sp>
      <p:sp>
        <p:nvSpPr>
          <p:cNvPr id="43" name="TextBox 42"/>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44" name="TextBox 43"/>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1891858609"/>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6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9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12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18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24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27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33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36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39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42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48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51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54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57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6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63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66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72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78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81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84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87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9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0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03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06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9606" y="1367050"/>
            <a:ext cx="2881617" cy="1728971"/>
            <a:chOff x="3900264" y="2204864"/>
            <a:chExt cx="4572000" cy="2743200"/>
          </a:xfrm>
        </p:grpSpPr>
        <p:graphicFrame>
          <p:nvGraphicFramePr>
            <p:cNvPr id="4" name="图表 3"/>
            <p:cNvGraphicFramePr>
              <a:graphicFrameLocks/>
            </p:cNvGraphicFramePr>
            <p:nvPr>
              <p:extLst>
                <p:ext uri="{D42A27DB-BD31-4B8C-83A1-F6EECF244321}">
                  <p14:modId xmlns="" xmlns:p14="http://schemas.microsoft.com/office/powerpoint/2010/main" val="2357840364"/>
                </p:ext>
              </p:extLst>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5448493" y="3100630"/>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323900" y="1383742"/>
            <a:ext cx="2155756" cy="1728970"/>
            <a:chOff x="695400" y="2132856"/>
            <a:chExt cx="3420342" cy="2743200"/>
          </a:xfrm>
        </p:grpSpPr>
        <p:graphicFrame>
          <p:nvGraphicFramePr>
            <p:cNvPr id="7" name="图表 6"/>
            <p:cNvGraphicFramePr>
              <a:graphicFrameLocks/>
            </p:cNvGraphicFramePr>
            <p:nvPr>
              <p:extLst>
                <p:ext uri="{D42A27DB-BD31-4B8C-83A1-F6EECF244321}">
                  <p14:modId xmlns="" xmlns:p14="http://schemas.microsoft.com/office/powerpoint/2010/main" val="2258461371"/>
                </p:ext>
              </p:extLst>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1633394" y="3031443"/>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18456" y="1365243"/>
            <a:ext cx="2881617" cy="1728971"/>
            <a:chOff x="7392144" y="2190750"/>
            <a:chExt cx="4572000" cy="2743200"/>
          </a:xfrm>
        </p:grpSpPr>
        <p:graphicFrame>
          <p:nvGraphicFramePr>
            <p:cNvPr id="11" name="图表 10"/>
            <p:cNvGraphicFramePr>
              <a:graphicFrameLocks/>
            </p:cNvGraphicFramePr>
            <p:nvPr>
              <p:extLst>
                <p:ext uri="{D42A27DB-BD31-4B8C-83A1-F6EECF244321}">
                  <p14:modId xmlns="" xmlns:p14="http://schemas.microsoft.com/office/powerpoint/2010/main" val="1054717554"/>
                </p:ext>
              </p:extLst>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矩形 11"/>
            <p:cNvSpPr/>
            <p:nvPr/>
          </p:nvSpPr>
          <p:spPr>
            <a:xfrm>
              <a:off x="8902590" y="3068606"/>
              <a:ext cx="1702003" cy="927809"/>
            </a:xfrm>
            <a:prstGeom prst="rect">
              <a:avLst/>
            </a:prstGeom>
          </p:spPr>
          <p:txBody>
            <a:bodyPr wrap="none">
              <a:spAutoFit/>
            </a:bodyPr>
            <a:lstStyle/>
            <a:p>
              <a:pPr algn="ctr"/>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494651" y="3169104"/>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销售量全年提高</a:t>
              </a:r>
              <a:r>
                <a:rPr lang="en-US" altLang="zh-CN" sz="1400" b="1" dirty="0" smtClean="0">
                  <a:solidFill>
                    <a:schemeClr val="accent1"/>
                  </a:solidFill>
                  <a:latin typeface="微软雅黑" panose="020B0503020204020204" pitchFamily="34" charset="-122"/>
                  <a:ea typeface="微软雅黑" panose="020B0503020204020204" pitchFamily="34" charset="-122"/>
                </a:rPr>
                <a:t>50%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88474" y="3169104"/>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签约成功率达</a:t>
              </a:r>
              <a:r>
                <a:rPr lang="en-US" altLang="zh-CN" sz="1400" b="1" dirty="0" smtClean="0">
                  <a:solidFill>
                    <a:schemeClr val="accent1"/>
                  </a:solidFill>
                  <a:latin typeface="微软雅黑" panose="020B0503020204020204" pitchFamily="34" charset="-122"/>
                  <a:ea typeface="微软雅黑" panose="020B0503020204020204" pitchFamily="34" charset="-122"/>
                </a:rPr>
                <a:t>90%</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882297" y="3169104"/>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编辑数据比例点击数据，右键，编辑数据，输入数据即可</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1"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dirty="0" smtClean="0">
                  <a:solidFill>
                    <a:schemeClr val="accent1"/>
                  </a:solidFill>
                  <a:latin typeface="微软雅黑" panose="020B0503020204020204" pitchFamily="34" charset="-122"/>
                  <a:ea typeface="微软雅黑" panose="020B0503020204020204" pitchFamily="34" charset="-122"/>
                </a:rPr>
                <a:t>公司利润提高</a:t>
              </a:r>
              <a:r>
                <a:rPr lang="en-US" altLang="zh-CN" sz="1400" b="1" dirty="0" smtClean="0">
                  <a:solidFill>
                    <a:schemeClr val="accent1"/>
                  </a:solidFill>
                  <a:latin typeface="微软雅黑" panose="020B0503020204020204" pitchFamily="34" charset="-122"/>
                  <a:ea typeface="微软雅黑" panose="020B0503020204020204" pitchFamily="34" charset="-122"/>
                </a:rPr>
                <a:t>23%</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3" name="TextBox 22"/>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1288354431"/>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88874" y="1622548"/>
            <a:ext cx="1689706" cy="1949000"/>
          </a:xfrm>
          <a:prstGeom prst="roundRect">
            <a:avLst>
              <a:gd name="adj" fmla="val 568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2" name="圆角矩形 21"/>
          <p:cNvSpPr/>
          <p:nvPr/>
        </p:nvSpPr>
        <p:spPr bwMode="auto">
          <a:xfrm>
            <a:off x="5898234"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3" name="矩形 26"/>
          <p:cNvSpPr>
            <a:spLocks noChangeArrowheads="1"/>
          </p:cNvSpPr>
          <p:nvPr/>
        </p:nvSpPr>
        <p:spPr bwMode="auto">
          <a:xfrm>
            <a:off x="6019308" y="1719952"/>
            <a:ext cx="1467161"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p:nvPr/>
        </p:nvSpPr>
        <p:spPr bwMode="auto">
          <a:xfrm>
            <a:off x="3724505"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pPr lvl="2"/>
            <a:endParaRPr lang="zh-CN" altLang="en-US">
              <a:solidFill>
                <a:schemeClr val="accent2">
                  <a:lumMod val="75000"/>
                </a:schemeClr>
              </a:solidFill>
            </a:endParaRPr>
          </a:p>
        </p:txBody>
      </p:sp>
      <p:sp>
        <p:nvSpPr>
          <p:cNvPr id="25" name="矩形 24"/>
          <p:cNvSpPr>
            <a:spLocks noChangeArrowheads="1"/>
          </p:cNvSpPr>
          <p:nvPr/>
        </p:nvSpPr>
        <p:spPr bwMode="auto">
          <a:xfrm>
            <a:off x="3820451" y="1711468"/>
            <a:ext cx="1472214"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89913" y="1732171"/>
            <a:ext cx="1458126" cy="1858099"/>
          </a:xfrm>
          <a:prstGeom prst="rect">
            <a:avLst/>
          </a:prstGeom>
          <a:noFill/>
          <a:ln w="9525">
            <a:noFill/>
            <a:miter lim="800000"/>
            <a:headEnd/>
            <a:tailEnd/>
          </a:ln>
        </p:spPr>
        <p:txBody>
          <a:bodyPr wrap="square" lIns="62118" tIns="31058" rIns="62118" bIns="31058">
            <a:spAutoFit/>
          </a:bodyPr>
          <a:lstStyle/>
          <a:p>
            <a:pPr>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8356" y="4069860"/>
            <a:ext cx="5328877" cy="4461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wrap="square" lIns="62118" tIns="31058" rIns="62118" bIns="31058">
            <a:spAutoFit/>
          </a:bodyPr>
          <a:lstStyle/>
          <a:p>
            <a:pPr algn="ctr">
              <a:tabLst>
                <a:tab pos="5789009" algn="r"/>
              </a:tabLst>
              <a:defRPr/>
            </a:pPr>
            <a:r>
              <a:rPr lang="zh-CN" altLang="en-US" sz="1400" dirty="0">
                <a:solidFill>
                  <a:schemeClr val="bg1"/>
                </a:solidFill>
                <a:latin typeface="微软雅黑" pitchFamily="34" charset="-122"/>
                <a:ea typeface="微软雅黑" pitchFamily="34" charset="-122"/>
              </a:rPr>
              <a:t>单击此处添加标题</a:t>
            </a:r>
          </a:p>
        </p:txBody>
      </p:sp>
      <p:sp>
        <p:nvSpPr>
          <p:cNvPr id="29" name="燕尾形 28"/>
          <p:cNvSpPr/>
          <p:nvPr/>
        </p:nvSpPr>
        <p:spPr>
          <a:xfrm rot="16200000" flipH="1" flipV="1">
            <a:off x="6608954"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0" name="圆角矩形 29"/>
          <p:cNvSpPr/>
          <p:nvPr/>
        </p:nvSpPr>
        <p:spPr>
          <a:xfrm>
            <a:off x="3724505"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1" name="圆角矩形 30"/>
          <p:cNvSpPr/>
          <p:nvPr/>
        </p:nvSpPr>
        <p:spPr>
          <a:xfrm>
            <a:off x="5898234"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2" name="圆角矩形 31"/>
          <p:cNvSpPr/>
          <p:nvPr/>
        </p:nvSpPr>
        <p:spPr>
          <a:xfrm>
            <a:off x="1588874" y="1203598"/>
            <a:ext cx="1689706" cy="290618"/>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3" name="矩形 32"/>
          <p:cNvSpPr>
            <a:spLocks noChangeArrowheads="1"/>
          </p:cNvSpPr>
          <p:nvPr/>
        </p:nvSpPr>
        <p:spPr bwMode="auto">
          <a:xfrm>
            <a:off x="1623656"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4" name="矩形 33"/>
          <p:cNvSpPr>
            <a:spLocks noChangeArrowheads="1"/>
          </p:cNvSpPr>
          <p:nvPr/>
        </p:nvSpPr>
        <p:spPr bwMode="auto">
          <a:xfrm>
            <a:off x="5994179"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5" name="矩形 34"/>
          <p:cNvSpPr>
            <a:spLocks noChangeArrowheads="1"/>
          </p:cNvSpPr>
          <p:nvPr/>
        </p:nvSpPr>
        <p:spPr bwMode="auto">
          <a:xfrm>
            <a:off x="3820451" y="1225921"/>
            <a:ext cx="1517422" cy="23017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sz="1100" b="1" dirty="0">
                <a:solidFill>
                  <a:schemeClr val="bg1"/>
                </a:solidFill>
                <a:latin typeface="微软雅黑" pitchFamily="34" charset="-122"/>
                <a:ea typeface="微软雅黑" pitchFamily="34" charset="-122"/>
              </a:rPr>
              <a:t>单击此处添加标题</a:t>
            </a:r>
          </a:p>
        </p:txBody>
      </p:sp>
      <p:sp>
        <p:nvSpPr>
          <p:cNvPr id="36" name="燕尾形 35"/>
          <p:cNvSpPr/>
          <p:nvPr/>
        </p:nvSpPr>
        <p:spPr>
          <a:xfrm rot="16200000" flipH="1" flipV="1">
            <a:off x="4471691"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37" name="燕尾形 36"/>
          <p:cNvSpPr/>
          <p:nvPr/>
        </p:nvSpPr>
        <p:spPr>
          <a:xfrm rot="16200000" flipH="1" flipV="1">
            <a:off x="2320389"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prstTxWarp prst="textNoShape">
              <a:avLst/>
            </a:prstTxWarp>
          </a:bodyPr>
          <a:lstStyle/>
          <a:p>
            <a:endParaRPr lang="zh-CN" altLang="en-US">
              <a:solidFill>
                <a:schemeClr val="accent2">
                  <a:lumMod val="75000"/>
                </a:schemeClr>
              </a:solidFill>
            </a:endParaRPr>
          </a:p>
        </p:txBody>
      </p:sp>
      <p:sp>
        <p:nvSpPr>
          <p:cNvPr id="19" name="TextBox 18"/>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0" name="TextBox 19"/>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182567244"/>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tn val="81"/>
                                    </p:cond>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bwMode="auto">
          <a:xfrm>
            <a:off x="1946793" y="1349075"/>
            <a:ext cx="2065737" cy="485238"/>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58" name="文本框 12"/>
          <p:cNvSpPr txBox="1"/>
          <p:nvPr/>
        </p:nvSpPr>
        <p:spPr bwMode="auto">
          <a:xfrm>
            <a:off x="2329979" y="1415479"/>
            <a:ext cx="1369531" cy="315435"/>
          </a:xfrm>
          <a:prstGeom prst="rect">
            <a:avLst/>
          </a:prstGeom>
          <a:noFill/>
          <a:ln>
            <a:noFill/>
          </a:ln>
        </p:spPr>
        <p:txBody>
          <a:bodyPr wrap="none" lIns="68543" tIns="34272" rIns="68543" bIns="34272">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59" name="Freeform 12"/>
          <p:cNvSpPr>
            <a:spLocks noEditPoints="1"/>
          </p:cNvSpPr>
          <p:nvPr/>
        </p:nvSpPr>
        <p:spPr bwMode="auto">
          <a:xfrm>
            <a:off x="1357352" y="1349075"/>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0" name="圆角矩形 59"/>
          <p:cNvSpPr/>
          <p:nvPr/>
        </p:nvSpPr>
        <p:spPr bwMode="auto">
          <a:xfrm>
            <a:off x="1981360" y="2199189"/>
            <a:ext cx="2065452" cy="483861"/>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1" name="Freeform 5"/>
          <p:cNvSpPr>
            <a:spLocks noEditPoints="1"/>
          </p:cNvSpPr>
          <p:nvPr/>
        </p:nvSpPr>
        <p:spPr bwMode="auto">
          <a:xfrm>
            <a:off x="1345353" y="2192669"/>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2" name="圆角矩形 61"/>
          <p:cNvSpPr/>
          <p:nvPr/>
        </p:nvSpPr>
        <p:spPr bwMode="auto">
          <a:xfrm>
            <a:off x="1990053" y="3041405"/>
            <a:ext cx="2064594" cy="4835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3" name="Freeform 22"/>
          <p:cNvSpPr>
            <a:spLocks noEditPoints="1"/>
          </p:cNvSpPr>
          <p:nvPr/>
        </p:nvSpPr>
        <p:spPr bwMode="auto">
          <a:xfrm>
            <a:off x="1336047" y="3082556"/>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1964083" y="3883283"/>
            <a:ext cx="2065591" cy="485324"/>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5" name="Freeform 24"/>
          <p:cNvSpPr>
            <a:spLocks noEditPoints="1"/>
          </p:cNvSpPr>
          <p:nvPr/>
        </p:nvSpPr>
        <p:spPr bwMode="auto">
          <a:xfrm>
            <a:off x="1331640" y="3884998"/>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192467" y="2202590"/>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a:t>
            </a:r>
            <a:r>
              <a:rPr lang="zh-CN" altLang="en-US" sz="1200" dirty="0" smtClean="0">
                <a:latin typeface="微软雅黑" panose="020B0503020204020204" pitchFamily="34" charset="-122"/>
                <a:ea typeface="微软雅黑" panose="020B0503020204020204" pitchFamily="34" charset="-122"/>
              </a:rPr>
              <a:t>内容</a:t>
            </a:r>
            <a:r>
              <a:rPr lang="zh-CN" altLang="en-US" sz="1200" dirty="0">
                <a:latin typeface="微软雅黑" panose="020B0503020204020204" pitchFamily="34" charset="-122"/>
                <a:ea typeface="微软雅黑" panose="020B0503020204020204" pitchFamily="34" charset="-122"/>
              </a:rPr>
              <a:t>。</a:t>
            </a:r>
          </a:p>
        </p:txBody>
      </p:sp>
      <p:sp>
        <p:nvSpPr>
          <p:cNvPr id="67" name="TextBox 66"/>
          <p:cNvSpPr txBox="1"/>
          <p:nvPr/>
        </p:nvSpPr>
        <p:spPr>
          <a:xfrm>
            <a:off x="4192467" y="304480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68" name="TextBox 67"/>
          <p:cNvSpPr txBox="1"/>
          <p:nvPr/>
        </p:nvSpPr>
        <p:spPr>
          <a:xfrm>
            <a:off x="4192467" y="3886685"/>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69" name="TextBox 68"/>
          <p:cNvSpPr txBox="1"/>
          <p:nvPr/>
        </p:nvSpPr>
        <p:spPr>
          <a:xfrm>
            <a:off x="4192467" y="1352476"/>
            <a:ext cx="3547885" cy="438545"/>
          </a:xfrm>
          <a:prstGeom prst="rect">
            <a:avLst/>
          </a:prstGeom>
          <a:noFill/>
        </p:spPr>
        <p:txBody>
          <a:bodyPr wrap="square" lIns="68543" tIns="34272" rIns="68543" bIns="34272" rtlCol="0">
            <a:spAutoFit/>
          </a:bodyPr>
          <a:lstStyle/>
          <a:p>
            <a:pPr>
              <a:spcBef>
                <a:spcPct val="0"/>
              </a:spcBef>
            </a:pPr>
            <a:r>
              <a:rPr lang="zh-CN" altLang="en-US" sz="1200" dirty="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a:t>
            </a:r>
            <a:r>
              <a:rPr lang="zh-CN" altLang="en-US" sz="1200" dirty="0" smtClean="0">
                <a:latin typeface="微软雅黑" panose="020B0503020204020204" pitchFamily="34" charset="-122"/>
                <a:ea typeface="微软雅黑" panose="020B0503020204020204" pitchFamily="34" charset="-122"/>
              </a:rPr>
              <a:t>内容。</a:t>
            </a:r>
            <a:endParaRPr lang="zh-CN" altLang="en-US" sz="1200" dirty="0">
              <a:latin typeface="微软雅黑" panose="020B0503020204020204" pitchFamily="34" charset="-122"/>
              <a:ea typeface="微软雅黑" panose="020B0503020204020204" pitchFamily="34" charset="-122"/>
            </a:endParaRPr>
          </a:p>
        </p:txBody>
      </p:sp>
      <p:sp>
        <p:nvSpPr>
          <p:cNvPr id="70" name="文本框 12"/>
          <p:cNvSpPr txBox="1"/>
          <p:nvPr/>
        </p:nvSpPr>
        <p:spPr bwMode="auto">
          <a:xfrm>
            <a:off x="2329979" y="2285344"/>
            <a:ext cx="1369531" cy="315435"/>
          </a:xfrm>
          <a:prstGeom prst="rect">
            <a:avLst/>
          </a:prstGeom>
          <a:noFill/>
          <a:ln>
            <a:noFill/>
          </a:ln>
        </p:spPr>
        <p:txBody>
          <a:bodyPr wrap="none" lIns="68543" tIns="34272" rIns="68543" bIns="34272">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1" name="文本框 12"/>
          <p:cNvSpPr txBox="1"/>
          <p:nvPr/>
        </p:nvSpPr>
        <p:spPr bwMode="auto">
          <a:xfrm>
            <a:off x="2303241" y="3122247"/>
            <a:ext cx="1369531" cy="315435"/>
          </a:xfrm>
          <a:prstGeom prst="rect">
            <a:avLst/>
          </a:prstGeom>
          <a:noFill/>
          <a:ln>
            <a:noFill/>
          </a:ln>
        </p:spPr>
        <p:txBody>
          <a:bodyPr wrap="none" lIns="68543" tIns="34272" rIns="68543" bIns="34272">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72" name="文本框 12"/>
          <p:cNvSpPr txBox="1"/>
          <p:nvPr/>
        </p:nvSpPr>
        <p:spPr bwMode="auto">
          <a:xfrm>
            <a:off x="2329979" y="3970170"/>
            <a:ext cx="1369531" cy="315435"/>
          </a:xfrm>
          <a:prstGeom prst="rect">
            <a:avLst/>
          </a:prstGeom>
          <a:noFill/>
          <a:ln>
            <a:noFill/>
          </a:ln>
        </p:spPr>
        <p:txBody>
          <a:bodyPr wrap="none" lIns="68543" tIns="34272" rIns="68543" bIns="34272">
            <a:spAutoFit/>
          </a:bodyPr>
          <a:lstStyle/>
          <a:p>
            <a:pPr>
              <a:defRPr/>
            </a:pPr>
            <a:r>
              <a:rPr lang="zh-CN" altLang="en-US"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9" name="TextBox 18"/>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3779177265"/>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1+#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1+#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smtClean="0">
                <a:solidFill>
                  <a:schemeClr val="bg1"/>
                </a:solidFill>
                <a:latin typeface="微软雅黑" pitchFamily="34" charset="-122"/>
                <a:ea typeface="微软雅黑" pitchFamily="34" charset="-122"/>
              </a:rPr>
              <a:t>在此输入过渡页标题</a:t>
            </a:r>
            <a:endParaRPr lang="zh-CN" altLang="en-US" sz="3600" b="1" kern="0"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a:t>
            </a:r>
            <a:r>
              <a:rPr lang="zh-CN" altLang="en-US" sz="1400" kern="0" dirty="0" smtClean="0">
                <a:solidFill>
                  <a:schemeClr val="bg1"/>
                </a:solidFill>
                <a:latin typeface="微软雅黑" pitchFamily="34" charset="-122"/>
                <a:ea typeface="微软雅黑" pitchFamily="34" charset="-122"/>
              </a:rPr>
              <a:t>录入</a:t>
            </a:r>
            <a:r>
              <a:rPr lang="zh-CN" altLang="en-US" sz="1400" kern="0" dirty="0">
                <a:solidFill>
                  <a:schemeClr val="bg1"/>
                </a:solidFill>
                <a:latin typeface="微软雅黑" pitchFamily="34" charset="-122"/>
                <a:ea typeface="微软雅黑" pitchFamily="34" charset="-122"/>
              </a:rPr>
              <a:t>此部分的内容及说明，</a:t>
            </a:r>
            <a:r>
              <a:rPr lang="zh-CN" altLang="en-US" sz="1400" kern="0" dirty="0" smtClean="0">
                <a:solidFill>
                  <a:schemeClr val="bg1"/>
                </a:solidFill>
                <a:latin typeface="微软雅黑" pitchFamily="34" charset="-122"/>
                <a:ea typeface="微软雅黑" pitchFamily="34" charset="-122"/>
              </a:rPr>
              <a:t>简单扼要。</a:t>
            </a:r>
            <a:endParaRPr lang="zh-CN" altLang="en-US" sz="1400" kern="0" dirty="0">
              <a:solidFill>
                <a:schemeClr val="bg1"/>
              </a:solidFill>
              <a:latin typeface="微软雅黑" pitchFamily="34" charset="-122"/>
              <a:ea typeface="微软雅黑" pitchFamily="34" charset="-122"/>
            </a:endParaRPr>
          </a:p>
        </p:txBody>
      </p:sp>
      <p:sp>
        <p:nvSpPr>
          <p:cNvPr id="7" name="TextBox 6"/>
          <p:cNvSpPr txBox="1"/>
          <p:nvPr/>
        </p:nvSpPr>
        <p:spPr>
          <a:xfrm>
            <a:off x="499526" y="1773272"/>
            <a:ext cx="1353256" cy="1446550"/>
          </a:xfrm>
          <a:prstGeom prst="rect">
            <a:avLst/>
          </a:prstGeom>
          <a:noFill/>
        </p:spPr>
        <p:txBody>
          <a:bodyPr wrap="none" rtlCol="0">
            <a:spAutoFit/>
          </a:bodyPr>
          <a:lstStyle/>
          <a:p>
            <a:pPr algn="ctr"/>
            <a:r>
              <a:rPr lang="en-US" altLang="zh-CN" sz="8800" dirty="0" smtClean="0">
                <a:solidFill>
                  <a:schemeClr val="bg1"/>
                </a:solidFill>
                <a:latin typeface="Impact" panose="020B0806030902050204" pitchFamily="34" charset="0"/>
                <a:ea typeface="微软雅黑" panose="020B0503020204020204" pitchFamily="34" charset="-122"/>
              </a:rPr>
              <a:t>04</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 xmlns:p14="http://schemas.microsoft.com/office/powerpoint/2010/main" val="931121593"/>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212172" y="1447848"/>
            <a:ext cx="1258035"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348493" y="1509526"/>
            <a:ext cx="1056462"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28" name="五边形 27"/>
          <p:cNvSpPr/>
          <p:nvPr/>
        </p:nvSpPr>
        <p:spPr bwMode="auto">
          <a:xfrm>
            <a:off x="2212171" y="2638075"/>
            <a:ext cx="1258036"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354164" y="2714277"/>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30" name="五边形 29"/>
          <p:cNvSpPr/>
          <p:nvPr/>
        </p:nvSpPr>
        <p:spPr bwMode="auto">
          <a:xfrm>
            <a:off x="2212171" y="3885006"/>
            <a:ext cx="1258036" cy="386488"/>
          </a:xfrm>
          <a:prstGeom prst="homePlate">
            <a:avLst/>
          </a:prstGeom>
          <a:solidFill>
            <a:schemeClr val="accent1"/>
          </a:solidFill>
          <a:ln w="3175" cap="flat" cmpd="sng">
            <a:noFill/>
            <a:bevel/>
            <a:headEnd/>
            <a:tailEnd/>
          </a:ln>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354164" y="3947512"/>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100" dirty="0"/>
              <a:t>添加标题</a:t>
            </a:r>
          </a:p>
        </p:txBody>
      </p:sp>
      <p:sp>
        <p:nvSpPr>
          <p:cNvPr id="32" name="任意多边形 31"/>
          <p:cNvSpPr/>
          <p:nvPr/>
        </p:nvSpPr>
        <p:spPr bwMode="auto">
          <a:xfrm>
            <a:off x="1496934"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sp>
        <p:nvSpPr>
          <p:cNvPr id="33" name="任意多边形 32"/>
          <p:cNvSpPr/>
          <p:nvPr/>
        </p:nvSpPr>
        <p:spPr bwMode="auto">
          <a:xfrm flipV="1">
            <a:off x="1496936"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cxnSp>
        <p:nvCxnSpPr>
          <p:cNvPr id="34" name="直接连接符 33"/>
          <p:cNvCxnSpPr/>
          <p:nvPr/>
        </p:nvCxnSpPr>
        <p:spPr bwMode="auto">
          <a:xfrm>
            <a:off x="1496934" y="2850908"/>
            <a:ext cx="855695" cy="2"/>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4699" y="2379807"/>
            <a:ext cx="943005" cy="942204"/>
          </a:xfrm>
          <a:prstGeom prst="ellipse">
            <a:avLst/>
          </a:prstGeom>
          <a:solidFill>
            <a:schemeClr val="accent1"/>
          </a:solidFill>
          <a:ln w="3175" cap="flat" cmpd="sng">
            <a:noFill/>
            <a:bevel/>
            <a:headEnd/>
            <a:tailEnd/>
          </a:ln>
          <a:extLst/>
        </p:spPr>
        <p:txBody>
          <a:bodyPr lIns="62118" tIns="31058" rIns="62118" bIns="31058" anchor="ctr"/>
          <a:lstStyle/>
          <a:p>
            <a:pPr algn="ctr"/>
            <a:r>
              <a:rPr lang="zh-CN" altLang="en-US" sz="1400" b="1" dirty="0">
                <a:solidFill>
                  <a:srgbClr val="F8F8F8"/>
                </a:solidFill>
                <a:ea typeface="微软雅黑" pitchFamily="34" charset="-122"/>
              </a:rPr>
              <a:t>添加</a:t>
            </a:r>
            <a:endParaRPr lang="en-US" altLang="zh-CN" sz="1400" b="1" dirty="0">
              <a:solidFill>
                <a:srgbClr val="F8F8F8"/>
              </a:solidFill>
              <a:ea typeface="微软雅黑" pitchFamily="34" charset="-122"/>
            </a:endParaRPr>
          </a:p>
          <a:p>
            <a:pPr algn="ctr"/>
            <a:r>
              <a:rPr lang="zh-CN" altLang="en-US" sz="1400" b="1" dirty="0">
                <a:solidFill>
                  <a:srgbClr val="F8F8F8"/>
                </a:solidFill>
                <a:ea typeface="微软雅黑" pitchFamily="34" charset="-122"/>
              </a:rPr>
              <a:t>标题</a:t>
            </a:r>
          </a:p>
        </p:txBody>
      </p:sp>
      <p:sp>
        <p:nvSpPr>
          <p:cNvPr id="36" name="右弧形箭头 35"/>
          <p:cNvSpPr/>
          <p:nvPr/>
        </p:nvSpPr>
        <p:spPr>
          <a:xfrm>
            <a:off x="6435667" y="1389622"/>
            <a:ext cx="673760" cy="1408981"/>
          </a:xfrm>
          <a:prstGeom prst="curvedLeftArrow">
            <a:avLst/>
          </a:prstGeom>
          <a:solidFill>
            <a:schemeClr val="accent2"/>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7" name="右弧形箭头 36"/>
          <p:cNvSpPr/>
          <p:nvPr/>
        </p:nvSpPr>
        <p:spPr>
          <a:xfrm>
            <a:off x="6442502" y="2801444"/>
            <a:ext cx="666924" cy="1557403"/>
          </a:xfrm>
          <a:prstGeom prst="curvedLeftArrow">
            <a:avLst/>
          </a:prstGeom>
          <a:solidFill>
            <a:schemeClr val="accent2"/>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8" name="右弧形箭头 37"/>
          <p:cNvSpPr/>
          <p:nvPr/>
        </p:nvSpPr>
        <p:spPr>
          <a:xfrm rot="10800000" flipH="1">
            <a:off x="6243302" y="1696865"/>
            <a:ext cx="770430" cy="2285921"/>
          </a:xfrm>
          <a:prstGeom prst="curvedLeftArrow">
            <a:avLst/>
          </a:prstGeom>
          <a:solidFill>
            <a:schemeClr val="accent1"/>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9" name="TextBox 31"/>
          <p:cNvSpPr txBox="1"/>
          <p:nvPr/>
        </p:nvSpPr>
        <p:spPr>
          <a:xfrm>
            <a:off x="7064536"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0" name="TextBox 31"/>
          <p:cNvSpPr txBox="1"/>
          <p:nvPr/>
        </p:nvSpPr>
        <p:spPr>
          <a:xfrm>
            <a:off x="7200364"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1" name="TextBox 31"/>
          <p:cNvSpPr txBox="1"/>
          <p:nvPr/>
        </p:nvSpPr>
        <p:spPr>
          <a:xfrm>
            <a:off x="7200364"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accent1"/>
                </a:solidFill>
                <a:latin typeface="Broadway BT"/>
                <a:ea typeface="微软雅黑"/>
              </a:rPr>
              <a:t>补充性文字</a:t>
            </a:r>
          </a:p>
        </p:txBody>
      </p:sp>
      <p:sp>
        <p:nvSpPr>
          <p:cNvPr id="42" name="圆角矩形 41"/>
          <p:cNvSpPr/>
          <p:nvPr/>
        </p:nvSpPr>
        <p:spPr bwMode="auto">
          <a:xfrm>
            <a:off x="3102216"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02216"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4" name="圆角矩形 43"/>
          <p:cNvSpPr/>
          <p:nvPr/>
        </p:nvSpPr>
        <p:spPr bwMode="auto">
          <a:xfrm>
            <a:off x="3102216"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5" name="TextBox 32"/>
          <p:cNvSpPr txBox="1">
            <a:spLocks noChangeArrowheads="1"/>
          </p:cNvSpPr>
          <p:nvPr/>
        </p:nvSpPr>
        <p:spPr bwMode="auto">
          <a:xfrm>
            <a:off x="3293873" y="3859782"/>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3282250" y="256715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3286197" y="139373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24" name="TextBox 23"/>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5" name="TextBox 24"/>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2027118107"/>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a:grpSpLocks/>
          </p:cNvGrpSpPr>
          <p:nvPr/>
        </p:nvGrpSpPr>
        <p:grpSpPr bwMode="auto">
          <a:xfrm>
            <a:off x="2366628" y="1131590"/>
            <a:ext cx="1442867" cy="845091"/>
            <a:chOff x="0" y="0"/>
            <a:chExt cx="9801" cy="6692"/>
          </a:xfrm>
          <a:solidFill>
            <a:schemeClr val="accent1"/>
          </a:solidFill>
        </p:grpSpPr>
        <p:sp>
          <p:nvSpPr>
            <p:cNvPr id="22"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23"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sp>
          <p:nvSpPr>
            <p:cNvPr id="24"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25" name="Group 12"/>
          <p:cNvGrpSpPr>
            <a:grpSpLocks/>
          </p:cNvGrpSpPr>
          <p:nvPr/>
        </p:nvGrpSpPr>
        <p:grpSpPr bwMode="auto">
          <a:xfrm>
            <a:off x="5120293" y="1131590"/>
            <a:ext cx="1442867" cy="845091"/>
            <a:chOff x="0" y="0"/>
            <a:chExt cx="9801" cy="6692"/>
          </a:xfrm>
          <a:solidFill>
            <a:schemeClr val="accent2"/>
          </a:solidFill>
        </p:grpSpPr>
        <p:sp>
          <p:nvSpPr>
            <p:cNvPr id="45"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sp>
          <p:nvSpPr>
            <p:cNvPr id="46"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sp>
          <p:nvSpPr>
            <p:cNvPr id="47"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 xmlns:a14="http://schemas.microsoft.com/office/drawing/2010/main" w="9525">
                  <a:solidFill>
                    <a:srgbClr val="000000"/>
                  </a:solidFill>
                  <a:round/>
                  <a:headEnd/>
                  <a:tailEnd/>
                </a14:hiddenLine>
              </a:ext>
            </a:extLst>
          </p:spPr>
          <p:txBody>
            <a:bodyPr anchor="ctr"/>
            <a:lstStyle/>
            <a:p>
              <a:pPr algn="ctr"/>
              <a:endParaRPr lang="zh-CN" altLang="en-US" sz="1400" b="1">
                <a:solidFill>
                  <a:srgbClr val="F8F8F8"/>
                </a:solidFill>
                <a:ea typeface="微软雅黑" pitchFamily="34" charset="-122"/>
              </a:endParaRPr>
            </a:p>
          </p:txBody>
        </p:sp>
      </p:grpSp>
      <p:sp>
        <p:nvSpPr>
          <p:cNvPr id="48" name="Text Box 16"/>
          <p:cNvSpPr txBox="1">
            <a:spLocks noChangeArrowheads="1"/>
          </p:cNvSpPr>
          <p:nvPr/>
        </p:nvSpPr>
        <p:spPr bwMode="auto">
          <a:xfrm>
            <a:off x="2366628" y="2091043"/>
            <a:ext cx="1611874" cy="251094"/>
          </a:xfrm>
          <a:prstGeom prst="rect">
            <a:avLst/>
          </a:prstGeom>
          <a:solidFill>
            <a:schemeClr val="accent1"/>
          </a:solidFill>
          <a:ln w="3175" cap="flat" cmpd="sng">
            <a:noFill/>
            <a:bevel/>
            <a:headEnd/>
            <a:tailEnd/>
          </a:ln>
        </p:spPr>
        <p:txBody>
          <a:bodyPr lIns="62118" tIns="31058" rIns="62118" bIns="31058" anchor="ctr"/>
          <a:lstStyle>
            <a:defPPr>
              <a:defRPr lang="zh-CN"/>
            </a:defPPr>
          </a:lstStyle>
          <a:p>
            <a:pPr algn="ctr">
              <a:lnSpc>
                <a:spcPct val="130000"/>
              </a:lnSpc>
            </a:pPr>
            <a:r>
              <a:rPr lang="en-US" altLang="zh-CN" sz="1100" b="1" dirty="0">
                <a:solidFill>
                  <a:srgbClr val="F8F8F8"/>
                </a:solidFill>
                <a:latin typeface="微软雅黑" pitchFamily="34" charset="-122"/>
                <a:ea typeface="微软雅黑" pitchFamily="34" charset="-122"/>
              </a:rPr>
              <a:t>A</a:t>
            </a:r>
            <a:r>
              <a:rPr lang="zh-CN" altLang="en-US" sz="1100" b="1" dirty="0">
                <a:solidFill>
                  <a:srgbClr val="F8F8F8"/>
                </a:solidFill>
                <a:latin typeface="微软雅黑" pitchFamily="34" charset="-122"/>
                <a:ea typeface="微软雅黑" pitchFamily="34" charset="-122"/>
              </a:rPr>
              <a:t>团队</a:t>
            </a:r>
          </a:p>
        </p:txBody>
      </p:sp>
      <p:sp>
        <p:nvSpPr>
          <p:cNvPr id="49" name="Rectangle 17"/>
          <p:cNvSpPr>
            <a:spLocks noChangeArrowheads="1"/>
          </p:cNvSpPr>
          <p:nvPr/>
        </p:nvSpPr>
        <p:spPr bwMode="auto">
          <a:xfrm>
            <a:off x="2366629" y="2384607"/>
            <a:ext cx="1612953" cy="1462218"/>
          </a:xfrm>
          <a:prstGeom prst="rect">
            <a:avLst/>
          </a:prstGeom>
          <a:solidFill>
            <a:schemeClr val="accent1"/>
          </a:solidFill>
          <a:ln>
            <a:noFill/>
          </a:ln>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0" name="Text Box 18"/>
          <p:cNvSpPr txBox="1">
            <a:spLocks noChangeArrowheads="1"/>
          </p:cNvSpPr>
          <p:nvPr/>
        </p:nvSpPr>
        <p:spPr bwMode="auto">
          <a:xfrm>
            <a:off x="5119215" y="2091044"/>
            <a:ext cx="1612953" cy="272019"/>
          </a:xfrm>
          <a:prstGeom prst="rect">
            <a:avLst/>
          </a:prstGeom>
          <a:solidFill>
            <a:schemeClr val="accent2"/>
          </a:solid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nSpc>
                <a:spcPct val="130000"/>
              </a:lnSpc>
            </a:pPr>
            <a:r>
              <a:rPr lang="en-US" altLang="zh-CN" sz="1100" dirty="0">
                <a:latin typeface="微软雅黑" pitchFamily="34" charset="-122"/>
              </a:rPr>
              <a:t>B</a:t>
            </a:r>
            <a:r>
              <a:rPr lang="zh-CN" altLang="en-US" sz="1100" dirty="0">
                <a:latin typeface="微软雅黑" pitchFamily="34" charset="-122"/>
              </a:rPr>
              <a:t>团队</a:t>
            </a:r>
          </a:p>
        </p:txBody>
      </p:sp>
      <p:sp>
        <p:nvSpPr>
          <p:cNvPr id="51" name="Rectangle 19"/>
          <p:cNvSpPr>
            <a:spLocks noChangeArrowheads="1"/>
          </p:cNvSpPr>
          <p:nvPr/>
        </p:nvSpPr>
        <p:spPr bwMode="auto">
          <a:xfrm>
            <a:off x="5119215" y="2384607"/>
            <a:ext cx="1612953" cy="1462218"/>
          </a:xfrm>
          <a:prstGeom prst="rect">
            <a:avLst/>
          </a:prstGeom>
          <a:solidFill>
            <a:schemeClr val="accent2"/>
          </a:solidFill>
          <a:ln>
            <a:noFill/>
          </a:ln>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2" name="Text Box 20"/>
          <p:cNvSpPr txBox="1">
            <a:spLocks noChangeArrowheads="1"/>
          </p:cNvSpPr>
          <p:nvPr/>
        </p:nvSpPr>
        <p:spPr bwMode="auto">
          <a:xfrm>
            <a:off x="2486306" y="2481759"/>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239970" y="2481759"/>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grpSp>
        <p:nvGrpSpPr>
          <p:cNvPr id="54" name="Group 22"/>
          <p:cNvGrpSpPr>
            <a:grpSpLocks/>
          </p:cNvGrpSpPr>
          <p:nvPr/>
        </p:nvGrpSpPr>
        <p:grpSpPr bwMode="auto">
          <a:xfrm>
            <a:off x="4199673" y="2005143"/>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nSpc>
                  <a:spcPct val="130000"/>
                </a:lnSpc>
              </a:pPr>
              <a:endParaRPr lang="zh-CN" altLang="en-US" sz="1000">
                <a:latin typeface="微软雅黑" pitchFamily="34" charset="-122"/>
                <a:ea typeface="微软雅黑"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1000" b="1" dirty="0">
                  <a:solidFill>
                    <a:srgbClr val="F8F8F8"/>
                  </a:solidFill>
                  <a:latin typeface="微软雅黑" pitchFamily="34" charset="-122"/>
                  <a:ea typeface="微软雅黑" pitchFamily="34" charset="-122"/>
                </a:rPr>
                <a:t>VS</a:t>
              </a:r>
              <a:endParaRPr lang="zh-CN" altLang="en-US" sz="1000" b="1" dirty="0">
                <a:solidFill>
                  <a:srgbClr val="F8F8F8"/>
                </a:solidFill>
                <a:latin typeface="微软雅黑" pitchFamily="34" charset="-122"/>
                <a:ea typeface="微软雅黑" pitchFamily="34" charset="-122"/>
              </a:endParaRPr>
            </a:p>
          </p:txBody>
        </p:sp>
      </p:grpSp>
      <p:sp>
        <p:nvSpPr>
          <p:cNvPr id="57" name="Rectangle 269"/>
          <p:cNvSpPr/>
          <p:nvPr/>
        </p:nvSpPr>
        <p:spPr>
          <a:xfrm>
            <a:off x="1115616" y="4062849"/>
            <a:ext cx="6984776" cy="597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itchFamily="34" charset="-122"/>
              <a:ea typeface="微软雅黑" pitchFamily="34" charset="-122"/>
            </a:endParaRPr>
          </a:p>
        </p:txBody>
      </p:sp>
      <p:sp>
        <p:nvSpPr>
          <p:cNvPr id="58" name="Text Box 7"/>
          <p:cNvSpPr txBox="1">
            <a:spLocks noChangeArrowheads="1"/>
          </p:cNvSpPr>
          <p:nvPr/>
        </p:nvSpPr>
        <p:spPr bwMode="auto">
          <a:xfrm>
            <a:off x="1547664" y="4099883"/>
            <a:ext cx="5986642" cy="488091"/>
          </a:xfrm>
          <a:prstGeom prst="rect">
            <a:avLst/>
          </a:prstGeom>
          <a:noFill/>
          <a:ln w="9525">
            <a:noFill/>
            <a:miter lim="800000"/>
            <a:headEnd/>
            <a:tailEnd/>
          </a:ln>
        </p:spPr>
        <p:txBody>
          <a:bodyPr wrap="square" lIns="31058" tIns="15530" rIns="31058" bIns="15530" anchor="ctr">
            <a:spAutoFit/>
          </a:bodyPr>
          <a:lstStyle/>
          <a:p>
            <a:pPr algn="ctr" defTabSz="739264">
              <a:lnSpc>
                <a:spcPct val="130000"/>
              </a:lnSpc>
            </a:pPr>
            <a:r>
              <a:rPr lang="zh-CN" altLang="en-US" sz="1200" dirty="0">
                <a:solidFill>
                  <a:schemeClr val="bg1"/>
                </a:solidFill>
                <a:latin typeface="微软雅黑" pitchFamily="34" charset="-122"/>
                <a:ea typeface="微软雅黑"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200" dirty="0">
              <a:solidFill>
                <a:schemeClr val="bg1"/>
              </a:solidFill>
              <a:latin typeface="微软雅黑" pitchFamily="34" charset="-122"/>
              <a:ea typeface="微软雅黑" pitchFamily="34" charset="-122"/>
              <a:cs typeface="Open Sans Semibold" pitchFamily="34" charset="0"/>
            </a:endParaRPr>
          </a:p>
        </p:txBody>
      </p:sp>
      <p:sp>
        <p:nvSpPr>
          <p:cNvPr id="26" name="TextBox 2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7" name="TextBox 2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1874952454"/>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866" tIns="27866" rIns="27866" bIns="27866" numCol="1" spcCol="0" rtlCol="0" fromWordArt="0" anchor="t" anchorCtr="0" forceAA="0" compatLnSpc="1">
            <a:prstTxWarp prst="textNoShape">
              <a:avLst/>
            </a:prstTxWarp>
            <a:noAutofit/>
          </a:bodyPr>
          <a:lstStyle/>
          <a:p>
            <a:pPr defTabSz="557131" fontAlgn="base">
              <a:lnSpc>
                <a:spcPct val="80000"/>
              </a:lnSpc>
              <a:spcBef>
                <a:spcPct val="0"/>
              </a:spcBef>
              <a:spcAft>
                <a:spcPct val="0"/>
              </a:spcAft>
            </a:pPr>
            <a:endParaRPr lang="en-US" altLang="zh-CN"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a:p>
            <a:pPr defTabSz="557131" fontAlgn="base">
              <a:lnSpc>
                <a:spcPct val="80000"/>
              </a:lnSpc>
              <a:spcBef>
                <a:spcPct val="0"/>
              </a:spcBef>
              <a:spcAft>
                <a:spcPct val="0"/>
              </a:spcAft>
            </a:pPr>
            <a:r>
              <a:rPr lang="zh-CN" altLang="en-US" sz="1200" spc="-31"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单击添加标题</a:t>
            </a:r>
          </a:p>
        </p:txBody>
      </p:sp>
      <p:sp>
        <p:nvSpPr>
          <p:cNvPr id="6" name="Right Arrow 74"/>
          <p:cNvSpPr/>
          <p:nvPr/>
        </p:nvSpPr>
        <p:spPr bwMode="auto">
          <a:xfrm rot="16200000" flipV="1">
            <a:off x="6291250" y="3050715"/>
            <a:ext cx="2068558"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7" name="TextBox 6"/>
          <p:cNvSpPr txBox="1"/>
          <p:nvPr/>
        </p:nvSpPr>
        <p:spPr>
          <a:xfrm>
            <a:off x="6536952" y="3206631"/>
            <a:ext cx="86097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+80%</a:t>
            </a:r>
          </a:p>
        </p:txBody>
      </p:sp>
      <p:sp>
        <p:nvSpPr>
          <p:cNvPr id="9" name="Right Arrow 76"/>
          <p:cNvSpPr/>
          <p:nvPr/>
        </p:nvSpPr>
        <p:spPr bwMode="auto">
          <a:xfrm rot="5400000" flipV="1">
            <a:off x="5747639" y="2139607"/>
            <a:ext cx="670465"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10" name="TextBox 9"/>
          <p:cNvSpPr txBox="1"/>
          <p:nvPr/>
        </p:nvSpPr>
        <p:spPr>
          <a:xfrm>
            <a:off x="5301045" y="3917279"/>
            <a:ext cx="998412"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+50%</a:t>
            </a:r>
          </a:p>
        </p:txBody>
      </p:sp>
      <p:sp>
        <p:nvSpPr>
          <p:cNvPr id="11" name="Right Arrow 78"/>
          <p:cNvSpPr/>
          <p:nvPr/>
        </p:nvSpPr>
        <p:spPr bwMode="auto">
          <a:xfrm rot="16200000">
            <a:off x="5678989" y="3680479"/>
            <a:ext cx="807770" cy="504697"/>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729" tIns="27866" rIns="55729" bIns="27866" numCol="1" rtlCol="0" anchor="ctr" anchorCtr="0" compatLnSpc="1">
            <a:prstTxWarp prst="textNoShape">
              <a:avLst/>
            </a:prstTxWarp>
          </a:bodyPr>
          <a:lstStyle/>
          <a:p>
            <a:pPr algn="ctr" defTabSz="557131" fontAlgn="base">
              <a:spcBef>
                <a:spcPct val="0"/>
              </a:spcBef>
              <a:spcAft>
                <a:spcPct val="0"/>
              </a:spcAft>
            </a:pPr>
            <a:endParaRPr lang="en-US" sz="120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12" name="TextBox 11"/>
          <p:cNvSpPr txBox="1"/>
          <p:nvPr/>
        </p:nvSpPr>
        <p:spPr>
          <a:xfrm>
            <a:off x="5276510" y="2226030"/>
            <a:ext cx="998411" cy="230833"/>
          </a:xfrm>
          <a:prstGeom prst="rect">
            <a:avLst/>
          </a:prstGeom>
          <a:noFill/>
        </p:spPr>
        <p:txBody>
          <a:bodyPr wrap="square" lIns="0" tIns="0" rIns="0" bIns="0" rtlCol="0">
            <a:spAutoFit/>
          </a:bodyPr>
          <a:lstStyle/>
          <a:p>
            <a:r>
              <a:rPr lang="en-US" sz="1500" b="1" dirty="0">
                <a:gradFill>
                  <a:gsLst>
                    <a:gs pos="0">
                      <a:srgbClr val="FFFFFF"/>
                    </a:gs>
                    <a:gs pos="86000">
                      <a:srgbClr val="FFFFFF"/>
                    </a:gs>
                  </a:gsLst>
                  <a:lin ang="5400000" scaled="0"/>
                </a:gradFill>
                <a:latin typeface="微软雅黑" pitchFamily="34" charset="-122"/>
                <a:ea typeface="微软雅黑" pitchFamily="34" charset="-122"/>
              </a:rPr>
              <a:t>-30%   </a:t>
            </a:r>
          </a:p>
        </p:txBody>
      </p:sp>
      <p:graphicFrame>
        <p:nvGraphicFramePr>
          <p:cNvPr id="13" name="Chart 2"/>
          <p:cNvGraphicFramePr/>
          <p:nvPr>
            <p:extLst>
              <p:ext uri="{D42A27DB-BD31-4B8C-83A1-F6EECF244321}">
                <p14:modId xmlns="" xmlns:p14="http://schemas.microsoft.com/office/powerpoint/2010/main" val="1372511154"/>
              </p:ext>
            </p:extLst>
          </p:nvPr>
        </p:nvGraphicFramePr>
        <p:xfrm>
          <a:off x="1413895" y="1707654"/>
          <a:ext cx="3653916" cy="2733178"/>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a:spLocks/>
          </p:cNvSpPr>
          <p:nvPr/>
        </p:nvSpPr>
        <p:spPr>
          <a:xfrm>
            <a:off x="1122464" y="1438945"/>
            <a:ext cx="2729456" cy="888635"/>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latin typeface="微软雅黑" pitchFamily="34" charset="-122"/>
                <a:ea typeface="微软雅黑" pitchFamily="34" charset="-122"/>
              </a:rPr>
              <a:t>您的内容打在这里，或者通过复制您的文本后，在此框中选择粘贴，并选择只保留文字</a:t>
            </a:r>
            <a:r>
              <a:rPr lang="zh-CN" altLang="en-US" sz="1200" dirty="0" smtClean="0">
                <a:latin typeface="微软雅黑" pitchFamily="34" charset="-122"/>
                <a:ea typeface="微软雅黑" pitchFamily="34" charset="-122"/>
              </a:rPr>
              <a:t>。</a:t>
            </a:r>
            <a:endParaRPr lang="en-US" sz="1200" dirty="0">
              <a:latin typeface="微软雅黑" pitchFamily="34" charset="-122"/>
              <a:ea typeface="微软雅黑" pitchFamily="34" charset="-122"/>
            </a:endParaRPr>
          </a:p>
        </p:txBody>
      </p:sp>
      <p:sp>
        <p:nvSpPr>
          <p:cNvPr id="15" name="Title 13"/>
          <p:cNvSpPr txBox="1">
            <a:spLocks/>
          </p:cNvSpPr>
          <p:nvPr/>
        </p:nvSpPr>
        <p:spPr>
          <a:xfrm>
            <a:off x="1108862" y="1052494"/>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a:solidFill>
                  <a:schemeClr val="accent1"/>
                </a:solidFill>
                <a:latin typeface="微软雅黑" pitchFamily="34" charset="-122"/>
                <a:ea typeface="微软雅黑" pitchFamily="34" charset="-122"/>
              </a:rPr>
              <a:t>单击此处添加标题</a:t>
            </a:r>
          </a:p>
        </p:txBody>
      </p:sp>
      <p:sp>
        <p:nvSpPr>
          <p:cNvPr id="16" name="矩形 15"/>
          <p:cNvSpPr/>
          <p:nvPr/>
        </p:nvSpPr>
        <p:spPr>
          <a:xfrm>
            <a:off x="1533618"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7" name="矩形 16"/>
          <p:cNvSpPr/>
          <p:nvPr/>
        </p:nvSpPr>
        <p:spPr>
          <a:xfrm>
            <a:off x="2391703"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8" name="矩形 17"/>
          <p:cNvSpPr/>
          <p:nvPr/>
        </p:nvSpPr>
        <p:spPr>
          <a:xfrm>
            <a:off x="3272181"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19" name="矩形 18"/>
          <p:cNvSpPr/>
          <p:nvPr/>
        </p:nvSpPr>
        <p:spPr>
          <a:xfrm>
            <a:off x="4160111" y="4439540"/>
            <a:ext cx="840743" cy="241605"/>
          </a:xfrm>
          <a:prstGeom prst="rect">
            <a:avLst/>
          </a:prstGeom>
        </p:spPr>
        <p:txBody>
          <a:bodyPr wrap="none" lIns="68580" tIns="34290" rIns="68580" bIns="34290">
            <a:spAutoFit/>
          </a:bodyPr>
          <a:lstStyle/>
          <a:p>
            <a:pPr defTabSz="557131" fontAlgn="base">
              <a:lnSpc>
                <a:spcPct val="80000"/>
              </a:lnSpc>
              <a:spcBef>
                <a:spcPct val="0"/>
              </a:spcBef>
              <a:spcAft>
                <a:spcPct val="0"/>
              </a:spcAft>
            </a:pPr>
            <a:r>
              <a:rPr lang="zh-CN" altLang="en-US" sz="1400" spc="-31" dirty="0">
                <a:solidFill>
                  <a:schemeClr val="tx1">
                    <a:lumMod val="85000"/>
                    <a:lumOff val="15000"/>
                  </a:schemeClr>
                </a:solidFill>
                <a:latin typeface="微软雅黑" pitchFamily="34" charset="-122"/>
                <a:ea typeface="微软雅黑" pitchFamily="34" charset="-122"/>
                <a:cs typeface="Segoe UI" pitchFamily="34" charset="0"/>
              </a:rPr>
              <a:t>添加标题</a:t>
            </a:r>
          </a:p>
        </p:txBody>
      </p:sp>
      <p:sp>
        <p:nvSpPr>
          <p:cNvPr id="20" name="TextBox 19"/>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1" name="TextBox 20"/>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1372983585"/>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10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Graphic spid="13" grpId="0">
        <p:bldAsOne/>
      </p:bldGraphic>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smtClean="0">
                <a:latin typeface="微软雅黑" pitchFamily="34" charset="-122"/>
              </a:rPr>
              <a:t>点击添加表述内容标题</a:t>
            </a:r>
            <a:endParaRPr lang="zh-CN" altLang="en-US" b="1" dirty="0">
              <a:latin typeface="微软雅黑" pitchFamily="34" charset="-122"/>
            </a:endParaRPr>
          </a:p>
        </p:txBody>
      </p:sp>
      <p:grpSp>
        <p:nvGrpSpPr>
          <p:cNvPr id="36" name="组合 34"/>
          <p:cNvGrpSpPr>
            <a:grpSpLocks/>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a:grpSpLocks/>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a:grpSpLocks/>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a:grpSpLocks/>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3192319310"/>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ppt_x,ppt_y</p:attrName>
                                        </p:attrNameLst>
                                      </p:cBhvr>
                                      <p:rCtr x="-15400" y="6000"/>
                                    </p:animMotion>
                                  </p:childTnLst>
                                </p:cTn>
                              </p:par>
                            </p:childTnLst>
                          </p:cTn>
                        </p:par>
                        <p:par>
                          <p:cTn id="33" fill="hold">
                            <p:stCondLst>
                              <p:cond delay="2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2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3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1958506"/>
            <a:ext cx="3628551" cy="1283968"/>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5" name="TextBox 4"/>
          <p:cNvSpPr txBox="1"/>
          <p:nvPr/>
        </p:nvSpPr>
        <p:spPr bwMode="auto">
          <a:xfrm>
            <a:off x="1147538" y="2101138"/>
            <a:ext cx="1172116" cy="707886"/>
          </a:xfrm>
          <a:prstGeom prst="rect">
            <a:avLst/>
          </a:prstGeom>
          <a:noFill/>
        </p:spPr>
        <p:txBody>
          <a:bodyPr wrap="none">
            <a:spAutoFit/>
          </a:bodyPr>
          <a:lstStyle/>
          <a:p>
            <a:pPr fontAlgn="auto">
              <a:spcBef>
                <a:spcPts val="0"/>
              </a:spcBef>
              <a:spcAft>
                <a:spcPts val="0"/>
              </a:spcAft>
              <a:defRPr/>
            </a:pPr>
            <a:r>
              <a:rPr lang="zh-CN" altLang="en-US" sz="4000" kern="0" spc="-150" dirty="0">
                <a:ln w="1905">
                  <a:noFill/>
                </a:ln>
                <a:solidFill>
                  <a:schemeClr val="bg1"/>
                </a:solidFill>
                <a:latin typeface="方正大黑简体" pitchFamily="65" charset="-122"/>
                <a:ea typeface="方正大黑简体" pitchFamily="65" charset="-122"/>
              </a:rPr>
              <a:t>目录</a:t>
            </a:r>
          </a:p>
        </p:txBody>
      </p:sp>
      <p:sp>
        <p:nvSpPr>
          <p:cNvPr id="6" name="TextBox 5"/>
          <p:cNvSpPr txBox="1"/>
          <p:nvPr/>
        </p:nvSpPr>
        <p:spPr bwMode="auto">
          <a:xfrm>
            <a:off x="969811" y="2675711"/>
            <a:ext cx="1620765" cy="400110"/>
          </a:xfrm>
          <a:prstGeom prst="rect">
            <a:avLst/>
          </a:prstGeom>
          <a:noFill/>
        </p:spPr>
        <p:txBody>
          <a:bodyPr wrap="none">
            <a:spAutoFit/>
          </a:bodyPr>
          <a:lstStyle/>
          <a:p>
            <a:pPr algn="ctr"/>
            <a:r>
              <a:rPr lang="en-US" altLang="zh-CN" sz="2000" b="1" dirty="0">
                <a:solidFill>
                  <a:schemeClr val="bg1"/>
                </a:solidFill>
                <a:latin typeface="微软雅黑" pitchFamily="34" charset="-122"/>
                <a:ea typeface="微软雅黑" pitchFamily="34" charset="-122"/>
              </a:rPr>
              <a:t>CONTENTS</a:t>
            </a:r>
            <a:endParaRPr lang="zh-CN" altLang="en-US" sz="2000" b="1" dirty="0">
              <a:solidFill>
                <a:schemeClr val="bg1"/>
              </a:solidFill>
              <a:latin typeface="微软雅黑" pitchFamily="34" charset="-122"/>
              <a:ea typeface="微软雅黑" pitchFamily="34" charset="-122"/>
            </a:endParaRPr>
          </a:p>
        </p:txBody>
      </p:sp>
      <p:sp>
        <p:nvSpPr>
          <p:cNvPr id="8" name="TextBox 7"/>
          <p:cNvSpPr txBox="1"/>
          <p:nvPr/>
        </p:nvSpPr>
        <p:spPr bwMode="auto">
          <a:xfrm>
            <a:off x="3463201" y="947564"/>
            <a:ext cx="2236510" cy="40011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kumimoji="0" lang="zh-CN" altLang="en-US" sz="2000" b="1"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rPr>
              <a:t>输入标题内容</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p:txBody>
      </p:sp>
      <p:sp>
        <p:nvSpPr>
          <p:cNvPr id="9" name="TextBox 8"/>
          <p:cNvSpPr txBox="1"/>
          <p:nvPr/>
        </p:nvSpPr>
        <p:spPr bwMode="auto">
          <a:xfrm>
            <a:off x="3472726" y="1347614"/>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0" name="TextBox 9"/>
          <p:cNvSpPr txBox="1"/>
          <p:nvPr/>
        </p:nvSpPr>
        <p:spPr bwMode="auto">
          <a:xfrm>
            <a:off x="4452472" y="27880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1" name="TextBox 10"/>
          <p:cNvSpPr txBox="1"/>
          <p:nvPr/>
        </p:nvSpPr>
        <p:spPr bwMode="auto">
          <a:xfrm>
            <a:off x="4461997" y="3151223"/>
            <a:ext cx="2954337" cy="277813"/>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2" name="TextBox 11"/>
          <p:cNvSpPr txBox="1"/>
          <p:nvPr/>
        </p:nvSpPr>
        <p:spPr bwMode="auto">
          <a:xfrm>
            <a:off x="3977815" y="1891909"/>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3" name="TextBox 12"/>
          <p:cNvSpPr txBox="1"/>
          <p:nvPr/>
        </p:nvSpPr>
        <p:spPr bwMode="auto">
          <a:xfrm>
            <a:off x="3987340" y="2255051"/>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4" name="TextBox 13"/>
          <p:cNvSpPr txBox="1"/>
          <p:nvPr/>
        </p:nvSpPr>
        <p:spPr bwMode="auto">
          <a:xfrm>
            <a:off x="4920506" y="3678182"/>
            <a:ext cx="2236787" cy="40005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a:t>
            </a:r>
            <a:r>
              <a:rPr lang="zh-CN" altLang="en-US" sz="2000" b="1" kern="0" dirty="0">
                <a:solidFill>
                  <a:schemeClr val="tx1">
                    <a:lumMod val="75000"/>
                    <a:lumOff val="25000"/>
                  </a:schemeClr>
                </a:solidFill>
                <a:latin typeface="微软雅黑" pitchFamily="34" charset="-122"/>
                <a:ea typeface="微软雅黑" pitchFamily="34" charset="-122"/>
              </a:rPr>
              <a:t>输入标题内容</a:t>
            </a:r>
          </a:p>
        </p:txBody>
      </p:sp>
      <p:sp>
        <p:nvSpPr>
          <p:cNvPr id="15" name="TextBox 14"/>
          <p:cNvSpPr txBox="1"/>
          <p:nvPr/>
        </p:nvSpPr>
        <p:spPr bwMode="auto">
          <a:xfrm>
            <a:off x="4930031" y="4039736"/>
            <a:ext cx="2954337" cy="27781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在此录入此部分的内容及说明，简单扼要</a:t>
            </a:r>
          </a:p>
        </p:txBody>
      </p:sp>
      <p:sp>
        <p:nvSpPr>
          <p:cNvPr id="16" name="TextBox 15"/>
          <p:cNvSpPr txBox="1"/>
          <p:nvPr/>
        </p:nvSpPr>
        <p:spPr>
          <a:xfrm>
            <a:off x="2793223" y="915566"/>
            <a:ext cx="655949" cy="707886"/>
          </a:xfrm>
          <a:prstGeom prst="rect">
            <a:avLst/>
          </a:prstGeom>
          <a:noFill/>
        </p:spPr>
        <p:txBody>
          <a:bodyPr wrap="none" rtlCol="0">
            <a:spAutoFit/>
          </a:bodyPr>
          <a:lstStyle/>
          <a:p>
            <a:r>
              <a:rPr lang="en-US" altLang="zh-CN" sz="4000" dirty="0" smtClean="0">
                <a:solidFill>
                  <a:schemeClr val="accent1"/>
                </a:solidFill>
                <a:latin typeface="Impact" panose="020B0806030902050204" pitchFamily="34" charset="0"/>
              </a:rPr>
              <a:t>01</a:t>
            </a:r>
            <a:endParaRPr lang="zh-CN" altLang="en-US" sz="4000" dirty="0">
              <a:solidFill>
                <a:schemeClr val="accent1"/>
              </a:solidFill>
              <a:latin typeface="Impact" panose="020B0806030902050204" pitchFamily="34" charset="0"/>
            </a:endParaRPr>
          </a:p>
        </p:txBody>
      </p:sp>
      <p:sp>
        <p:nvSpPr>
          <p:cNvPr id="17" name="TextBox 16"/>
          <p:cNvSpPr txBox="1"/>
          <p:nvPr/>
        </p:nvSpPr>
        <p:spPr>
          <a:xfrm>
            <a:off x="3311842" y="1854949"/>
            <a:ext cx="718466" cy="707886"/>
          </a:xfrm>
          <a:prstGeom prst="rect">
            <a:avLst/>
          </a:prstGeom>
          <a:noFill/>
        </p:spPr>
        <p:txBody>
          <a:bodyPr wrap="none" rtlCol="0">
            <a:spAutoFit/>
          </a:bodyPr>
          <a:lstStyle/>
          <a:p>
            <a:r>
              <a:rPr lang="en-US" altLang="zh-CN" sz="4000" dirty="0" smtClean="0">
                <a:solidFill>
                  <a:schemeClr val="accent1"/>
                </a:solidFill>
                <a:latin typeface="Impact" panose="020B0806030902050204" pitchFamily="34" charset="0"/>
              </a:rPr>
              <a:t>02</a:t>
            </a:r>
            <a:endParaRPr lang="zh-CN" altLang="en-US" sz="4000" dirty="0">
              <a:solidFill>
                <a:schemeClr val="accent1"/>
              </a:solidFill>
              <a:latin typeface="Impact" panose="020B0806030902050204" pitchFamily="34" charset="0"/>
            </a:endParaRPr>
          </a:p>
        </p:txBody>
      </p:sp>
      <p:sp>
        <p:nvSpPr>
          <p:cNvPr id="18" name="TextBox 17"/>
          <p:cNvSpPr txBox="1"/>
          <p:nvPr/>
        </p:nvSpPr>
        <p:spPr>
          <a:xfrm>
            <a:off x="3847091" y="2715766"/>
            <a:ext cx="732893" cy="707886"/>
          </a:xfrm>
          <a:prstGeom prst="rect">
            <a:avLst/>
          </a:prstGeom>
          <a:noFill/>
        </p:spPr>
        <p:txBody>
          <a:bodyPr wrap="none" rtlCol="0">
            <a:spAutoFit/>
          </a:bodyPr>
          <a:lstStyle/>
          <a:p>
            <a:r>
              <a:rPr lang="en-US" altLang="zh-CN" sz="4000" dirty="0" smtClean="0">
                <a:solidFill>
                  <a:schemeClr val="accent1"/>
                </a:solidFill>
                <a:latin typeface="Impact" panose="020B0806030902050204" pitchFamily="34" charset="0"/>
              </a:rPr>
              <a:t>03</a:t>
            </a:r>
            <a:endParaRPr lang="zh-CN" altLang="en-US" sz="4000" dirty="0">
              <a:solidFill>
                <a:schemeClr val="accent1"/>
              </a:solidFill>
              <a:latin typeface="Impact" panose="020B0806030902050204" pitchFamily="34" charset="0"/>
            </a:endParaRPr>
          </a:p>
        </p:txBody>
      </p:sp>
      <p:sp>
        <p:nvSpPr>
          <p:cNvPr id="19" name="TextBox 18"/>
          <p:cNvSpPr txBox="1"/>
          <p:nvPr/>
        </p:nvSpPr>
        <p:spPr>
          <a:xfrm>
            <a:off x="4260933" y="3602072"/>
            <a:ext cx="716863" cy="707886"/>
          </a:xfrm>
          <a:prstGeom prst="rect">
            <a:avLst/>
          </a:prstGeom>
          <a:noFill/>
        </p:spPr>
        <p:txBody>
          <a:bodyPr wrap="none" rtlCol="0">
            <a:spAutoFit/>
          </a:bodyPr>
          <a:lstStyle/>
          <a:p>
            <a:r>
              <a:rPr lang="en-US" altLang="zh-CN" sz="4000" dirty="0" smtClean="0">
                <a:solidFill>
                  <a:schemeClr val="accent1"/>
                </a:solidFill>
                <a:latin typeface="Impact" panose="020B0806030902050204" pitchFamily="34" charset="0"/>
              </a:rPr>
              <a:t>04</a:t>
            </a:r>
            <a:endParaRPr lang="zh-CN" altLang="en-US" sz="4000" dirty="0">
              <a:solidFill>
                <a:schemeClr val="accent1"/>
              </a:solidFill>
              <a:latin typeface="Impact" panose="020B0806030902050204" pitchFamily="34" charset="0"/>
            </a:endParaRPr>
          </a:p>
        </p:txBody>
      </p:sp>
      <p:sp>
        <p:nvSpPr>
          <p:cNvPr id="20" name="矩形 34"/>
          <p:cNvSpPr/>
          <p:nvPr/>
        </p:nvSpPr>
        <p:spPr bwMode="auto">
          <a:xfrm>
            <a:off x="6987340" y="1954918"/>
            <a:ext cx="2170177" cy="1287555"/>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 fmla="*/ 0 w 1606620"/>
              <a:gd name="connsiteY0" fmla="*/ 0 h 1283968"/>
              <a:gd name="connsiteX1" fmla="*/ 1606620 w 1606620"/>
              <a:gd name="connsiteY1" fmla="*/ 0 h 1283968"/>
              <a:gd name="connsiteX2" fmla="*/ 1606620 w 1606620"/>
              <a:gd name="connsiteY2" fmla="*/ 1283968 h 1283968"/>
              <a:gd name="connsiteX3" fmla="*/ 551543 w 1606620"/>
              <a:gd name="connsiteY3" fmla="*/ 1283968 h 1283968"/>
              <a:gd name="connsiteX4" fmla="*/ 0 w 1606620"/>
              <a:gd name="connsiteY4" fmla="*/ 0 h 1283968"/>
              <a:gd name="connsiteX0" fmla="*/ 0 w 1833140"/>
              <a:gd name="connsiteY0" fmla="*/ 9525 h 1293493"/>
              <a:gd name="connsiteX1" fmla="*/ 1833140 w 1833140"/>
              <a:gd name="connsiteY1" fmla="*/ 0 h 1293493"/>
              <a:gd name="connsiteX2" fmla="*/ 1606620 w 1833140"/>
              <a:gd name="connsiteY2" fmla="*/ 1293493 h 1293493"/>
              <a:gd name="connsiteX3" fmla="*/ 551543 w 1833140"/>
              <a:gd name="connsiteY3" fmla="*/ 1293493 h 1293493"/>
              <a:gd name="connsiteX4" fmla="*/ 0 w 1833140"/>
              <a:gd name="connsiteY4" fmla="*/ 9525 h 1293493"/>
              <a:gd name="connsiteX0" fmla="*/ 0 w 1833140"/>
              <a:gd name="connsiteY0" fmla="*/ 9525 h 1293493"/>
              <a:gd name="connsiteX1" fmla="*/ 1833140 w 1833140"/>
              <a:gd name="connsiteY1" fmla="*/ 0 h 1293493"/>
              <a:gd name="connsiteX2" fmla="*/ 1833140 w 1833140"/>
              <a:gd name="connsiteY2" fmla="*/ 1293493 h 1293493"/>
              <a:gd name="connsiteX3" fmla="*/ 551543 w 1833140"/>
              <a:gd name="connsiteY3" fmla="*/ 1293493 h 1293493"/>
              <a:gd name="connsiteX4" fmla="*/ 0 w 1833140"/>
              <a:gd name="connsiteY4" fmla="*/ 9525 h 1293493"/>
              <a:gd name="connsiteX0" fmla="*/ 0 w 1833140"/>
              <a:gd name="connsiteY0" fmla="*/ 0 h 1283968"/>
              <a:gd name="connsiteX1" fmla="*/ 1833140 w 1833140"/>
              <a:gd name="connsiteY1" fmla="*/ 8288 h 1283968"/>
              <a:gd name="connsiteX2" fmla="*/ 1833140 w 1833140"/>
              <a:gd name="connsiteY2" fmla="*/ 1283968 h 1283968"/>
              <a:gd name="connsiteX3" fmla="*/ 551543 w 1833140"/>
              <a:gd name="connsiteY3" fmla="*/ 1283968 h 1283968"/>
              <a:gd name="connsiteX4" fmla="*/ 0 w 1833140"/>
              <a:gd name="connsiteY4" fmla="*/ 0 h 1283968"/>
              <a:gd name="connsiteX0" fmla="*/ 0 w 1843227"/>
              <a:gd name="connsiteY0" fmla="*/ 3587 h 1287555"/>
              <a:gd name="connsiteX1" fmla="*/ 1843227 w 1843227"/>
              <a:gd name="connsiteY1" fmla="*/ 0 h 1287555"/>
              <a:gd name="connsiteX2" fmla="*/ 1833140 w 1843227"/>
              <a:gd name="connsiteY2" fmla="*/ 1287555 h 1287555"/>
              <a:gd name="connsiteX3" fmla="*/ 551543 w 1843227"/>
              <a:gd name="connsiteY3" fmla="*/ 1287555 h 1287555"/>
              <a:gd name="connsiteX4" fmla="*/ 0 w 1843227"/>
              <a:gd name="connsiteY4" fmla="*/ 3587 h 128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21" name="TextBox 20"/>
          <p:cNvSpPr txBox="1"/>
          <p:nvPr/>
        </p:nvSpPr>
        <p:spPr>
          <a:xfrm>
            <a:off x="7595330" y="2304758"/>
            <a:ext cx="1297150" cy="523220"/>
          </a:xfrm>
          <a:prstGeom prst="rect">
            <a:avLst/>
          </a:prstGeom>
          <a:noFill/>
        </p:spPr>
        <p:txBody>
          <a:bodyPr wrap="none" rtlCol="0">
            <a:spAutoFit/>
          </a:bodyPr>
          <a:lstStyle/>
          <a:p>
            <a:r>
              <a:rPr lang="en-US" altLang="zh-CN" sz="2800" dirty="0" smtClean="0">
                <a:solidFill>
                  <a:schemeClr val="bg1"/>
                </a:solidFill>
                <a:latin typeface="Eras Bold ITC" panose="020B0907030504020204" pitchFamily="34" charset="0"/>
                <a:ea typeface="微软雅黑" panose="020B0503020204020204" pitchFamily="34" charset="-122"/>
              </a:rPr>
              <a:t>LOGO</a:t>
            </a:r>
            <a:endParaRPr lang="zh-CN" altLang="en-US" sz="2800" dirty="0">
              <a:solidFill>
                <a:schemeClr val="bg1"/>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2110673134"/>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style.rotation</p:attrName>
                                        </p:attrNameLst>
                                      </p:cBhvr>
                                      <p:tavLst>
                                        <p:tav tm="0">
                                          <p:val>
                                            <p:fltVal val="360"/>
                                          </p:val>
                                        </p:tav>
                                        <p:tav tm="100000">
                                          <p:val>
                                            <p:fltVal val="0"/>
                                          </p:val>
                                        </p:tav>
                                      </p:tavLst>
                                    </p:anim>
                                    <p:animEffect transition="in" filter="fade">
                                      <p:cBhvr>
                                        <p:cTn id="34" dur="500"/>
                                        <p:tgtEl>
                                          <p:spTgt spid="16"/>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600"/>
                            </p:stCondLst>
                            <p:childTnLst>
                              <p:par>
                                <p:cTn id="47" presetID="49" presetClass="entr" presetSubtype="0"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44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par>
                                <p:cTn id="70" presetID="42" presetClass="entr" presetSubtype="0" fill="hold" grpId="0" nodeType="withEffect">
                                  <p:stCondLst>
                                    <p:cond delay="4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5400"/>
                            </p:stCondLst>
                            <p:childTnLst>
                              <p:par>
                                <p:cTn id="81" presetID="49" presetClass="entr" presetSubtype="0" decel="10000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360"/>
                                          </p:val>
                                        </p:tav>
                                        <p:tav tm="100000">
                                          <p:val>
                                            <p:fltVal val="0"/>
                                          </p:val>
                                        </p:tav>
                                      </p:tavLst>
                                    </p:anim>
                                    <p:animEffect transition="in" filter="fade">
                                      <p:cBhvr>
                                        <p:cTn id="86" dur="500"/>
                                        <p:tgtEl>
                                          <p:spTgt spid="19"/>
                                        </p:tgtEl>
                                      </p:cBhvr>
                                    </p:animEffect>
                                  </p:childTnLst>
                                </p:cTn>
                              </p:par>
                              <p:par>
                                <p:cTn id="87" presetID="42" presetClass="entr" presetSubtype="0" fill="hold" grpId="0" nodeType="withEffect">
                                  <p:stCondLst>
                                    <p:cond delay="6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strVal val="#ppt_x"/>
                                          </p:val>
                                        </p:tav>
                                        <p:tav tm="100000">
                                          <p:val>
                                            <p:strVal val="#ppt_x"/>
                                          </p:val>
                                        </p:tav>
                                      </p:tavLst>
                                    </p:anim>
                                    <p:anim calcmode="lin" valueType="num">
                                      <p:cBhvr>
                                        <p:cTn id="91" dur="500" fill="hold"/>
                                        <p:tgtEl>
                                          <p:spTgt spid="1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0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strVal val="#ppt_x"/>
                                          </p:val>
                                        </p:tav>
                                        <p:tav tm="100000">
                                          <p:val>
                                            <p:strVal val="#ppt_x"/>
                                          </p:val>
                                        </p:tav>
                                      </p:tavLst>
                                    </p:anim>
                                    <p:anim calcmode="lin" valueType="num">
                                      <p:cBhvr>
                                        <p:cTn id="9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a:grpSpLocks/>
          </p:cNvGrpSpPr>
          <p:nvPr/>
        </p:nvGrpSpPr>
        <p:grpSpPr bwMode="auto">
          <a:xfrm rot="-1142007">
            <a:off x="1264073" y="1831372"/>
            <a:ext cx="1556078" cy="1558119"/>
            <a:chOff x="0" y="0"/>
            <a:chExt cx="1200" cy="1200"/>
          </a:xfrm>
          <a:solidFill>
            <a:schemeClr val="accent1"/>
          </a:solidFill>
        </p:grpSpPr>
        <p:sp>
          <p:nvSpPr>
            <p:cNvPr id="125"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26" name="Group 4"/>
            <p:cNvGrpSpPr>
              <a:grpSpLocks/>
            </p:cNvGrpSpPr>
            <p:nvPr/>
          </p:nvGrpSpPr>
          <p:grpSpPr bwMode="auto">
            <a:xfrm>
              <a:off x="456" y="0"/>
              <a:ext cx="288" cy="1200"/>
              <a:chOff x="0" y="0"/>
              <a:chExt cx="288" cy="1200"/>
            </a:xfrm>
            <a:grpFill/>
          </p:grpSpPr>
          <p:sp>
            <p:nvSpPr>
              <p:cNvPr id="136"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7"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7" name="Group 7"/>
            <p:cNvGrpSpPr>
              <a:grpSpLocks/>
            </p:cNvGrpSpPr>
            <p:nvPr/>
          </p:nvGrpSpPr>
          <p:grpSpPr bwMode="auto">
            <a:xfrm rot="-5400000">
              <a:off x="456" y="0"/>
              <a:ext cx="288" cy="1200"/>
              <a:chOff x="0" y="0"/>
              <a:chExt cx="288" cy="1200"/>
            </a:xfrm>
            <a:grpFill/>
          </p:grpSpPr>
          <p:sp>
            <p:nvSpPr>
              <p:cNvPr id="134"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5"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8" name="Group 10"/>
            <p:cNvGrpSpPr>
              <a:grpSpLocks/>
            </p:cNvGrpSpPr>
            <p:nvPr/>
          </p:nvGrpSpPr>
          <p:grpSpPr bwMode="auto">
            <a:xfrm rot="-2700000">
              <a:off x="456" y="0"/>
              <a:ext cx="288" cy="1200"/>
              <a:chOff x="0" y="0"/>
              <a:chExt cx="288" cy="1200"/>
            </a:xfrm>
            <a:grpFill/>
          </p:grpSpPr>
          <p:sp>
            <p:nvSpPr>
              <p:cNvPr id="132"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3"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29" name="Group 13"/>
            <p:cNvGrpSpPr>
              <a:grpSpLocks/>
            </p:cNvGrpSpPr>
            <p:nvPr/>
          </p:nvGrpSpPr>
          <p:grpSpPr bwMode="auto">
            <a:xfrm rot="2700000" flipH="1">
              <a:off x="457" y="0"/>
              <a:ext cx="288" cy="1200"/>
              <a:chOff x="0" y="0"/>
              <a:chExt cx="288" cy="1200"/>
            </a:xfrm>
            <a:grpFill/>
          </p:grpSpPr>
          <p:sp>
            <p:nvSpPr>
              <p:cNvPr id="130"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31"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38" name="Group 16"/>
          <p:cNvGrpSpPr>
            <a:grpSpLocks/>
          </p:cNvGrpSpPr>
          <p:nvPr/>
        </p:nvGrpSpPr>
        <p:grpSpPr bwMode="auto">
          <a:xfrm rot="-1142007">
            <a:off x="1264073" y="1830971"/>
            <a:ext cx="1556078" cy="1558119"/>
            <a:chOff x="0" y="0"/>
            <a:chExt cx="1200" cy="1200"/>
          </a:xfrm>
          <a:solidFill>
            <a:schemeClr val="accent1"/>
          </a:solidFill>
        </p:grpSpPr>
        <p:sp>
          <p:nvSpPr>
            <p:cNvPr id="139"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40" name="Group 18"/>
            <p:cNvGrpSpPr>
              <a:grpSpLocks/>
            </p:cNvGrpSpPr>
            <p:nvPr/>
          </p:nvGrpSpPr>
          <p:grpSpPr bwMode="auto">
            <a:xfrm>
              <a:off x="456" y="0"/>
              <a:ext cx="288" cy="1200"/>
              <a:chOff x="0" y="0"/>
              <a:chExt cx="288" cy="1200"/>
            </a:xfrm>
            <a:grpFill/>
          </p:grpSpPr>
          <p:sp>
            <p:nvSpPr>
              <p:cNvPr id="150"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1"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1" name="Group 21"/>
            <p:cNvGrpSpPr>
              <a:grpSpLocks/>
            </p:cNvGrpSpPr>
            <p:nvPr/>
          </p:nvGrpSpPr>
          <p:grpSpPr bwMode="auto">
            <a:xfrm rot="-5400000">
              <a:off x="456" y="0"/>
              <a:ext cx="288" cy="1200"/>
              <a:chOff x="0" y="0"/>
              <a:chExt cx="288" cy="1200"/>
            </a:xfrm>
            <a:grpFill/>
          </p:grpSpPr>
          <p:sp>
            <p:nvSpPr>
              <p:cNvPr id="148"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9"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2" name="Group 24"/>
            <p:cNvGrpSpPr>
              <a:grpSpLocks/>
            </p:cNvGrpSpPr>
            <p:nvPr/>
          </p:nvGrpSpPr>
          <p:grpSpPr bwMode="auto">
            <a:xfrm rot="-2700000">
              <a:off x="456" y="0"/>
              <a:ext cx="288" cy="1200"/>
              <a:chOff x="0" y="0"/>
              <a:chExt cx="288" cy="1200"/>
            </a:xfrm>
            <a:grpFill/>
          </p:grpSpPr>
          <p:sp>
            <p:nvSpPr>
              <p:cNvPr id="146"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7"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43" name="Group 27"/>
            <p:cNvGrpSpPr>
              <a:grpSpLocks/>
            </p:cNvGrpSpPr>
            <p:nvPr/>
          </p:nvGrpSpPr>
          <p:grpSpPr bwMode="auto">
            <a:xfrm rot="2700000" flipH="1">
              <a:off x="457" y="0"/>
              <a:ext cx="288" cy="1200"/>
              <a:chOff x="0" y="0"/>
              <a:chExt cx="288" cy="1200"/>
            </a:xfrm>
            <a:grpFill/>
          </p:grpSpPr>
          <p:sp>
            <p:nvSpPr>
              <p:cNvPr id="144"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5"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52" name="Group 30"/>
          <p:cNvGrpSpPr>
            <a:grpSpLocks/>
          </p:cNvGrpSpPr>
          <p:nvPr/>
        </p:nvGrpSpPr>
        <p:grpSpPr bwMode="auto">
          <a:xfrm>
            <a:off x="2569066" y="2229537"/>
            <a:ext cx="2136912" cy="2139715"/>
            <a:chOff x="0" y="0"/>
            <a:chExt cx="1200" cy="1200"/>
          </a:xfrm>
          <a:solidFill>
            <a:schemeClr val="accent2"/>
          </a:solidFill>
        </p:grpSpPr>
        <p:sp>
          <p:nvSpPr>
            <p:cNvPr id="153"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54" name="Group 32"/>
            <p:cNvGrpSpPr>
              <a:grpSpLocks/>
            </p:cNvGrpSpPr>
            <p:nvPr/>
          </p:nvGrpSpPr>
          <p:grpSpPr bwMode="auto">
            <a:xfrm>
              <a:off x="456" y="0"/>
              <a:ext cx="288" cy="1200"/>
              <a:chOff x="0" y="0"/>
              <a:chExt cx="288" cy="1200"/>
            </a:xfrm>
            <a:grpFill/>
          </p:grpSpPr>
          <p:sp>
            <p:nvSpPr>
              <p:cNvPr id="164"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5"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5" name="Group 35"/>
            <p:cNvGrpSpPr>
              <a:grpSpLocks/>
            </p:cNvGrpSpPr>
            <p:nvPr/>
          </p:nvGrpSpPr>
          <p:grpSpPr bwMode="auto">
            <a:xfrm rot="-5400000">
              <a:off x="456" y="0"/>
              <a:ext cx="288" cy="1200"/>
              <a:chOff x="0" y="0"/>
              <a:chExt cx="288" cy="1200"/>
            </a:xfrm>
            <a:grpFill/>
          </p:grpSpPr>
          <p:sp>
            <p:nvSpPr>
              <p:cNvPr id="162"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3"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6" name="Group 38"/>
            <p:cNvGrpSpPr>
              <a:grpSpLocks/>
            </p:cNvGrpSpPr>
            <p:nvPr/>
          </p:nvGrpSpPr>
          <p:grpSpPr bwMode="auto">
            <a:xfrm rot="-2700000">
              <a:off x="456" y="0"/>
              <a:ext cx="288" cy="1200"/>
              <a:chOff x="0" y="0"/>
              <a:chExt cx="288" cy="1200"/>
            </a:xfrm>
            <a:grpFill/>
          </p:grpSpPr>
          <p:sp>
            <p:nvSpPr>
              <p:cNvPr id="160"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1"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57" name="Group 41"/>
            <p:cNvGrpSpPr>
              <a:grpSpLocks/>
            </p:cNvGrpSpPr>
            <p:nvPr/>
          </p:nvGrpSpPr>
          <p:grpSpPr bwMode="auto">
            <a:xfrm rot="2700000" flipH="1">
              <a:off x="457" y="0"/>
              <a:ext cx="288" cy="1200"/>
              <a:chOff x="0" y="0"/>
              <a:chExt cx="288" cy="1200"/>
            </a:xfrm>
            <a:grpFill/>
          </p:grpSpPr>
          <p:sp>
            <p:nvSpPr>
              <p:cNvPr id="158"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9"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66" name="Group 44"/>
          <p:cNvGrpSpPr>
            <a:grpSpLocks/>
          </p:cNvGrpSpPr>
          <p:nvPr/>
        </p:nvGrpSpPr>
        <p:grpSpPr bwMode="auto">
          <a:xfrm>
            <a:off x="2564756" y="2226838"/>
            <a:ext cx="2142300" cy="2145112"/>
            <a:chOff x="0" y="0"/>
            <a:chExt cx="1200" cy="1200"/>
          </a:xfrm>
          <a:solidFill>
            <a:schemeClr val="accent2"/>
          </a:solidFill>
        </p:grpSpPr>
        <p:sp>
          <p:nvSpPr>
            <p:cNvPr id="167"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68" name="Group 46"/>
            <p:cNvGrpSpPr>
              <a:grpSpLocks/>
            </p:cNvGrpSpPr>
            <p:nvPr/>
          </p:nvGrpSpPr>
          <p:grpSpPr bwMode="auto">
            <a:xfrm>
              <a:off x="456" y="0"/>
              <a:ext cx="288" cy="1200"/>
              <a:chOff x="0" y="0"/>
              <a:chExt cx="288" cy="1200"/>
            </a:xfrm>
            <a:grpFill/>
          </p:grpSpPr>
          <p:sp>
            <p:nvSpPr>
              <p:cNvPr id="178"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9"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69" name="Group 49"/>
            <p:cNvGrpSpPr>
              <a:grpSpLocks/>
            </p:cNvGrpSpPr>
            <p:nvPr/>
          </p:nvGrpSpPr>
          <p:grpSpPr bwMode="auto">
            <a:xfrm rot="-5400000">
              <a:off x="456" y="0"/>
              <a:ext cx="288" cy="1200"/>
              <a:chOff x="0" y="0"/>
              <a:chExt cx="288" cy="1200"/>
            </a:xfrm>
            <a:grpFill/>
          </p:grpSpPr>
          <p:sp>
            <p:nvSpPr>
              <p:cNvPr id="176"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7"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0" name="Group 52"/>
            <p:cNvGrpSpPr>
              <a:grpSpLocks/>
            </p:cNvGrpSpPr>
            <p:nvPr/>
          </p:nvGrpSpPr>
          <p:grpSpPr bwMode="auto">
            <a:xfrm rot="-2700000">
              <a:off x="456" y="0"/>
              <a:ext cx="288" cy="1200"/>
              <a:chOff x="0" y="0"/>
              <a:chExt cx="288" cy="1200"/>
            </a:xfrm>
            <a:grpFill/>
          </p:grpSpPr>
          <p:sp>
            <p:nvSpPr>
              <p:cNvPr id="174"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5"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71" name="Group 55"/>
            <p:cNvGrpSpPr>
              <a:grpSpLocks/>
            </p:cNvGrpSpPr>
            <p:nvPr/>
          </p:nvGrpSpPr>
          <p:grpSpPr bwMode="auto">
            <a:xfrm rot="2700000" flipH="1">
              <a:off x="457" y="0"/>
              <a:ext cx="288" cy="1200"/>
              <a:chOff x="0" y="0"/>
              <a:chExt cx="288" cy="1200"/>
            </a:xfrm>
            <a:grpFill/>
          </p:grpSpPr>
          <p:sp>
            <p:nvSpPr>
              <p:cNvPr id="172"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3"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80" name="Group 58"/>
          <p:cNvGrpSpPr>
            <a:grpSpLocks/>
          </p:cNvGrpSpPr>
          <p:nvPr/>
        </p:nvGrpSpPr>
        <p:grpSpPr bwMode="auto">
          <a:xfrm rot="1282349">
            <a:off x="4440883" y="1597225"/>
            <a:ext cx="1901993" cy="1904487"/>
            <a:chOff x="0" y="0"/>
            <a:chExt cx="1200" cy="1200"/>
          </a:xfrm>
          <a:solidFill>
            <a:schemeClr val="accent3"/>
          </a:solidFill>
        </p:grpSpPr>
        <p:sp>
          <p:nvSpPr>
            <p:cNvPr id="181"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2" name="Group 60"/>
            <p:cNvGrpSpPr>
              <a:grpSpLocks/>
            </p:cNvGrpSpPr>
            <p:nvPr/>
          </p:nvGrpSpPr>
          <p:grpSpPr bwMode="auto">
            <a:xfrm>
              <a:off x="456" y="0"/>
              <a:ext cx="288" cy="1200"/>
              <a:chOff x="0" y="0"/>
              <a:chExt cx="288" cy="1200"/>
            </a:xfrm>
            <a:grpFill/>
          </p:grpSpPr>
          <p:sp>
            <p:nvSpPr>
              <p:cNvPr id="192"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3"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3" name="Group 63"/>
            <p:cNvGrpSpPr>
              <a:grpSpLocks/>
            </p:cNvGrpSpPr>
            <p:nvPr/>
          </p:nvGrpSpPr>
          <p:grpSpPr bwMode="auto">
            <a:xfrm rot="-5400000">
              <a:off x="456" y="0"/>
              <a:ext cx="288" cy="1200"/>
              <a:chOff x="0" y="0"/>
              <a:chExt cx="288" cy="1200"/>
            </a:xfrm>
            <a:grpFill/>
          </p:grpSpPr>
          <p:sp>
            <p:nvSpPr>
              <p:cNvPr id="190"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1"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4" name="Group 66"/>
            <p:cNvGrpSpPr>
              <a:grpSpLocks/>
            </p:cNvGrpSpPr>
            <p:nvPr/>
          </p:nvGrpSpPr>
          <p:grpSpPr bwMode="auto">
            <a:xfrm rot="-2700000">
              <a:off x="456" y="0"/>
              <a:ext cx="288" cy="1200"/>
              <a:chOff x="0" y="0"/>
              <a:chExt cx="288" cy="1200"/>
            </a:xfrm>
            <a:grpFill/>
          </p:grpSpPr>
          <p:sp>
            <p:nvSpPr>
              <p:cNvPr id="188"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9"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85" name="Group 69"/>
            <p:cNvGrpSpPr>
              <a:grpSpLocks/>
            </p:cNvGrpSpPr>
            <p:nvPr/>
          </p:nvGrpSpPr>
          <p:grpSpPr bwMode="auto">
            <a:xfrm rot="2700000" flipH="1">
              <a:off x="457" y="0"/>
              <a:ext cx="288" cy="1200"/>
              <a:chOff x="0" y="0"/>
              <a:chExt cx="288" cy="1200"/>
            </a:xfrm>
            <a:grpFill/>
          </p:grpSpPr>
          <p:sp>
            <p:nvSpPr>
              <p:cNvPr id="186"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7"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194" name="Group 72"/>
          <p:cNvGrpSpPr>
            <a:grpSpLocks/>
          </p:cNvGrpSpPr>
          <p:nvPr/>
        </p:nvGrpSpPr>
        <p:grpSpPr bwMode="auto">
          <a:xfrm rot="1283135">
            <a:off x="4443197" y="1596242"/>
            <a:ext cx="1906303" cy="1908804"/>
            <a:chOff x="0" y="0"/>
            <a:chExt cx="1200" cy="1200"/>
          </a:xfrm>
          <a:solidFill>
            <a:schemeClr val="accent1"/>
          </a:solidFill>
        </p:grpSpPr>
        <p:sp>
          <p:nvSpPr>
            <p:cNvPr id="195"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96" name="Group 74"/>
            <p:cNvGrpSpPr>
              <a:grpSpLocks/>
            </p:cNvGrpSpPr>
            <p:nvPr/>
          </p:nvGrpSpPr>
          <p:grpSpPr bwMode="auto">
            <a:xfrm>
              <a:off x="456" y="0"/>
              <a:ext cx="288" cy="1200"/>
              <a:chOff x="0" y="0"/>
              <a:chExt cx="288" cy="1200"/>
            </a:xfrm>
            <a:grpFill/>
          </p:grpSpPr>
          <p:sp>
            <p:nvSpPr>
              <p:cNvPr id="206"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7"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7" name="Group 77"/>
            <p:cNvGrpSpPr>
              <a:grpSpLocks/>
            </p:cNvGrpSpPr>
            <p:nvPr/>
          </p:nvGrpSpPr>
          <p:grpSpPr bwMode="auto">
            <a:xfrm rot="-5400000">
              <a:off x="456" y="0"/>
              <a:ext cx="288" cy="1200"/>
              <a:chOff x="0" y="0"/>
              <a:chExt cx="288" cy="1200"/>
            </a:xfrm>
            <a:grpFill/>
          </p:grpSpPr>
          <p:sp>
            <p:nvSpPr>
              <p:cNvPr id="204"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5"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8" name="Group 80"/>
            <p:cNvGrpSpPr>
              <a:grpSpLocks/>
            </p:cNvGrpSpPr>
            <p:nvPr/>
          </p:nvGrpSpPr>
          <p:grpSpPr bwMode="auto">
            <a:xfrm rot="-2700000">
              <a:off x="456" y="0"/>
              <a:ext cx="288" cy="1200"/>
              <a:chOff x="0" y="0"/>
              <a:chExt cx="288" cy="1200"/>
            </a:xfrm>
            <a:grpFill/>
          </p:grpSpPr>
          <p:sp>
            <p:nvSpPr>
              <p:cNvPr id="202"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3"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199" name="Group 83"/>
            <p:cNvGrpSpPr>
              <a:grpSpLocks/>
            </p:cNvGrpSpPr>
            <p:nvPr/>
          </p:nvGrpSpPr>
          <p:grpSpPr bwMode="auto">
            <a:xfrm rot="2700000" flipH="1">
              <a:off x="457" y="0"/>
              <a:ext cx="288" cy="1200"/>
              <a:chOff x="0" y="0"/>
              <a:chExt cx="288" cy="1200"/>
            </a:xfrm>
            <a:grpFill/>
          </p:grpSpPr>
          <p:sp>
            <p:nvSpPr>
              <p:cNvPr id="200"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1"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08" name="Group 86"/>
          <p:cNvGrpSpPr>
            <a:grpSpLocks/>
          </p:cNvGrpSpPr>
          <p:nvPr/>
        </p:nvGrpSpPr>
        <p:grpSpPr bwMode="auto">
          <a:xfrm>
            <a:off x="6156447" y="2417286"/>
            <a:ext cx="1511896" cy="1513879"/>
            <a:chOff x="0" y="0"/>
            <a:chExt cx="1200" cy="1200"/>
          </a:xfrm>
          <a:solidFill>
            <a:schemeClr val="accent4"/>
          </a:solidFill>
        </p:grpSpPr>
        <p:sp>
          <p:nvSpPr>
            <p:cNvPr id="209"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10" name="Group 88"/>
            <p:cNvGrpSpPr>
              <a:grpSpLocks/>
            </p:cNvGrpSpPr>
            <p:nvPr/>
          </p:nvGrpSpPr>
          <p:grpSpPr bwMode="auto">
            <a:xfrm>
              <a:off x="456" y="0"/>
              <a:ext cx="288" cy="1200"/>
              <a:chOff x="0" y="0"/>
              <a:chExt cx="288" cy="1200"/>
            </a:xfrm>
            <a:grpFill/>
          </p:grpSpPr>
          <p:sp>
            <p:nvSpPr>
              <p:cNvPr id="220"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1"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1" name="Group 91"/>
            <p:cNvGrpSpPr>
              <a:grpSpLocks/>
            </p:cNvGrpSpPr>
            <p:nvPr/>
          </p:nvGrpSpPr>
          <p:grpSpPr bwMode="auto">
            <a:xfrm rot="-5400000">
              <a:off x="456" y="0"/>
              <a:ext cx="288" cy="1200"/>
              <a:chOff x="0" y="0"/>
              <a:chExt cx="288" cy="1200"/>
            </a:xfrm>
            <a:grpFill/>
          </p:grpSpPr>
          <p:sp>
            <p:nvSpPr>
              <p:cNvPr id="218"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9"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2" name="Group 94"/>
            <p:cNvGrpSpPr>
              <a:grpSpLocks/>
            </p:cNvGrpSpPr>
            <p:nvPr/>
          </p:nvGrpSpPr>
          <p:grpSpPr bwMode="auto">
            <a:xfrm rot="-2700000">
              <a:off x="456" y="0"/>
              <a:ext cx="288" cy="1200"/>
              <a:chOff x="0" y="0"/>
              <a:chExt cx="288" cy="1200"/>
            </a:xfrm>
            <a:grpFill/>
          </p:grpSpPr>
          <p:sp>
            <p:nvSpPr>
              <p:cNvPr id="216"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7"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13" name="Group 97"/>
            <p:cNvGrpSpPr>
              <a:grpSpLocks/>
            </p:cNvGrpSpPr>
            <p:nvPr/>
          </p:nvGrpSpPr>
          <p:grpSpPr bwMode="auto">
            <a:xfrm rot="2700000" flipH="1">
              <a:off x="457" y="0"/>
              <a:ext cx="288" cy="1200"/>
              <a:chOff x="0" y="0"/>
              <a:chExt cx="288" cy="1200"/>
            </a:xfrm>
            <a:grpFill/>
          </p:grpSpPr>
          <p:sp>
            <p:nvSpPr>
              <p:cNvPr id="214"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5"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grpSp>
        <p:nvGrpSpPr>
          <p:cNvPr id="222" name="Group 100"/>
          <p:cNvGrpSpPr>
            <a:grpSpLocks/>
          </p:cNvGrpSpPr>
          <p:nvPr/>
        </p:nvGrpSpPr>
        <p:grpSpPr bwMode="auto">
          <a:xfrm>
            <a:off x="6152139" y="2424666"/>
            <a:ext cx="1516205" cy="1518195"/>
            <a:chOff x="0" y="0"/>
            <a:chExt cx="1200" cy="1200"/>
          </a:xfrm>
          <a:solidFill>
            <a:schemeClr val="accent2"/>
          </a:solidFill>
        </p:grpSpPr>
        <p:sp>
          <p:nvSpPr>
            <p:cNvPr id="223"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224" name="Group 102"/>
            <p:cNvGrpSpPr>
              <a:grpSpLocks/>
            </p:cNvGrpSpPr>
            <p:nvPr/>
          </p:nvGrpSpPr>
          <p:grpSpPr bwMode="auto">
            <a:xfrm>
              <a:off x="456" y="0"/>
              <a:ext cx="288" cy="1200"/>
              <a:chOff x="0" y="0"/>
              <a:chExt cx="288" cy="1200"/>
            </a:xfrm>
            <a:grpFill/>
          </p:grpSpPr>
          <p:sp>
            <p:nvSpPr>
              <p:cNvPr id="234"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5"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5" name="Group 105"/>
            <p:cNvGrpSpPr>
              <a:grpSpLocks/>
            </p:cNvGrpSpPr>
            <p:nvPr/>
          </p:nvGrpSpPr>
          <p:grpSpPr bwMode="auto">
            <a:xfrm rot="-5400000">
              <a:off x="456" y="0"/>
              <a:ext cx="288" cy="1200"/>
              <a:chOff x="0" y="0"/>
              <a:chExt cx="288" cy="1200"/>
            </a:xfrm>
            <a:grpFill/>
          </p:grpSpPr>
          <p:sp>
            <p:nvSpPr>
              <p:cNvPr id="232"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3"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6" name="Group 108"/>
            <p:cNvGrpSpPr>
              <a:grpSpLocks/>
            </p:cNvGrpSpPr>
            <p:nvPr/>
          </p:nvGrpSpPr>
          <p:grpSpPr bwMode="auto">
            <a:xfrm rot="-2700000">
              <a:off x="456" y="0"/>
              <a:ext cx="288" cy="1200"/>
              <a:chOff x="0" y="0"/>
              <a:chExt cx="288" cy="1200"/>
            </a:xfrm>
            <a:grpFill/>
          </p:grpSpPr>
          <p:sp>
            <p:nvSpPr>
              <p:cNvPr id="230"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31"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7" name="Group 111"/>
            <p:cNvGrpSpPr>
              <a:grpSpLocks/>
            </p:cNvGrpSpPr>
            <p:nvPr/>
          </p:nvGrpSpPr>
          <p:grpSpPr bwMode="auto">
            <a:xfrm rot="2700000" flipH="1">
              <a:off x="457" y="0"/>
              <a:ext cx="288" cy="1200"/>
              <a:chOff x="0" y="0"/>
              <a:chExt cx="288" cy="1200"/>
            </a:xfrm>
            <a:grpFill/>
          </p:grpSpPr>
          <p:sp>
            <p:nvSpPr>
              <p:cNvPr id="228"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29"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0630" y="1451557"/>
            <a:ext cx="1396590" cy="390607"/>
          </a:xfrm>
          <a:prstGeom prst="roundRect">
            <a:avLst>
              <a:gd name="adj" fmla="val 50000"/>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7310" y="1762317"/>
            <a:ext cx="1396590" cy="390607"/>
          </a:xfrm>
          <a:prstGeom prst="roundRect">
            <a:avLst>
              <a:gd name="adj" fmla="val 50000"/>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7833" y="3620407"/>
            <a:ext cx="1396590" cy="390607"/>
          </a:xfrm>
          <a:prstGeom prst="roundRect">
            <a:avLst>
              <a:gd name="adj" fmla="val 50000"/>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a:solidFill>
                  <a:schemeClr val="accent1"/>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4167" y="1854034"/>
            <a:ext cx="1396590" cy="390607"/>
          </a:xfrm>
          <a:prstGeom prst="roundRect">
            <a:avLst>
              <a:gd name="adj" fmla="val 50000"/>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63500" dir="3187806" algn="ctr" rotWithShape="0">
                    <a:srgbClr val="001D3A"/>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633" y="2217666"/>
            <a:ext cx="989252" cy="76611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0806" y="2919035"/>
            <a:ext cx="989252" cy="76611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5165" y="2157240"/>
            <a:ext cx="989252" cy="76611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12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7536" y="2783078"/>
            <a:ext cx="989252" cy="76611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2084" tIns="31042" rIns="62084" bIns="3104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a:p>
            <a:pPr algn="ctr" eaLnBrk="1" hangingPunct="1"/>
            <a:r>
              <a:rPr lang="zh-CN" altLang="en-US" sz="900" b="0" dirty="0">
                <a:solidFill>
                  <a:schemeClr val="tx1">
                    <a:lumMod val="85000"/>
                    <a:lumOff val="15000"/>
                  </a:schemeClr>
                </a:solidFill>
                <a:latin typeface="微软雅黑" panose="020B0503020204020204" pitchFamily="34" charset="-122"/>
                <a:ea typeface="微软雅黑" panose="020B0503020204020204" pitchFamily="34" charset="-122"/>
              </a:rPr>
              <a:t>点击添加文本</a:t>
            </a:r>
          </a:p>
        </p:txBody>
      </p:sp>
      <p:sp>
        <p:nvSpPr>
          <p:cNvPr id="122" name="TextBox 121"/>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23" name="TextBox 122"/>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815815554"/>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1">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1">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1">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1">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utoUpdateAnimBg="0"/>
      <p:bldP spid="237" grpId="0" autoUpdateAnimBg="0"/>
      <p:bldP spid="238" grpId="0" autoUpdateAnimBg="0"/>
      <p:bldP spid="239" grpId="0" autoUpdateAnimBg="0"/>
      <p:bldP spid="240" grpId="0" autoUpdateAnimBg="0"/>
      <p:bldP spid="241" grpId="0" autoUpdateAnimBg="0"/>
      <p:bldP spid="242" grpId="0" autoUpdateAnimBg="0"/>
      <p:bldP spid="24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322708" y="3147276"/>
            <a:ext cx="1942333" cy="12966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3342609" y="3147276"/>
            <a:ext cx="2040247" cy="12966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50225" y="3147276"/>
            <a:ext cx="2069521" cy="12966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27" name="直接连接符 26"/>
          <p:cNvCxnSpPr>
            <a:stCxn id="29" idx="6"/>
            <a:endCxn id="28" idx="2"/>
          </p:cNvCxnSpPr>
          <p:nvPr/>
        </p:nvCxnSpPr>
        <p:spPr>
          <a:xfrm>
            <a:off x="2021149" y="2042740"/>
            <a:ext cx="6826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808" y="1579389"/>
            <a:ext cx="925541" cy="926702"/>
          </a:xfrm>
          <a:prstGeom prst="ellipse">
            <a:avLst/>
          </a:prstGeom>
          <a:noFill/>
          <a:ln w="127000">
            <a:solidFill>
              <a:schemeClr val="accent2"/>
            </a:solidFill>
            <a:round/>
            <a:headEnd/>
            <a:tailEnd/>
          </a:ln>
        </p:spPr>
        <p:txBody>
          <a:bodyPr vert="horz" wrap="square" lIns="24455" tIns="31057" rIns="24455" bIns="31057" numCol="1" anchor="ctr" anchorCtr="0" compatLnSpc="1">
            <a:prstTxWarp prst="textNoShape">
              <a:avLst/>
            </a:prstTxWarp>
          </a:bodyPr>
          <a:lstStyle/>
          <a:p>
            <a:pPr algn="ct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p>
        </p:txBody>
      </p:sp>
      <p:sp>
        <p:nvSpPr>
          <p:cNvPr id="29" name="Oval 15"/>
          <p:cNvSpPr>
            <a:spLocks noChangeArrowheads="1"/>
          </p:cNvSpPr>
          <p:nvPr/>
        </p:nvSpPr>
        <p:spPr bwMode="auto">
          <a:xfrm>
            <a:off x="1275433" y="1668447"/>
            <a:ext cx="745717" cy="748589"/>
          </a:xfrm>
          <a:prstGeom prst="ellipse">
            <a:avLst/>
          </a:prstGeom>
          <a:noFill/>
          <a:ln w="127000">
            <a:solidFill>
              <a:schemeClr val="accent5"/>
            </a:solidFill>
            <a:round/>
            <a:headEnd/>
            <a:tailEnd/>
          </a:ln>
          <a:effectLst/>
        </p:spPr>
        <p:txBody>
          <a:bodyPr vert="horz" wrap="square" lIns="62117" tIns="31057" rIns="62117" bIns="31057" numCol="1" anchor="ctr" anchorCtr="0" compatLnSpc="1">
            <a:prstTxWarp prst="textNoShape">
              <a:avLst/>
            </a:prstTxWarp>
          </a:body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添加标题</a:t>
            </a:r>
          </a:p>
        </p:txBody>
      </p:sp>
      <p:grpSp>
        <p:nvGrpSpPr>
          <p:cNvPr id="30" name="Group 22"/>
          <p:cNvGrpSpPr>
            <a:grpSpLocks/>
          </p:cNvGrpSpPr>
          <p:nvPr/>
        </p:nvGrpSpPr>
        <p:grpSpPr bwMode="auto">
          <a:xfrm>
            <a:off x="4648347" y="1265078"/>
            <a:ext cx="769718" cy="342211"/>
            <a:chOff x="0" y="0"/>
            <a:chExt cx="1131895" cy="504056"/>
          </a:xfrm>
        </p:grpSpPr>
        <p:sp>
          <p:nvSpPr>
            <p:cNvPr id="31"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32" name="文本框 47"/>
            <p:cNvSpPr>
              <a:spLocks noChangeArrowheads="1"/>
            </p:cNvSpPr>
            <p:nvPr/>
          </p:nvSpPr>
          <p:spPr bwMode="auto">
            <a:xfrm>
              <a:off x="51776" y="41771"/>
              <a:ext cx="1080119" cy="45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33" name="矩形 60"/>
          <p:cNvSpPr>
            <a:spLocks noChangeArrowheads="1"/>
          </p:cNvSpPr>
          <p:nvPr/>
        </p:nvSpPr>
        <p:spPr bwMode="auto">
          <a:xfrm>
            <a:off x="5546664" y="1193002"/>
            <a:ext cx="2265696" cy="461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p:txBody>
      </p:sp>
      <p:grpSp>
        <p:nvGrpSpPr>
          <p:cNvPr id="34" name="Group 22"/>
          <p:cNvGrpSpPr>
            <a:grpSpLocks/>
          </p:cNvGrpSpPr>
          <p:nvPr/>
        </p:nvGrpSpPr>
        <p:grpSpPr bwMode="auto">
          <a:xfrm>
            <a:off x="4648347" y="1865240"/>
            <a:ext cx="769718" cy="342211"/>
            <a:chOff x="0" y="0"/>
            <a:chExt cx="1131895" cy="504056"/>
          </a:xfrm>
        </p:grpSpPr>
        <p:sp>
          <p:nvSpPr>
            <p:cNvPr id="35"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36" name="文本框 47"/>
            <p:cNvSpPr>
              <a:spLocks noChangeArrowheads="1"/>
            </p:cNvSpPr>
            <p:nvPr/>
          </p:nvSpPr>
          <p:spPr bwMode="auto">
            <a:xfrm>
              <a:off x="51776" y="41771"/>
              <a:ext cx="1080119" cy="45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37" name="矩形 60"/>
          <p:cNvSpPr>
            <a:spLocks noChangeArrowheads="1"/>
          </p:cNvSpPr>
          <p:nvPr/>
        </p:nvSpPr>
        <p:spPr bwMode="auto">
          <a:xfrm>
            <a:off x="5546664" y="1793165"/>
            <a:ext cx="2265696" cy="461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p:txBody>
      </p:sp>
      <p:grpSp>
        <p:nvGrpSpPr>
          <p:cNvPr id="38" name="Group 22"/>
          <p:cNvGrpSpPr>
            <a:grpSpLocks/>
          </p:cNvGrpSpPr>
          <p:nvPr/>
        </p:nvGrpSpPr>
        <p:grpSpPr bwMode="auto">
          <a:xfrm>
            <a:off x="4648347" y="2474110"/>
            <a:ext cx="769718" cy="342211"/>
            <a:chOff x="0" y="0"/>
            <a:chExt cx="1131894" cy="504056"/>
          </a:xfrm>
        </p:grpSpPr>
        <p:sp>
          <p:nvSpPr>
            <p:cNvPr id="39"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40" name="文本框 47"/>
            <p:cNvSpPr>
              <a:spLocks noChangeArrowheads="1"/>
            </p:cNvSpPr>
            <p:nvPr/>
          </p:nvSpPr>
          <p:spPr bwMode="auto">
            <a:xfrm>
              <a:off x="51774" y="41771"/>
              <a:ext cx="1080120" cy="45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41" name="矩形 60"/>
          <p:cNvSpPr>
            <a:spLocks noChangeArrowheads="1"/>
          </p:cNvSpPr>
          <p:nvPr/>
        </p:nvSpPr>
        <p:spPr bwMode="auto">
          <a:xfrm>
            <a:off x="5546664" y="2402034"/>
            <a:ext cx="2265696" cy="461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2117" tIns="31057" rIns="62117" bIns="31057">
            <a:spAutoFit/>
          </a:bodyPr>
          <a:lstStyle/>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a:p>
            <a:pPr>
              <a:lnSpc>
                <a:spcPct val="130000"/>
              </a:lnSpc>
            </a:pPr>
            <a:r>
              <a:rPr lang="zh-CN" altLang="en-US" sz="1000" dirty="0">
                <a:solidFill>
                  <a:schemeClr val="tx1">
                    <a:lumMod val="95000"/>
                    <a:lumOff val="5000"/>
                  </a:schemeClr>
                </a:solidFill>
                <a:latin typeface="微软雅黑" pitchFamily="34" charset="-122"/>
                <a:ea typeface="微软雅黑" panose="020B0503020204020204" pitchFamily="34" charset="-122"/>
              </a:rPr>
              <a:t>单击此处添加文本单击此处添加文本</a:t>
            </a:r>
            <a:endParaRPr lang="en-US" altLang="zh-CN" sz="1000" dirty="0">
              <a:solidFill>
                <a:schemeClr val="tx1">
                  <a:lumMod val="95000"/>
                  <a:lumOff val="5000"/>
                </a:schemeClr>
              </a:solidFill>
              <a:latin typeface="微软雅黑" pitchFamily="34" charset="-122"/>
              <a:ea typeface="微软雅黑" panose="020B0503020204020204" pitchFamily="34" charset="-122"/>
            </a:endParaRPr>
          </a:p>
        </p:txBody>
      </p:sp>
      <p:grpSp>
        <p:nvGrpSpPr>
          <p:cNvPr id="42" name="组合 41"/>
          <p:cNvGrpSpPr/>
          <p:nvPr/>
        </p:nvGrpSpPr>
        <p:grpSpPr>
          <a:xfrm>
            <a:off x="3673015" y="1419622"/>
            <a:ext cx="975332" cy="1209028"/>
            <a:chOff x="3851918" y="1267706"/>
            <a:chExt cx="1077194" cy="1333449"/>
          </a:xfrm>
        </p:grpSpPr>
        <p:cxnSp>
          <p:nvCxnSpPr>
            <p:cNvPr id="43" name="肘形连接符 42"/>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35"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47" name="TextBox 4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965858884"/>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1+#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1+#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1+#ppt_w/2"/>
                                          </p:val>
                                        </p:tav>
                                        <p:tav tm="100000">
                                          <p:val>
                                            <p:strVal val="#ppt_x"/>
                                          </p:val>
                                        </p:tav>
                                      </p:tavLst>
                                    </p:anim>
                                    <p:anim calcmode="lin" valueType="num">
                                      <p:cBhvr additive="base">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142899" y="1359345"/>
            <a:ext cx="1501663" cy="671415"/>
            <a:chOff x="465719" y="1295954"/>
            <a:chExt cx="1658494" cy="740511"/>
          </a:xfrm>
        </p:grpSpPr>
        <p:sp>
          <p:nvSpPr>
            <p:cNvPr id="38"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39"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2804740" y="1515478"/>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698744" y="1275606"/>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grpSp>
        <p:nvGrpSpPr>
          <p:cNvPr id="42" name="组合 41"/>
          <p:cNvGrpSpPr/>
          <p:nvPr/>
        </p:nvGrpSpPr>
        <p:grpSpPr>
          <a:xfrm>
            <a:off x="1142899" y="3641919"/>
            <a:ext cx="1501663" cy="703527"/>
            <a:chOff x="465719" y="3291830"/>
            <a:chExt cx="1658494" cy="740511"/>
          </a:xfrm>
        </p:grpSpPr>
        <p:sp>
          <p:nvSpPr>
            <p:cNvPr id="43"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4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5" name="TextBox 44"/>
          <p:cNvSpPr txBox="1"/>
          <p:nvPr/>
        </p:nvSpPr>
        <p:spPr>
          <a:xfrm>
            <a:off x="2804740" y="2694790"/>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a:t>
            </a: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文本</a:t>
            </a:r>
            <a:endParaRPr lang="en-US" altLang="zh-CN" sz="10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698744" y="2454920"/>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sp>
        <p:nvSpPr>
          <p:cNvPr id="47" name="TextBox 46"/>
          <p:cNvSpPr txBox="1"/>
          <p:nvPr/>
        </p:nvSpPr>
        <p:spPr>
          <a:xfrm>
            <a:off x="2804740" y="3832554"/>
            <a:ext cx="5511676" cy="539396"/>
          </a:xfrm>
          <a:prstGeom prst="rect">
            <a:avLst/>
          </a:prstGeom>
          <a:noFill/>
        </p:spPr>
        <p:txBody>
          <a:bodyPr wrap="square" lIns="78230" tIns="39115" rIns="78230" bIns="39115" rtlCol="0">
            <a:spAutoFit/>
          </a:bodyPr>
          <a:lstStyle/>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2698744" y="3592685"/>
            <a:ext cx="2412353" cy="275570"/>
          </a:xfrm>
          <a:prstGeom prst="rect">
            <a:avLst/>
          </a:prstGeom>
          <a:noFill/>
        </p:spPr>
        <p:txBody>
          <a:bodyPr wrap="square" lIns="51764" tIns="25882" rIns="51764" bIns="25882" rtlCol="0">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p>
        </p:txBody>
      </p:sp>
      <p:grpSp>
        <p:nvGrpSpPr>
          <p:cNvPr id="49" name="Group 4"/>
          <p:cNvGrpSpPr/>
          <p:nvPr/>
        </p:nvGrpSpPr>
        <p:grpSpPr>
          <a:xfrm>
            <a:off x="1142899" y="2503790"/>
            <a:ext cx="1501663" cy="702856"/>
            <a:chOff x="1372486" y="3793072"/>
            <a:chExt cx="6146978" cy="2804667"/>
          </a:xfrm>
        </p:grpSpPr>
        <p:sp>
          <p:nvSpPr>
            <p:cNvPr id="50"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1" name="Group 2"/>
            <p:cNvGrpSpPr>
              <a:grpSpLocks/>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
        <p:nvSpPr>
          <p:cNvPr id="23" name="TextBox 22"/>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4" name="TextBox 23"/>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3215265478"/>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175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fill="hold"/>
                                        <p:tgtEl>
                                          <p:spTgt spid="49"/>
                                        </p:tgtEl>
                                        <p:attrNameLst>
                                          <p:attrName>ppt_x</p:attrName>
                                        </p:attrNameLst>
                                      </p:cBhvr>
                                      <p:tavLst>
                                        <p:tav tm="0">
                                          <p:val>
                                            <p:strVal val="0-#ppt_w/2"/>
                                          </p:val>
                                        </p:tav>
                                        <p:tav tm="100000">
                                          <p:val>
                                            <p:strVal val="#ppt_x"/>
                                          </p:val>
                                        </p:tav>
                                      </p:tavLst>
                                    </p:anim>
                                    <p:anim calcmode="lin" valueType="num">
                                      <p:cBhvr additive="base">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35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82875" y="1808435"/>
            <a:ext cx="352532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000" b="1" dirty="0">
                <a:solidFill>
                  <a:schemeClr val="accent1"/>
                </a:solidFill>
                <a:latin typeface="微软雅黑" panose="020B0503020204020204" pitchFamily="34" charset="-122"/>
                <a:ea typeface="微软雅黑" panose="020B0503020204020204" pitchFamily="34" charset="-122"/>
              </a:rPr>
              <a:t>THANKS</a:t>
            </a:r>
          </a:p>
        </p:txBody>
      </p:sp>
      <p:sp>
        <p:nvSpPr>
          <p:cNvPr id="4" name="空心弧 3"/>
          <p:cNvSpPr/>
          <p:nvPr/>
        </p:nvSpPr>
        <p:spPr bwMode="auto">
          <a:xfrm rot="7086271">
            <a:off x="4967288" y="1569017"/>
            <a:ext cx="1482725" cy="1482725"/>
          </a:xfrm>
          <a:prstGeom prst="blockArc">
            <a:avLst>
              <a:gd name="adj1" fmla="val 5502533"/>
              <a:gd name="adj2" fmla="val 1980318"/>
              <a:gd name="adj3" fmla="val 1053"/>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5" name="TextBox 8"/>
          <p:cNvSpPr txBox="1">
            <a:spLocks noChangeArrowheads="1"/>
          </p:cNvSpPr>
          <p:nvPr/>
        </p:nvSpPr>
        <p:spPr bwMode="auto">
          <a:xfrm>
            <a:off x="2830513" y="2653279"/>
            <a:ext cx="21923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dist" eaLnBrk="1" hangingPunct="1">
              <a:defRPr/>
            </a:pPr>
            <a:r>
              <a:rPr lang="zh-CN" altLang="en-US" sz="1800" dirty="0" smtClean="0">
                <a:solidFill>
                  <a:schemeClr val="tx1">
                    <a:lumMod val="75000"/>
                    <a:lumOff val="25000"/>
                  </a:schemeClr>
                </a:solidFill>
                <a:latin typeface="微软雅黑" pitchFamily="34" charset="-122"/>
                <a:ea typeface="微软雅黑" pitchFamily="34" charset="-122"/>
              </a:rPr>
              <a:t>谢谢聆听</a:t>
            </a:r>
          </a:p>
        </p:txBody>
      </p:sp>
      <p:cxnSp>
        <p:nvCxnSpPr>
          <p:cNvPr id="6" name="直接连接符 5"/>
          <p:cNvCxnSpPr/>
          <p:nvPr/>
        </p:nvCxnSpPr>
        <p:spPr>
          <a:xfrm>
            <a:off x="1331640" y="3869577"/>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9672" y="3941288"/>
            <a:ext cx="5904656" cy="276999"/>
          </a:xfrm>
          <a:prstGeom prst="rect">
            <a:avLst/>
          </a:prstGeom>
          <a:noFill/>
        </p:spPr>
        <p:txBody>
          <a:bodyPr wrap="square" rtlCol="0">
            <a:spAutoFit/>
          </a:bodyPr>
          <a:lstStyle/>
          <a:p>
            <a:pPr algn="ctr"/>
            <a:r>
              <a:rPr lang="en-US" altLang="zh-CN" sz="1200" dirty="0" smtClean="0">
                <a:solidFill>
                  <a:schemeClr val="accent1"/>
                </a:solidFill>
                <a:latin typeface="Impact" pitchFamily="34" charset="0"/>
              </a:rPr>
              <a:t>COMPANY</a:t>
            </a:r>
            <a:r>
              <a:rPr lang="zh-CN" altLang="en-US" sz="1200" dirty="0" smtClean="0">
                <a:solidFill>
                  <a:schemeClr val="accent1"/>
                </a:solidFill>
                <a:latin typeface="Impact" pitchFamily="34" charset="0"/>
              </a:rPr>
              <a:t>：亮亮图文旗舰店 </a:t>
            </a:r>
            <a:r>
              <a:rPr lang="en-US" altLang="zh-CN" sz="1200" dirty="0" smtClean="0">
                <a:solidFill>
                  <a:schemeClr val="accent1"/>
                </a:solidFill>
                <a:latin typeface="Impact" pitchFamily="34" charset="0"/>
              </a:rPr>
              <a:t>DESIGNER</a:t>
            </a:r>
            <a:r>
              <a:rPr lang="en-US" altLang="zh-CN" sz="1200" dirty="0" smtClean="0">
                <a:solidFill>
                  <a:schemeClr val="accent1"/>
                </a:solidFill>
                <a:latin typeface="Impact" pitchFamily="34" charset="0"/>
              </a:rPr>
              <a:t>:  </a:t>
            </a:r>
            <a:r>
              <a:rPr lang="zh-CN" altLang="en-US" sz="1200" dirty="0" smtClean="0">
                <a:solidFill>
                  <a:schemeClr val="accent1"/>
                </a:solidFill>
                <a:latin typeface="Impact" pitchFamily="34" charset="0"/>
              </a:rPr>
              <a:t>亮亮图文</a:t>
            </a:r>
            <a:r>
              <a:rPr lang="en-US" altLang="zh-CN" sz="1200" b="1" dirty="0" smtClean="0">
                <a:solidFill>
                  <a:schemeClr val="bg1">
                    <a:lumMod val="50000"/>
                  </a:schemeClr>
                </a:solidFill>
                <a:latin typeface="Impact" pitchFamily="34" charset="0"/>
                <a:ea typeface="微软雅黑" pitchFamily="34" charset="-122"/>
              </a:rPr>
              <a:t>               </a:t>
            </a:r>
            <a:r>
              <a:rPr lang="en-US" altLang="zh-CN" sz="1200" dirty="0" smtClean="0">
                <a:solidFill>
                  <a:schemeClr val="accent1"/>
                </a:solidFill>
                <a:latin typeface="Impact" pitchFamily="34" charset="0"/>
                <a:ea typeface="微软雅黑" pitchFamily="34" charset="-122"/>
              </a:rPr>
              <a:t>DATE:  </a:t>
            </a:r>
            <a:r>
              <a:rPr lang="en-US" altLang="zh-CN" sz="1200" dirty="0" smtClean="0">
                <a:solidFill>
                  <a:schemeClr val="bg1">
                    <a:lumMod val="50000"/>
                  </a:schemeClr>
                </a:solidFill>
                <a:latin typeface="Impact" pitchFamily="34" charset="0"/>
                <a:ea typeface="微软雅黑" pitchFamily="34" charset="-122"/>
              </a:rPr>
              <a:t>2026-3-31</a:t>
            </a:r>
            <a:endParaRPr lang="zh-CN" altLang="en-US" sz="1200" dirty="0" smtClean="0">
              <a:solidFill>
                <a:schemeClr val="bg1">
                  <a:lumMod val="50000"/>
                </a:schemeClr>
              </a:solidFill>
              <a:latin typeface="Impact" pitchFamily="34" charset="0"/>
              <a:ea typeface="微软雅黑" pitchFamily="34" charset="-122"/>
            </a:endParaRPr>
          </a:p>
        </p:txBody>
      </p:sp>
    </p:spTree>
    <p:extLst>
      <p:ext uri="{BB962C8B-B14F-4D97-AF65-F5344CB8AC3E}">
        <p14:creationId xmlns="" xmlns:p14="http://schemas.microsoft.com/office/powerpoint/2010/main" val="4486349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headEnd/>
            <a:tailEnd/>
          </a:ln>
        </p:spPr>
        <p:txBody>
          <a:bodyPr wrap="none" anchor="ctr"/>
          <a:lstStyle/>
          <a:p>
            <a:endParaRPr lang="zh-CN" altLang="en-US" sz="1600">
              <a:latin typeface="Calibri" pitchFamily="34" charset="0"/>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5235" fontAlgn="auto">
              <a:spcBef>
                <a:spcPts val="0"/>
              </a:spcBef>
              <a:spcAft>
                <a:spcPts val="0"/>
              </a:spcAft>
              <a:defRPr/>
            </a:pPr>
            <a:endParaRPr lang="zh-CN" altLang="en-US" sz="1600"/>
          </a:p>
        </p:txBody>
      </p:sp>
      <p:sp>
        <p:nvSpPr>
          <p:cNvPr id="24" name="Text Box 2"/>
          <p:cNvSpPr txBox="1">
            <a:spLocks noChangeArrowheads="1"/>
          </p:cNvSpPr>
          <p:nvPr/>
        </p:nvSpPr>
        <p:spPr bwMode="auto">
          <a:xfrm>
            <a:off x="2699792" y="1923678"/>
            <a:ext cx="4858820" cy="646331"/>
          </a:xfrm>
          <a:prstGeom prst="rect">
            <a:avLst/>
          </a:prstGeom>
          <a:noFill/>
          <a:ln w="9525">
            <a:noFill/>
            <a:miter lim="800000"/>
            <a:headEnd/>
            <a:tailEnd/>
          </a:ln>
        </p:spPr>
        <p:txBody>
          <a:bodyPr wrap="square">
            <a:spAutoFit/>
          </a:bodyPr>
          <a:lstStyle/>
          <a:p>
            <a:pPr lvl="0">
              <a:defRPr/>
            </a:pPr>
            <a:r>
              <a:rPr lang="zh-CN" altLang="en-US" sz="3600" b="1" kern="0" dirty="0" smtClean="0">
                <a:solidFill>
                  <a:schemeClr val="bg1"/>
                </a:solidFill>
                <a:latin typeface="微软雅黑" pitchFamily="34" charset="-122"/>
                <a:ea typeface="微软雅黑" pitchFamily="34" charset="-122"/>
              </a:rPr>
              <a:t>在此输入过渡页标题</a:t>
            </a:r>
            <a:endParaRPr lang="zh-CN" altLang="en-US" sz="3600" b="1" kern="0" dirty="0">
              <a:solidFill>
                <a:schemeClr val="bg1"/>
              </a:solidFill>
              <a:latin typeface="微软雅黑" pitchFamily="34" charset="-122"/>
              <a:ea typeface="微软雅黑" pitchFamily="34" charset="-122"/>
            </a:endParaRPr>
          </a:p>
        </p:txBody>
      </p:sp>
      <p:sp>
        <p:nvSpPr>
          <p:cNvPr id="25" name="Text Box 2"/>
          <p:cNvSpPr txBox="1">
            <a:spLocks noChangeArrowheads="1"/>
          </p:cNvSpPr>
          <p:nvPr/>
        </p:nvSpPr>
        <p:spPr bwMode="auto">
          <a:xfrm>
            <a:off x="2749180" y="2643758"/>
            <a:ext cx="4809432" cy="307777"/>
          </a:xfrm>
          <a:prstGeom prst="rect">
            <a:avLst/>
          </a:prstGeom>
          <a:noFill/>
          <a:ln w="9525">
            <a:noFill/>
            <a:miter lim="800000"/>
            <a:headEnd/>
            <a:tailEnd/>
          </a:ln>
        </p:spPr>
        <p:txBody>
          <a:bodyPr wrap="square">
            <a:spAutoFit/>
          </a:bodyPr>
          <a:lstStyle/>
          <a:p>
            <a:pPr lvl="0">
              <a:defRPr/>
            </a:pPr>
            <a:r>
              <a:rPr lang="zh-CN" altLang="en-US" sz="1400" kern="0" dirty="0">
                <a:solidFill>
                  <a:schemeClr val="bg1"/>
                </a:solidFill>
                <a:latin typeface="微软雅黑" pitchFamily="34" charset="-122"/>
                <a:ea typeface="微软雅黑" pitchFamily="34" charset="-122"/>
              </a:rPr>
              <a:t>点击</a:t>
            </a:r>
            <a:r>
              <a:rPr lang="zh-CN" altLang="en-US" sz="1400" kern="0" dirty="0" smtClean="0">
                <a:solidFill>
                  <a:schemeClr val="bg1"/>
                </a:solidFill>
                <a:latin typeface="微软雅黑" pitchFamily="34" charset="-122"/>
                <a:ea typeface="微软雅黑" pitchFamily="34" charset="-122"/>
              </a:rPr>
              <a:t>录入</a:t>
            </a:r>
            <a:r>
              <a:rPr lang="zh-CN" altLang="en-US" sz="1400" kern="0" dirty="0">
                <a:solidFill>
                  <a:schemeClr val="bg1"/>
                </a:solidFill>
                <a:latin typeface="微软雅黑" pitchFamily="34" charset="-122"/>
                <a:ea typeface="微软雅黑" pitchFamily="34" charset="-122"/>
              </a:rPr>
              <a:t>此部分的内容及说明，</a:t>
            </a:r>
            <a:r>
              <a:rPr lang="zh-CN" altLang="en-US" sz="1400" kern="0" dirty="0" smtClean="0">
                <a:solidFill>
                  <a:schemeClr val="bg1"/>
                </a:solidFill>
                <a:latin typeface="微软雅黑" pitchFamily="34" charset="-122"/>
                <a:ea typeface="微软雅黑" pitchFamily="34" charset="-122"/>
              </a:rPr>
              <a:t>简单扼要。</a:t>
            </a:r>
            <a:endParaRPr lang="zh-CN" altLang="en-US" sz="1400" kern="0" dirty="0">
              <a:solidFill>
                <a:schemeClr val="bg1"/>
              </a:solidFill>
              <a:latin typeface="微软雅黑" pitchFamily="34" charset="-122"/>
              <a:ea typeface="微软雅黑" pitchFamily="34" charset="-122"/>
            </a:endParaRPr>
          </a:p>
        </p:txBody>
      </p:sp>
      <p:sp>
        <p:nvSpPr>
          <p:cNvPr id="6" name="TextBox 5"/>
          <p:cNvSpPr txBox="1"/>
          <p:nvPr/>
        </p:nvSpPr>
        <p:spPr>
          <a:xfrm>
            <a:off x="566852" y="1773272"/>
            <a:ext cx="1218603" cy="1446550"/>
          </a:xfrm>
          <a:prstGeom prst="rect">
            <a:avLst/>
          </a:prstGeom>
          <a:noFill/>
        </p:spPr>
        <p:txBody>
          <a:bodyPr wrap="none" rtlCol="0">
            <a:spAutoFit/>
          </a:bodyPr>
          <a:lstStyle/>
          <a:p>
            <a:pPr algn="ctr"/>
            <a:r>
              <a:rPr lang="en-US" altLang="zh-CN" sz="8800" dirty="0" smtClean="0">
                <a:solidFill>
                  <a:schemeClr val="bg1"/>
                </a:solidFill>
                <a:latin typeface="Impact" panose="020B0806030902050204" pitchFamily="34" charset="0"/>
                <a:ea typeface="微软雅黑" panose="020B0503020204020204" pitchFamily="34" charset="-122"/>
              </a:rPr>
              <a:t>01</a:t>
            </a:r>
            <a:endParaRPr lang="zh-CN" altLang="en-US" sz="8800" dirty="0">
              <a:solidFill>
                <a:schemeClr val="bg1"/>
              </a:solidFill>
              <a:latin typeface="Impact" panose="020B0806030902050204" pitchFamily="34" charset="0"/>
              <a:ea typeface="微软雅黑" panose="020B0503020204020204" pitchFamily="34" charset="-122"/>
            </a:endParaRPr>
          </a:p>
        </p:txBody>
      </p:sp>
    </p:spTree>
    <p:extLst>
      <p:ext uri="{BB962C8B-B14F-4D97-AF65-F5344CB8AC3E}">
        <p14:creationId xmlns="" xmlns:p14="http://schemas.microsoft.com/office/powerpoint/2010/main" val="1045887826"/>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
        <p:nvSpPr>
          <p:cNvPr id="27" name="箭头3"/>
          <p:cNvSpPr>
            <a:spLocks/>
          </p:cNvSpPr>
          <p:nvPr/>
        </p:nvSpPr>
        <p:spPr bwMode="gray">
          <a:xfrm flipV="1">
            <a:off x="1531850"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28" name="箭头2"/>
          <p:cNvSpPr>
            <a:spLocks/>
          </p:cNvSpPr>
          <p:nvPr/>
        </p:nvSpPr>
        <p:spPr bwMode="gray">
          <a:xfrm rot="16200000">
            <a:off x="1747861"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29" name="箭头1"/>
          <p:cNvSpPr>
            <a:spLocks/>
          </p:cNvSpPr>
          <p:nvPr/>
        </p:nvSpPr>
        <p:spPr bwMode="gray">
          <a:xfrm>
            <a:off x="1526579"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a:ea typeface="宋体"/>
            </a:endParaRPr>
          </a:p>
        </p:txBody>
      </p:sp>
      <p:sp>
        <p:nvSpPr>
          <p:cNvPr id="30" name="文本1"/>
          <p:cNvSpPr>
            <a:spLocks noChangeArrowheads="1"/>
          </p:cNvSpPr>
          <p:nvPr/>
        </p:nvSpPr>
        <p:spPr bwMode="gray">
          <a:xfrm>
            <a:off x="3378267" y="1352205"/>
            <a:ext cx="4434093" cy="896993"/>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1" name="标题1"/>
          <p:cNvSpPr>
            <a:spLocks noChangeArrowheads="1"/>
          </p:cNvSpPr>
          <p:nvPr/>
        </p:nvSpPr>
        <p:spPr bwMode="gray">
          <a:xfrm>
            <a:off x="2446313" y="1347614"/>
            <a:ext cx="931954" cy="9015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2" name="文本2"/>
          <p:cNvSpPr>
            <a:spLocks noChangeArrowheads="1"/>
          </p:cNvSpPr>
          <p:nvPr/>
        </p:nvSpPr>
        <p:spPr bwMode="gray">
          <a:xfrm>
            <a:off x="3378267" y="2442238"/>
            <a:ext cx="4434093" cy="894027"/>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3" name="标题2"/>
          <p:cNvSpPr>
            <a:spLocks noChangeArrowheads="1"/>
          </p:cNvSpPr>
          <p:nvPr/>
        </p:nvSpPr>
        <p:spPr bwMode="gray">
          <a:xfrm>
            <a:off x="2446313" y="2442238"/>
            <a:ext cx="931955" cy="89402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4" name="文本3"/>
          <p:cNvSpPr>
            <a:spLocks noChangeArrowheads="1"/>
          </p:cNvSpPr>
          <p:nvPr/>
        </p:nvSpPr>
        <p:spPr bwMode="ltGray">
          <a:xfrm>
            <a:off x="3378267" y="3523042"/>
            <a:ext cx="4434093" cy="886051"/>
          </a:xfrm>
          <a:prstGeom prst="roundRect">
            <a:avLst>
              <a:gd name="adj" fmla="val 11505"/>
            </a:avLst>
          </a:prstGeom>
          <a:noFill/>
          <a:ln w="15875" cap="flat" cmpd="sng" algn="ctr">
            <a:solidFill>
              <a:schemeClr val="accent1"/>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5" name="标题3"/>
          <p:cNvSpPr>
            <a:spLocks noChangeArrowheads="1"/>
          </p:cNvSpPr>
          <p:nvPr/>
        </p:nvSpPr>
        <p:spPr bwMode="gray">
          <a:xfrm>
            <a:off x="2446313" y="3523042"/>
            <a:ext cx="931954" cy="88605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itchFamily="34" charset="-122"/>
                <a:ea typeface="微软雅黑" pitchFamily="34" charset="-122"/>
              </a:rPr>
              <a:t>添加标题</a:t>
            </a:r>
            <a:endParaRPr lang="zh-CN" altLang="zh-CN" sz="1400" b="1" dirty="0">
              <a:solidFill>
                <a:sysClr val="window" lastClr="FFFFFF">
                  <a:lumMod val="95000"/>
                </a:sysClr>
              </a:solidFill>
              <a:latin typeface="微软雅黑" pitchFamily="34" charset="-122"/>
              <a:ea typeface="微软雅黑" pitchFamily="34" charset="-122"/>
            </a:endParaRPr>
          </a:p>
        </p:txBody>
      </p:sp>
      <p:sp>
        <p:nvSpPr>
          <p:cNvPr id="36" name="Oval 19"/>
          <p:cNvSpPr>
            <a:spLocks noChangeArrowheads="1"/>
          </p:cNvSpPr>
          <p:nvPr/>
        </p:nvSpPr>
        <p:spPr bwMode="auto">
          <a:xfrm>
            <a:off x="1111928" y="2442238"/>
            <a:ext cx="892911" cy="894027"/>
          </a:xfrm>
          <a:prstGeom prst="ellipse">
            <a:avLst/>
          </a:prstGeom>
          <a:solidFill>
            <a:schemeClr val="accent1"/>
          </a:solidFill>
          <a:ln w="9525">
            <a:noFill/>
            <a:round/>
            <a:headEnd/>
            <a:tailEnd/>
          </a:ln>
          <a:effectLst/>
        </p:spPr>
        <p:txBody>
          <a:bodyPr lIns="62118" tIns="31058" rIns="62118" bIns="31058" anchor="ctr"/>
          <a:lstStyle/>
          <a:p>
            <a:pPr algn="ctr">
              <a:lnSpc>
                <a:spcPct val="120000"/>
              </a:lnSpc>
              <a:defRPr/>
            </a:pPr>
            <a:r>
              <a:rPr lang="zh-CN" altLang="en-US" sz="1900" b="1" kern="0" dirty="0">
                <a:solidFill>
                  <a:schemeClr val="bg1"/>
                </a:solidFill>
                <a:latin typeface="Arial" pitchFamily="34" charset="0"/>
                <a:ea typeface="微软雅黑" pitchFamily="34" charset="-122"/>
              </a:rPr>
              <a:t>工作</a:t>
            </a:r>
            <a:endParaRPr lang="en-US" altLang="zh-CN" sz="1900" b="1" kern="0" dirty="0">
              <a:solidFill>
                <a:schemeClr val="bg1"/>
              </a:solidFill>
              <a:latin typeface="Arial" pitchFamily="34" charset="0"/>
              <a:ea typeface="微软雅黑" pitchFamily="34" charset="-122"/>
            </a:endParaRPr>
          </a:p>
          <a:p>
            <a:pPr algn="ctr">
              <a:lnSpc>
                <a:spcPct val="120000"/>
              </a:lnSpc>
              <a:defRPr/>
            </a:pPr>
            <a:r>
              <a:rPr lang="zh-CN" altLang="en-US" sz="1900" b="1" kern="0" dirty="0">
                <a:solidFill>
                  <a:schemeClr val="bg1"/>
                </a:solidFill>
                <a:latin typeface="Arial" pitchFamily="34" charset="0"/>
                <a:ea typeface="微软雅黑" pitchFamily="34" charset="-122"/>
              </a:rPr>
              <a:t>概述</a:t>
            </a:r>
          </a:p>
        </p:txBody>
      </p:sp>
    </p:spTree>
    <p:extLst>
      <p:ext uri="{BB962C8B-B14F-4D97-AF65-F5344CB8AC3E}">
        <p14:creationId xmlns="" xmlns:p14="http://schemas.microsoft.com/office/powerpoint/2010/main" val="1800110444"/>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43" name="TextBox 42"/>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cxnSp>
        <p:nvCxnSpPr>
          <p:cNvPr id="44" name="Straight Connector 30"/>
          <p:cNvCxnSpPr/>
          <p:nvPr/>
        </p:nvCxnSpPr>
        <p:spPr>
          <a:xfrm>
            <a:off x="1720006"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16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1608730" y="3863107"/>
            <a:ext cx="6325104" cy="796875"/>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zh-CN" altLang="en-US" b="1" dirty="0">
                <a:solidFill>
                  <a:schemeClr val="accent1"/>
                </a:solidFill>
                <a:latin typeface="微软雅黑" pitchFamily="34" charset="-122"/>
                <a:ea typeface="微软雅黑" pitchFamily="34" charset="-122"/>
              </a:rPr>
              <a:t>单击此处添加标题</a:t>
            </a:r>
          </a:p>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您的内容打在这里，或者通过复制您的文本后，在此框中选择粘贴，并选择只保留文字。在此录入上述图表的综合描述说明，在此录入上述</a:t>
            </a:r>
            <a:r>
              <a:rPr lang="zh-CN" altLang="en-US" sz="1200" dirty="0" smtClean="0">
                <a:solidFill>
                  <a:schemeClr val="tx1">
                    <a:lumMod val="75000"/>
                    <a:lumOff val="25000"/>
                  </a:schemeClr>
                </a:solidFill>
                <a:latin typeface="微软雅黑" pitchFamily="34" charset="-122"/>
                <a:ea typeface="微软雅黑" pitchFamily="34" charset="-122"/>
              </a:rPr>
              <a:t>图表的</a:t>
            </a:r>
            <a:r>
              <a:rPr lang="zh-CN" altLang="en-US" sz="1200" dirty="0">
                <a:solidFill>
                  <a:schemeClr val="tx1">
                    <a:lumMod val="75000"/>
                    <a:lumOff val="25000"/>
                  </a:schemeClr>
                </a:solidFill>
                <a:latin typeface="微软雅黑" pitchFamily="34" charset="-122"/>
                <a:ea typeface="微软雅黑" pitchFamily="34" charset="-122"/>
              </a:rPr>
              <a:t>综合描述</a:t>
            </a:r>
            <a:r>
              <a:rPr lang="zh-CN" altLang="en-US" sz="1200" dirty="0" smtClean="0">
                <a:solidFill>
                  <a:schemeClr val="tx1">
                    <a:lumMod val="75000"/>
                    <a:lumOff val="25000"/>
                  </a:schemeClr>
                </a:solidFill>
                <a:latin typeface="微软雅黑" pitchFamily="34" charset="-122"/>
                <a:ea typeface="微软雅黑" pitchFamily="34" charset="-122"/>
              </a:rPr>
              <a:t>说明。</a:t>
            </a:r>
            <a:endParaRPr lang="zh-CN" altLang="en-US" sz="1200" dirty="0">
              <a:solidFill>
                <a:schemeClr val="tx1">
                  <a:lumMod val="75000"/>
                  <a:lumOff val="25000"/>
                </a:schemeClr>
              </a:solidFill>
              <a:latin typeface="微软雅黑" pitchFamily="34" charset="-122"/>
              <a:ea typeface="微软雅黑" pitchFamily="34" charset="-122"/>
            </a:endParaRPr>
          </a:p>
        </p:txBody>
      </p:sp>
      <p:cxnSp>
        <p:nvCxnSpPr>
          <p:cNvPr id="47" name="Straight Connector 52"/>
          <p:cNvCxnSpPr/>
          <p:nvPr/>
        </p:nvCxnSpPr>
        <p:spPr>
          <a:xfrm>
            <a:off x="4577183"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5990"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855" y="2625020"/>
            <a:ext cx="0" cy="10335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a:xfrm>
            <a:off x="6890517" y="2064081"/>
            <a:ext cx="1484620"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pic>
        <p:nvPicPr>
          <p:cNvPr id="51" name="Picture 77" descr="F:\Trabajos\Envato\Graphic River\Mica PPT\mountains.pn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rightnessContrast bright="20000" contrast="-40000"/>
                    </a14:imgEffect>
                  </a14:imgLayer>
                </a14:imgProps>
              </a:ext>
              <a:ext uri="{28A0092B-C50C-407E-A947-70E740481C1C}">
                <a14:useLocalDpi xmlns="" xmlns:a14="http://schemas.microsoft.com/office/drawing/2010/main"/>
              </a:ext>
            </a:extLst>
          </a:blip>
          <a:srcRect/>
          <a:stretch/>
        </p:blipFill>
        <p:spPr bwMode="auto">
          <a:xfrm>
            <a:off x="107504" y="3165528"/>
            <a:ext cx="7885646" cy="493037"/>
          </a:xfrm>
          <a:prstGeom prst="rect">
            <a:avLst/>
          </a:prstGeom>
          <a:noFill/>
          <a:extLst>
            <a:ext uri="{909E8E84-426E-40DD-AFC4-6F175D3DCCD1}">
              <a14:hiddenFill xmlns="" xmlns:a14="http://schemas.microsoft.com/office/drawing/2010/main">
                <a:solidFill>
                  <a:srgbClr val="FFFFFF"/>
                </a:solidFill>
              </a14:hiddenFill>
            </a:ext>
          </a:extLst>
        </p:spPr>
      </p:pic>
      <p:sp>
        <p:nvSpPr>
          <p:cNvPr id="52" name="Content Placeholder 2"/>
          <p:cNvSpPr txBox="1">
            <a:spLocks/>
          </p:cNvSpPr>
          <p:nvPr/>
        </p:nvSpPr>
        <p:spPr>
          <a:xfrm>
            <a:off x="5398348"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3" name="Content Placeholder 2"/>
          <p:cNvSpPr txBox="1">
            <a:spLocks/>
          </p:cNvSpPr>
          <p:nvPr/>
        </p:nvSpPr>
        <p:spPr>
          <a:xfrm>
            <a:off x="3997965" y="2064081"/>
            <a:ext cx="1426962"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4" name="Content Placeholder 2"/>
          <p:cNvSpPr txBox="1">
            <a:spLocks/>
          </p:cNvSpPr>
          <p:nvPr/>
        </p:nvSpPr>
        <p:spPr>
          <a:xfrm>
            <a:off x="2456424" y="2064081"/>
            <a:ext cx="1491776"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55" name="Content Placeholder 2"/>
          <p:cNvSpPr txBox="1">
            <a:spLocks/>
          </p:cNvSpPr>
          <p:nvPr/>
        </p:nvSpPr>
        <p:spPr>
          <a:xfrm>
            <a:off x="1021866" y="2064081"/>
            <a:ext cx="1458188" cy="529312"/>
          </a:xfrm>
          <a:prstGeom prst="rect">
            <a:avLst/>
          </a:prstGeom>
        </p:spPr>
        <p:txBody>
          <a:bodyPr vert="horz" lIns="62118" tIns="31058" rIns="62118" bIns="3105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您的内容打在这里，或者通过复制您的文本在此框中粘贴</a:t>
            </a:r>
            <a:endParaRPr lang="en-US" sz="1100" dirty="0">
              <a:solidFill>
                <a:schemeClr val="tx1">
                  <a:lumMod val="75000"/>
                  <a:lumOff val="25000"/>
                </a:schemeClr>
              </a:solidFill>
              <a:latin typeface="微软雅黑" pitchFamily="34" charset="-122"/>
              <a:ea typeface="微软雅黑" pitchFamily="34" charset="-122"/>
            </a:endParaRPr>
          </a:p>
        </p:txBody>
      </p:sp>
      <p:grpSp>
        <p:nvGrpSpPr>
          <p:cNvPr id="56" name="组合 55"/>
          <p:cNvGrpSpPr/>
          <p:nvPr/>
        </p:nvGrpSpPr>
        <p:grpSpPr>
          <a:xfrm>
            <a:off x="1359593" y="1306944"/>
            <a:ext cx="700868" cy="585088"/>
            <a:chOff x="2677316" y="1530277"/>
            <a:chExt cx="1031953" cy="860599"/>
          </a:xfrm>
        </p:grpSpPr>
        <p:sp>
          <p:nvSpPr>
            <p:cNvPr id="57" name="Teardrop 36"/>
            <p:cNvSpPr/>
            <p:nvPr/>
          </p:nvSpPr>
          <p:spPr>
            <a:xfrm rot="8100000">
              <a:off x="2759470" y="1530277"/>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58" name="TextBox 57"/>
            <p:cNvSpPr txBox="1"/>
            <p:nvPr/>
          </p:nvSpPr>
          <p:spPr>
            <a:xfrm>
              <a:off x="2677316" y="1819793"/>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itchFamily="34" charset="-122"/>
                  <a:ea typeface="微软雅黑" pitchFamily="34" charset="-122"/>
                </a:rPr>
                <a:t>2012</a:t>
              </a:r>
              <a:r>
                <a:rPr lang="zh-CN" altLang="en-US" sz="1100" b="1" dirty="0" smtClean="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59" name="组合 58"/>
          <p:cNvGrpSpPr/>
          <p:nvPr/>
        </p:nvGrpSpPr>
        <p:grpSpPr>
          <a:xfrm>
            <a:off x="2852463" y="1309822"/>
            <a:ext cx="700868" cy="585088"/>
            <a:chOff x="4532339" y="1534510"/>
            <a:chExt cx="1031953" cy="860599"/>
          </a:xfrm>
        </p:grpSpPr>
        <p:sp>
          <p:nvSpPr>
            <p:cNvPr id="60" name="Teardrop 44"/>
            <p:cNvSpPr/>
            <p:nvPr/>
          </p:nvSpPr>
          <p:spPr>
            <a:xfrm rot="8100000">
              <a:off x="46068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1" name="TextBox 60"/>
            <p:cNvSpPr txBox="1"/>
            <p:nvPr/>
          </p:nvSpPr>
          <p:spPr>
            <a:xfrm>
              <a:off x="4532339" y="1823935"/>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itchFamily="34" charset="-122"/>
                  <a:ea typeface="微软雅黑" pitchFamily="34" charset="-122"/>
                </a:rPr>
                <a:t>2013</a:t>
              </a:r>
              <a:r>
                <a:rPr lang="zh-CN" altLang="en-US" sz="1100" b="1" dirty="0" smtClean="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2" name="组合 61"/>
          <p:cNvGrpSpPr/>
          <p:nvPr/>
        </p:nvGrpSpPr>
        <p:grpSpPr>
          <a:xfrm>
            <a:off x="4262484" y="1309822"/>
            <a:ext cx="700868" cy="585088"/>
            <a:chOff x="6416419" y="1534510"/>
            <a:chExt cx="1031953" cy="860599"/>
          </a:xfrm>
        </p:grpSpPr>
        <p:sp>
          <p:nvSpPr>
            <p:cNvPr id="63" name="Teardrop 58"/>
            <p:cNvSpPr/>
            <p:nvPr/>
          </p:nvSpPr>
          <p:spPr>
            <a:xfrm rot="8100000">
              <a:off x="6490962"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4" name="TextBox 63"/>
            <p:cNvSpPr txBox="1"/>
            <p:nvPr/>
          </p:nvSpPr>
          <p:spPr>
            <a:xfrm>
              <a:off x="6416419" y="1816551"/>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itchFamily="34" charset="-122"/>
                  <a:ea typeface="微软雅黑" pitchFamily="34" charset="-122"/>
                </a:rPr>
                <a:t>2014</a:t>
              </a:r>
              <a:r>
                <a:rPr lang="zh-CN" altLang="en-US" sz="1100" b="1" dirty="0" smtClean="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5" name="组合 64"/>
          <p:cNvGrpSpPr/>
          <p:nvPr/>
        </p:nvGrpSpPr>
        <p:grpSpPr>
          <a:xfrm>
            <a:off x="5801291" y="1309822"/>
            <a:ext cx="700868" cy="585088"/>
            <a:chOff x="8271039" y="1534510"/>
            <a:chExt cx="1031953" cy="860599"/>
          </a:xfrm>
        </p:grpSpPr>
        <p:sp>
          <p:nvSpPr>
            <p:cNvPr id="66" name="Teardrop 65"/>
            <p:cNvSpPr/>
            <p:nvPr/>
          </p:nvSpPr>
          <p:spPr>
            <a:xfrm rot="8100000">
              <a:off x="8345582" y="1534510"/>
              <a:ext cx="882869"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67" name="TextBox 66"/>
            <p:cNvSpPr txBox="1"/>
            <p:nvPr/>
          </p:nvSpPr>
          <p:spPr>
            <a:xfrm>
              <a:off x="8271039" y="1823410"/>
              <a:ext cx="1031953" cy="384799"/>
            </a:xfrm>
            <a:prstGeom prst="rect">
              <a:avLst/>
            </a:prstGeom>
            <a:noFill/>
          </p:spPr>
          <p:txBody>
            <a:bodyPr wrap="square" rtlCol="0">
              <a:spAutoFit/>
            </a:bodyPr>
            <a:lstStyle/>
            <a:p>
              <a:pPr algn="ctr"/>
              <a:r>
                <a:rPr lang="en-US" altLang="zh-CN" sz="1100" b="1" dirty="0" smtClean="0">
                  <a:solidFill>
                    <a:schemeClr val="bg1"/>
                  </a:solidFill>
                  <a:latin typeface="微软雅黑" pitchFamily="34" charset="-122"/>
                  <a:ea typeface="微软雅黑" pitchFamily="34" charset="-122"/>
                </a:rPr>
                <a:t>2015</a:t>
              </a:r>
              <a:r>
                <a:rPr lang="zh-CN" altLang="en-US" sz="1100" b="1" dirty="0" smtClean="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grpSp>
        <p:nvGrpSpPr>
          <p:cNvPr id="68" name="组合 67"/>
          <p:cNvGrpSpPr/>
          <p:nvPr/>
        </p:nvGrpSpPr>
        <p:grpSpPr>
          <a:xfrm>
            <a:off x="7156156" y="1309822"/>
            <a:ext cx="700868" cy="585088"/>
            <a:chOff x="10099471" y="1534510"/>
            <a:chExt cx="1031953" cy="860599"/>
          </a:xfrm>
        </p:grpSpPr>
        <p:sp>
          <p:nvSpPr>
            <p:cNvPr id="69" name="Teardrop 69"/>
            <p:cNvSpPr/>
            <p:nvPr/>
          </p:nvSpPr>
          <p:spPr>
            <a:xfrm rot="8100000">
              <a:off x="10174014" y="1534510"/>
              <a:ext cx="882869"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2">
                    <a:lumMod val="75000"/>
                  </a:schemeClr>
                </a:solidFill>
                <a:latin typeface="微软雅黑" pitchFamily="34" charset="-122"/>
                <a:ea typeface="微软雅黑" pitchFamily="34" charset="-122"/>
              </a:endParaRPr>
            </a:p>
          </p:txBody>
        </p:sp>
        <p:sp>
          <p:nvSpPr>
            <p:cNvPr id="70" name="TextBox 69"/>
            <p:cNvSpPr txBox="1"/>
            <p:nvPr/>
          </p:nvSpPr>
          <p:spPr>
            <a:xfrm>
              <a:off x="10099471" y="1812320"/>
              <a:ext cx="1031953" cy="384799"/>
            </a:xfrm>
            <a:prstGeom prst="rect">
              <a:avLst/>
            </a:prstGeom>
            <a:noFill/>
          </p:spPr>
          <p:txBody>
            <a:bodyPr wrap="square" rtlCol="0">
              <a:spAutoFit/>
            </a:bodyPr>
            <a:lstStyle/>
            <a:p>
              <a:pPr algn="ctr"/>
              <a:r>
                <a:rPr lang="en-US" altLang="zh-CN" sz="1100" b="1" dirty="0">
                  <a:solidFill>
                    <a:schemeClr val="bg1"/>
                  </a:solidFill>
                  <a:latin typeface="微软雅黑" pitchFamily="34" charset="-122"/>
                  <a:ea typeface="微软雅黑" pitchFamily="34" charset="-122"/>
                </a:rPr>
                <a:t>2016</a:t>
              </a:r>
              <a:r>
                <a:rPr lang="zh-CN" altLang="en-US" sz="1100" b="1" dirty="0">
                  <a:solidFill>
                    <a:schemeClr val="bg1"/>
                  </a:solidFill>
                  <a:latin typeface="微软雅黑" pitchFamily="34" charset="-122"/>
                  <a:ea typeface="微软雅黑" pitchFamily="34" charset="-122"/>
                </a:rPr>
                <a:t>年</a:t>
              </a:r>
              <a:endParaRPr lang="zh-CN" altLang="en-US" sz="1100" dirty="0">
                <a:solidFill>
                  <a:schemeClr val="bg1"/>
                </a:solidFill>
              </a:endParaRPr>
            </a:p>
          </p:txBody>
        </p:sp>
      </p:grpSp>
      <p:pic>
        <p:nvPicPr>
          <p:cNvPr id="71" name="Picture 77" descr="F:\Trabajos\Envato\Graphic River\Mica PPT\mountains.pn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rightnessContrast bright="20000" contrast="-40000"/>
                    </a14:imgEffect>
                  </a14:imgLayer>
                </a14:imgProps>
              </a:ext>
              <a:ext uri="{28A0092B-C50C-407E-A947-70E740481C1C}">
                <a14:useLocalDpi xmlns="" xmlns:a14="http://schemas.microsoft.com/office/drawing/2010/main"/>
              </a:ext>
            </a:extLst>
          </a:blip>
          <a:srcRect l="50681"/>
          <a:stretch/>
        </p:blipFill>
        <p:spPr bwMode="auto">
          <a:xfrm rot="10800000" flipV="1">
            <a:off x="6839379" y="3053547"/>
            <a:ext cx="2307543" cy="6096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6221818"/>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8" y="2837406"/>
            <a:ext cx="2252381"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4" name="五边形 3"/>
          <p:cNvSpPr/>
          <p:nvPr/>
        </p:nvSpPr>
        <p:spPr>
          <a:xfrm flipH="1">
            <a:off x="2847579" y="3292213"/>
            <a:ext cx="1385210"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5" name="五边形 4"/>
          <p:cNvSpPr/>
          <p:nvPr/>
        </p:nvSpPr>
        <p:spPr>
          <a:xfrm flipH="1">
            <a:off x="2320612" y="3747020"/>
            <a:ext cx="1912176" cy="38301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6" name="五边形 5"/>
          <p:cNvSpPr/>
          <p:nvPr/>
        </p:nvSpPr>
        <p:spPr>
          <a:xfrm flipH="1">
            <a:off x="1475656" y="4201827"/>
            <a:ext cx="2757132"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73%</a:t>
            </a:r>
            <a:endParaRPr lang="zh-CN" altLang="en-US" sz="1600" b="1" dirty="0">
              <a:solidFill>
                <a:schemeClr val="bg1"/>
              </a:solidFill>
              <a:latin typeface="微软雅黑" pitchFamily="34" charset="-122"/>
              <a:ea typeface="微软雅黑"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30%</a:t>
            </a:r>
            <a:endParaRPr lang="zh-CN" altLang="en-US" sz="1600" b="1" dirty="0">
              <a:solidFill>
                <a:schemeClr val="bg1"/>
              </a:solidFill>
              <a:latin typeface="微软雅黑" pitchFamily="34" charset="-122"/>
              <a:ea typeface="微软雅黑"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50%</a:t>
            </a:r>
            <a:endParaRPr lang="zh-CN" altLang="en-US" sz="1600" b="1" dirty="0">
              <a:solidFill>
                <a:schemeClr val="bg1"/>
              </a:solidFill>
              <a:latin typeface="微软雅黑" pitchFamily="34" charset="-122"/>
              <a:ea typeface="微软雅黑"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75%</a:t>
            </a:r>
            <a:endParaRPr lang="zh-CN" altLang="en-US" sz="1600" b="1" dirty="0">
              <a:solidFill>
                <a:schemeClr val="bg1"/>
              </a:solidFill>
              <a:latin typeface="微软雅黑" pitchFamily="34" charset="-122"/>
              <a:ea typeface="微软雅黑" pitchFamily="34" charset="-122"/>
            </a:endParaRPr>
          </a:p>
        </p:txBody>
      </p:sp>
      <p:sp>
        <p:nvSpPr>
          <p:cNvPr id="12" name="五边形 11"/>
          <p:cNvSpPr/>
          <p:nvPr/>
        </p:nvSpPr>
        <p:spPr>
          <a:xfrm>
            <a:off x="4959426" y="2839397"/>
            <a:ext cx="1149664"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3" name="五边形 12"/>
          <p:cNvSpPr/>
          <p:nvPr/>
        </p:nvSpPr>
        <p:spPr>
          <a:xfrm>
            <a:off x="4959427" y="3294204"/>
            <a:ext cx="2170277"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4" name="五边形 13"/>
          <p:cNvSpPr/>
          <p:nvPr/>
        </p:nvSpPr>
        <p:spPr>
          <a:xfrm>
            <a:off x="4959426" y="3749012"/>
            <a:ext cx="1360817" cy="38301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5" name="五边形 14"/>
          <p:cNvSpPr/>
          <p:nvPr/>
        </p:nvSpPr>
        <p:spPr>
          <a:xfrm>
            <a:off x="4959426" y="4203818"/>
            <a:ext cx="2900981" cy="38301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20%</a:t>
            </a:r>
            <a:endParaRPr lang="zh-CN" altLang="en-US" sz="1600" b="1" dirty="0">
              <a:solidFill>
                <a:schemeClr val="bg1"/>
              </a:solidFill>
              <a:latin typeface="微软雅黑" pitchFamily="34" charset="-122"/>
              <a:ea typeface="微软雅黑"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56%</a:t>
            </a:r>
            <a:endParaRPr lang="zh-CN" altLang="en-US" sz="1600" b="1" dirty="0">
              <a:solidFill>
                <a:schemeClr val="bg1"/>
              </a:solidFill>
              <a:latin typeface="微软雅黑" pitchFamily="34" charset="-122"/>
              <a:ea typeface="微软雅黑"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29%</a:t>
            </a:r>
            <a:endParaRPr lang="zh-CN" altLang="en-US" sz="1600" b="1" dirty="0">
              <a:solidFill>
                <a:schemeClr val="bg1"/>
              </a:solidFill>
              <a:latin typeface="微软雅黑" pitchFamily="34" charset="-122"/>
              <a:ea typeface="微软雅黑"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77%</a:t>
            </a:r>
            <a:endParaRPr lang="zh-CN" altLang="en-US" sz="1600" b="1" dirty="0">
              <a:solidFill>
                <a:schemeClr val="bg1"/>
              </a:solidFill>
              <a:latin typeface="微软雅黑" pitchFamily="34" charset="-122"/>
              <a:ea typeface="微软雅黑"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项目一</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项目二</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项目三</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项目四</a:t>
            </a:r>
          </a:p>
        </p:txBody>
      </p:sp>
      <p:sp>
        <p:nvSpPr>
          <p:cNvPr id="24" name="Oval 4"/>
          <p:cNvSpPr/>
          <p:nvPr/>
        </p:nvSpPr>
        <p:spPr>
          <a:xfrm>
            <a:off x="4957546" y="1131590"/>
            <a:ext cx="838590" cy="79095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smtClean="0">
                <a:solidFill>
                  <a:schemeClr val="bg1"/>
                </a:solidFill>
                <a:latin typeface="微软雅黑" pitchFamily="34" charset="-122"/>
                <a:ea typeface="微软雅黑" pitchFamily="34" charset="-122"/>
              </a:rPr>
              <a:t>2016</a:t>
            </a:r>
            <a:endParaRPr lang="en-US" sz="1400" b="1" dirty="0">
              <a:solidFill>
                <a:schemeClr val="bg1"/>
              </a:solidFill>
              <a:latin typeface="微软雅黑" pitchFamily="34" charset="-122"/>
              <a:ea typeface="微软雅黑" pitchFamily="34" charset="-122"/>
            </a:endParaRPr>
          </a:p>
        </p:txBody>
      </p:sp>
      <p:sp>
        <p:nvSpPr>
          <p:cNvPr id="25" name="Oval 5"/>
          <p:cNvSpPr/>
          <p:nvPr/>
        </p:nvSpPr>
        <p:spPr>
          <a:xfrm>
            <a:off x="3411117" y="1131590"/>
            <a:ext cx="838590" cy="7909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smtClean="0">
                <a:solidFill>
                  <a:schemeClr val="bg1"/>
                </a:solidFill>
                <a:latin typeface="微软雅黑" pitchFamily="34" charset="-122"/>
                <a:ea typeface="微软雅黑" pitchFamily="34" charset="-122"/>
              </a:rPr>
              <a:t>2015</a:t>
            </a:r>
            <a:endParaRPr lang="en-US" sz="1400"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headEnd/>
            <a:tailEnd/>
          </a:ln>
        </p:spPr>
        <p:txBody>
          <a:bodyPr wrap="square" lIns="34290" tIns="17145" rIns="34290" bIns="17145">
            <a:spAutoFit/>
          </a:bodyPr>
          <a:lstStyle/>
          <a:p>
            <a:pP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headEnd/>
            <a:tailEnd/>
          </a:ln>
        </p:spPr>
        <p:txBody>
          <a:bodyPr wrap="square" lIns="34290" tIns="17145" rIns="34290" bIns="17145">
            <a:spAutoFit/>
          </a:bodyPr>
          <a:lstStyle/>
          <a:p>
            <a:pPr algn="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algn="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8" name="TextBox 27"/>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29" name="TextBox 28"/>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1639017313"/>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1842358" y="113159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111" y="3477885"/>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2012</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4</a:t>
            </a:r>
            <a:r>
              <a:rPr lang="zh-CN" altLang="en-US" sz="1300" dirty="0">
                <a:latin typeface="微软雅黑" panose="020B0503020204020204" pitchFamily="34" charset="-122"/>
                <a:ea typeface="微软雅黑" panose="020B0503020204020204" pitchFamily="34" charset="-122"/>
              </a:rPr>
              <a:t>月</a:t>
            </a:r>
          </a:p>
        </p:txBody>
      </p:sp>
      <p:sp>
        <p:nvSpPr>
          <p:cNvPr id="5" name="圆角矩形 4"/>
          <p:cNvSpPr/>
          <p:nvPr/>
        </p:nvSpPr>
        <p:spPr>
          <a:xfrm>
            <a:off x="3657629" y="2842932"/>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2013</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5</a:t>
            </a:r>
            <a:r>
              <a:rPr lang="zh-CN" altLang="en-US" sz="1300" dirty="0">
                <a:latin typeface="微软雅黑" panose="020B0503020204020204" pitchFamily="34" charset="-122"/>
                <a:ea typeface="微软雅黑" panose="020B0503020204020204" pitchFamily="34" charset="-122"/>
              </a:rPr>
              <a:t>月</a:t>
            </a:r>
          </a:p>
        </p:txBody>
      </p:sp>
      <p:sp>
        <p:nvSpPr>
          <p:cNvPr id="6" name="圆角矩形 5"/>
          <p:cNvSpPr/>
          <p:nvPr/>
        </p:nvSpPr>
        <p:spPr>
          <a:xfrm>
            <a:off x="4155060" y="2230346"/>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2014</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6</a:t>
            </a:r>
            <a:r>
              <a:rPr lang="zh-CN" altLang="en-US" sz="1300" dirty="0">
                <a:latin typeface="微软雅黑" panose="020B0503020204020204" pitchFamily="34" charset="-122"/>
                <a:ea typeface="微软雅黑" panose="020B0503020204020204" pitchFamily="34" charset="-122"/>
              </a:rPr>
              <a:t>月</a:t>
            </a:r>
          </a:p>
        </p:txBody>
      </p:sp>
      <p:sp>
        <p:nvSpPr>
          <p:cNvPr id="7" name="圆角矩形 6"/>
          <p:cNvSpPr/>
          <p:nvPr/>
        </p:nvSpPr>
        <p:spPr>
          <a:xfrm>
            <a:off x="4712678" y="1652099"/>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2015</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12</a:t>
            </a:r>
            <a:r>
              <a:rPr lang="zh-CN" altLang="en-US" sz="1300" dirty="0">
                <a:latin typeface="微软雅黑" panose="020B0503020204020204" pitchFamily="34" charset="-122"/>
                <a:ea typeface="微软雅黑" panose="020B0503020204020204" pitchFamily="34" charset="-122"/>
              </a:rPr>
              <a:t>月</a:t>
            </a:r>
          </a:p>
        </p:txBody>
      </p:sp>
      <p:sp>
        <p:nvSpPr>
          <p:cNvPr id="9" name="圆角矩形 8"/>
          <p:cNvSpPr/>
          <p:nvPr/>
        </p:nvSpPr>
        <p:spPr>
          <a:xfrm>
            <a:off x="2358503" y="4059217"/>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dirty="0">
                <a:latin typeface="微软雅黑" panose="020B0503020204020204" pitchFamily="34" charset="-122"/>
                <a:ea typeface="微软雅黑" panose="020B0503020204020204" pitchFamily="34" charset="-122"/>
              </a:rPr>
              <a:t>2011</a:t>
            </a:r>
            <a:r>
              <a:rPr lang="zh-CN" altLang="en-US" sz="1300" dirty="0">
                <a:latin typeface="微软雅黑" panose="020B0503020204020204" pitchFamily="34" charset="-122"/>
                <a:ea typeface="微软雅黑" panose="020B0503020204020204" pitchFamily="34" charset="-122"/>
              </a:rPr>
              <a:t>年</a:t>
            </a:r>
            <a:r>
              <a:rPr lang="en-US" altLang="zh-CN" sz="1300" dirty="0">
                <a:latin typeface="微软雅黑" panose="020B0503020204020204" pitchFamily="34" charset="-122"/>
                <a:ea typeface="微软雅黑" panose="020B0503020204020204" pitchFamily="34" charset="-122"/>
              </a:rPr>
              <a:t>3</a:t>
            </a:r>
            <a:r>
              <a:rPr lang="zh-CN" altLang="en-US" sz="1300" dirty="0">
                <a:latin typeface="微软雅黑" panose="020B0503020204020204" pitchFamily="34" charset="-122"/>
                <a:ea typeface="微软雅黑" panose="020B0503020204020204" pitchFamily="34" charset="-122"/>
              </a:rPr>
              <a:t>月</a:t>
            </a:r>
          </a:p>
        </p:txBody>
      </p:sp>
      <p:sp>
        <p:nvSpPr>
          <p:cNvPr id="10" name="矩形 9"/>
          <p:cNvSpPr/>
          <p:nvPr/>
        </p:nvSpPr>
        <p:spPr>
          <a:xfrm>
            <a:off x="4712678" y="4039585"/>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5133353" y="341581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5541562" y="279204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5922937" y="2168277"/>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6521224" y="1601214"/>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a:spLocks/>
          </p:cNvSpPr>
          <p:nvPr/>
        </p:nvSpPr>
        <p:spPr>
          <a:xfrm>
            <a:off x="1018280" y="176100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en-US" sz="1200" dirty="0">
              <a:solidFill>
                <a:schemeClr val="tx1">
                  <a:lumMod val="75000"/>
                  <a:lumOff val="25000"/>
                </a:schemeClr>
              </a:solidFill>
              <a:latin typeface="微软雅黑" pitchFamily="34" charset="-122"/>
              <a:ea typeface="微软雅黑" pitchFamily="34" charset="-122"/>
            </a:endParaRPr>
          </a:p>
        </p:txBody>
      </p:sp>
      <p:sp>
        <p:nvSpPr>
          <p:cNvPr id="16" name="Title 13"/>
          <p:cNvSpPr txBox="1">
            <a:spLocks/>
          </p:cNvSpPr>
          <p:nvPr/>
        </p:nvSpPr>
        <p:spPr>
          <a:xfrm>
            <a:off x="1040529" y="138164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dirty="0" smtClean="0">
                <a:solidFill>
                  <a:schemeClr val="accent1"/>
                </a:solidFill>
                <a:latin typeface="微软雅黑" pitchFamily="34" charset="-122"/>
                <a:ea typeface="微软雅黑" pitchFamily="34" charset="-122"/>
              </a:rPr>
              <a:t>添加标题内容文字</a:t>
            </a:r>
            <a:endParaRPr lang="en-US" sz="1400" b="1" dirty="0">
              <a:solidFill>
                <a:schemeClr val="accent1"/>
              </a:solidFill>
              <a:latin typeface="微软雅黑" pitchFamily="34" charset="-122"/>
              <a:ea typeface="微软雅黑" pitchFamily="34" charset="-122"/>
            </a:endParaRPr>
          </a:p>
        </p:txBody>
      </p:sp>
      <p:sp>
        <p:nvSpPr>
          <p:cNvPr id="17" name="TextBox 16"/>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8" name="TextBox 17"/>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3478139338"/>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1600">
                <a:latin typeface="微软雅黑" pitchFamily="34" charset="-122"/>
                <a:ea typeface="微软雅黑" pitchFamily="34" charset="-122"/>
              </a:endParaRPr>
            </a:p>
          </p:txBody>
        </p:sp>
        <p:sp>
          <p:nvSpPr>
            <p:cNvPr id="5" name="TextBox 4"/>
            <p:cNvSpPr txBox="1"/>
            <p:nvPr/>
          </p:nvSpPr>
          <p:spPr>
            <a:xfrm>
              <a:off x="3033222" y="1474123"/>
              <a:ext cx="5688632" cy="358443"/>
            </a:xfrm>
            <a:prstGeom prst="rect">
              <a:avLst/>
            </a:prstGeom>
            <a:noFill/>
          </p:spPr>
          <p:txBody>
            <a:bodyPr wrap="square" rtlCol="0">
              <a:spAutoFit/>
            </a:bodyPr>
            <a:lstStyle/>
            <a:p>
              <a:r>
                <a:rPr lang="zh-CN" altLang="en-US" sz="1600" dirty="0">
                  <a:solidFill>
                    <a:srgbClr val="F8F8F8"/>
                  </a:solidFill>
                  <a:latin typeface="微软雅黑" pitchFamily="34" charset="-122"/>
                  <a:ea typeface="微软雅黑" pitchFamily="34" charset="-122"/>
                </a:rPr>
                <a:t>单击此处添加标题</a:t>
              </a: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sz="1600">
                <a:latin typeface="微软雅黑" pitchFamily="34" charset="-122"/>
                <a:ea typeface="微软雅黑" pitchFamily="34" charset="-122"/>
              </a:endParaRPr>
            </a:p>
          </p:txBody>
        </p:sp>
        <p:sp>
          <p:nvSpPr>
            <p:cNvPr id="9" name="TextBox 8"/>
            <p:cNvSpPr txBox="1"/>
            <p:nvPr/>
          </p:nvSpPr>
          <p:spPr>
            <a:xfrm>
              <a:off x="3023808" y="3939647"/>
              <a:ext cx="4085844" cy="358443"/>
            </a:xfrm>
            <a:prstGeom prst="rect">
              <a:avLst/>
            </a:prstGeom>
            <a:noFill/>
          </p:spPr>
          <p:txBody>
            <a:bodyPr wrap="square" rtlCol="0">
              <a:spAutoFit/>
            </a:bodyPr>
            <a:lstStyle/>
            <a:p>
              <a:r>
                <a:rPr lang="zh-CN" altLang="en-US" sz="1600" dirty="0">
                  <a:solidFill>
                    <a:srgbClr val="F8F8F8"/>
                  </a:solidFill>
                  <a:latin typeface="微软雅黑" pitchFamily="34" charset="-122"/>
                  <a:ea typeface="微软雅黑" pitchFamily="34" charset="-122"/>
                </a:rPr>
                <a:t>单击此处添加标题</a:t>
              </a:r>
            </a:p>
          </p:txBody>
        </p:sp>
      </p:grpSp>
      <p:sp>
        <p:nvSpPr>
          <p:cNvPr id="10" name="TextBox 9"/>
          <p:cNvSpPr txBox="1"/>
          <p:nvPr/>
        </p:nvSpPr>
        <p:spPr>
          <a:xfrm>
            <a:off x="2730854" y="1815365"/>
            <a:ext cx="5153514" cy="1029513"/>
          </a:xfrm>
          <a:prstGeom prst="rect">
            <a:avLst/>
          </a:prstGeom>
          <a:noFill/>
        </p:spPr>
        <p:txBody>
          <a:bodyPr wrap="square" lIns="68580" tIns="34290" rIns="68580" bIns="34290" rtlCol="0">
            <a:spAutoFit/>
          </a:bodyPr>
          <a:lstStyle/>
          <a:p>
            <a:pPr>
              <a:lnSpc>
                <a:spcPct val="130000"/>
              </a:lnSpc>
            </a:pPr>
            <a:r>
              <a:rPr lang="zh-CN" altLang="en-US" sz="12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200" dirty="0" smtClean="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p:txBody>
      </p:sp>
      <p:sp>
        <p:nvSpPr>
          <p:cNvPr id="11" name="TextBox 10"/>
          <p:cNvSpPr txBox="1"/>
          <p:nvPr/>
        </p:nvSpPr>
        <p:spPr>
          <a:xfrm>
            <a:off x="2730854" y="3486453"/>
            <a:ext cx="5153514" cy="1029513"/>
          </a:xfrm>
          <a:prstGeom prst="rect">
            <a:avLst/>
          </a:prstGeom>
          <a:noFill/>
        </p:spPr>
        <p:txBody>
          <a:bodyPr wrap="square" lIns="68580" tIns="34290" rIns="68580" bIns="34290" rtlCol="0">
            <a:spAutoFit/>
          </a:bodyPr>
          <a:lstStyle/>
          <a:p>
            <a:pPr>
              <a:lnSpc>
                <a:spcPct val="130000"/>
              </a:lnSpc>
            </a:pPr>
            <a:r>
              <a:rPr lang="zh-CN" altLang="en-US" sz="1200" dirty="0">
                <a:latin typeface="微软雅黑" pitchFamily="34" charset="-122"/>
                <a:ea typeface="微软雅黑"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200" dirty="0" smtClean="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p:txBody>
      </p:sp>
      <p:sp>
        <p:nvSpPr>
          <p:cNvPr id="12" name="等腰三角形 2"/>
          <p:cNvSpPr/>
          <p:nvPr/>
        </p:nvSpPr>
        <p:spPr bwMode="auto">
          <a:xfrm rot="2747878">
            <a:off x="1522002" y="1241247"/>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3" name="TextBox 12"/>
          <p:cNvSpPr txBox="1"/>
          <p:nvPr/>
        </p:nvSpPr>
        <p:spPr>
          <a:xfrm>
            <a:off x="1628226" y="1682507"/>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b="1" dirty="0" smtClean="0"/>
              <a:t>正面</a:t>
            </a:r>
            <a:endParaRPr lang="en-US" altLang="zh-CN" b="1" dirty="0" smtClean="0"/>
          </a:p>
          <a:p>
            <a:r>
              <a:rPr lang="zh-CN" altLang="en-US" b="1" dirty="0" smtClean="0"/>
              <a:t>观点</a:t>
            </a:r>
            <a:endParaRPr lang="zh-CN" altLang="en-US" b="1" dirty="0"/>
          </a:p>
        </p:txBody>
      </p:sp>
      <p:sp>
        <p:nvSpPr>
          <p:cNvPr id="14" name="等腰三角形 2"/>
          <p:cNvSpPr/>
          <p:nvPr/>
        </p:nvSpPr>
        <p:spPr bwMode="auto">
          <a:xfrm rot="3036074">
            <a:off x="1522001" y="2986140"/>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p:spPr>
        <p:txBody>
          <a:bodyPr wrap="none" lIns="68580" tIns="34290" rIns="68580" bIns="34290" anchor="ctr"/>
          <a:lstStyle/>
          <a:p>
            <a:pPr algn="ctr"/>
            <a:endParaRPr lang="zh-CN" altLang="en-US" sz="1100" kern="0">
              <a:solidFill>
                <a:srgbClr val="FFFFFF"/>
              </a:solidFill>
              <a:latin typeface="微软雅黑" pitchFamily="34" charset="-122"/>
              <a:ea typeface="微软雅黑" pitchFamily="34" charset="-122"/>
            </a:endParaRPr>
          </a:p>
        </p:txBody>
      </p:sp>
      <p:sp>
        <p:nvSpPr>
          <p:cNvPr id="15" name="TextBox 14"/>
          <p:cNvSpPr txBox="1"/>
          <p:nvPr/>
        </p:nvSpPr>
        <p:spPr>
          <a:xfrm>
            <a:off x="1628228" y="3421201"/>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itchFamily="34" charset="-122"/>
                <a:ea typeface="微软雅黑" pitchFamily="34" charset="-122"/>
              </a:defRPr>
            </a:lvl1pPr>
          </a:lstStyle>
          <a:p>
            <a:r>
              <a:rPr lang="zh-CN" altLang="en-US" b="1" dirty="0" smtClean="0"/>
              <a:t>负面</a:t>
            </a:r>
            <a:endParaRPr lang="en-US" altLang="zh-CN" b="1" dirty="0" smtClean="0"/>
          </a:p>
          <a:p>
            <a:r>
              <a:rPr lang="zh-CN" altLang="en-US" b="1" dirty="0" smtClean="0"/>
              <a:t>观点</a:t>
            </a:r>
            <a:endParaRPr lang="zh-CN" altLang="en-US" b="1" dirty="0"/>
          </a:p>
        </p:txBody>
      </p:sp>
      <p:sp>
        <p:nvSpPr>
          <p:cNvPr id="16" name="TextBox 15"/>
          <p:cNvSpPr txBox="1"/>
          <p:nvPr/>
        </p:nvSpPr>
        <p:spPr>
          <a:xfrm>
            <a:off x="355782" y="205624"/>
            <a:ext cx="2236510" cy="400110"/>
          </a:xfrm>
          <a:prstGeom prst="rect">
            <a:avLst/>
          </a:prstGeom>
          <a:noFill/>
        </p:spPr>
        <p:txBody>
          <a:bodyPr wrap="none" rtlCol="0">
            <a:spAutoFit/>
          </a:bodyPr>
          <a:lstStyle/>
          <a:p>
            <a:r>
              <a:rPr lang="zh-CN" altLang="en-US" sz="2000" b="1" dirty="0" smtClean="0">
                <a:solidFill>
                  <a:schemeClr val="accent1"/>
                </a:solidFill>
                <a:latin typeface="微软雅黑" pitchFamily="34" charset="-122"/>
                <a:ea typeface="微软雅黑" pitchFamily="34" charset="-122"/>
              </a:rPr>
              <a:t>点击添加标题文本</a:t>
            </a:r>
            <a:endParaRPr lang="zh-CN" altLang="en-US" sz="2000" b="1" dirty="0">
              <a:solidFill>
                <a:schemeClr val="accent1"/>
              </a:solidFill>
              <a:latin typeface="微软雅黑" pitchFamily="34" charset="-122"/>
              <a:ea typeface="微软雅黑" pitchFamily="34" charset="-122"/>
            </a:endParaRPr>
          </a:p>
        </p:txBody>
      </p:sp>
      <p:sp>
        <p:nvSpPr>
          <p:cNvPr id="17" name="TextBox 16"/>
          <p:cNvSpPr txBox="1"/>
          <p:nvPr/>
        </p:nvSpPr>
        <p:spPr>
          <a:xfrm>
            <a:off x="7682019" y="195037"/>
            <a:ext cx="1138453" cy="461665"/>
          </a:xfrm>
          <a:prstGeom prst="rect">
            <a:avLst/>
          </a:prstGeom>
          <a:noFill/>
        </p:spPr>
        <p:txBody>
          <a:bodyPr wrap="none" rtlCol="0">
            <a:spAutoFit/>
          </a:bodyPr>
          <a:lstStyle/>
          <a:p>
            <a:r>
              <a:rPr lang="en-US" altLang="zh-CN" sz="2400" dirty="0" smtClean="0">
                <a:solidFill>
                  <a:schemeClr val="accent2"/>
                </a:solidFill>
                <a:latin typeface="Eras Bold ITC" panose="020B0907030504020204" pitchFamily="34" charset="0"/>
                <a:ea typeface="微软雅黑" panose="020B0503020204020204" pitchFamily="34" charset="-122"/>
              </a:rPr>
              <a:t>LOGO</a:t>
            </a:r>
            <a:endParaRPr lang="zh-CN" altLang="en-US" sz="2400" dirty="0">
              <a:solidFill>
                <a:schemeClr val="accent2"/>
              </a:solidFill>
              <a:latin typeface="Eras Bold ITC" panose="020B0907030504020204" pitchFamily="34" charset="0"/>
              <a:ea typeface="微软雅黑" panose="020B0503020204020204" pitchFamily="34" charset="-122"/>
            </a:endParaRPr>
          </a:p>
        </p:txBody>
      </p:sp>
    </p:spTree>
    <p:extLst>
      <p:ext uri="{BB962C8B-B14F-4D97-AF65-F5344CB8AC3E}">
        <p14:creationId xmlns="" xmlns:p14="http://schemas.microsoft.com/office/powerpoint/2010/main" val="1034198749"/>
      </p:ext>
    </p:extLst>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5011</Words>
  <Application>Microsoft Office PowerPoint</Application>
  <PresentationFormat>全屏显示(16:9)</PresentationFormat>
  <Paragraphs>417</Paragraphs>
  <Slides>33</Slides>
  <Notes>33</Notes>
  <HiddenSlides>0</HiddenSlides>
  <MMClips>1</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李培俊</dc:creator>
  <cp:lastModifiedBy>Administrator</cp:lastModifiedBy>
  <cp:revision>55</cp:revision>
  <dcterms:created xsi:type="dcterms:W3CDTF">2015-10-16T03:54:15Z</dcterms:created>
  <dcterms:modified xsi:type="dcterms:W3CDTF">2017-07-06T13:32:08Z</dcterms:modified>
</cp:coreProperties>
</file>