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330" r:id="rId2"/>
    <p:sldId id="256" r:id="rId3"/>
    <p:sldId id="325" r:id="rId4"/>
    <p:sldId id="320" r:id="rId5"/>
    <p:sldId id="309" r:id="rId6"/>
    <p:sldId id="311" r:id="rId7"/>
    <p:sldId id="313" r:id="rId8"/>
    <p:sldId id="323" r:id="rId9"/>
    <p:sldId id="324" r:id="rId10"/>
    <p:sldId id="310" r:id="rId11"/>
    <p:sldId id="289" r:id="rId12"/>
    <p:sldId id="292" r:id="rId13"/>
    <p:sldId id="288" r:id="rId14"/>
    <p:sldId id="315" r:id="rId15"/>
    <p:sldId id="308" r:id="rId16"/>
    <p:sldId id="326" r:id="rId17"/>
    <p:sldId id="300" r:id="rId18"/>
    <p:sldId id="301" r:id="rId19"/>
    <p:sldId id="287" r:id="rId20"/>
    <p:sldId id="314" r:id="rId21"/>
    <p:sldId id="258" r:id="rId22"/>
    <p:sldId id="321" r:id="rId23"/>
    <p:sldId id="327" r:id="rId24"/>
    <p:sldId id="290" r:id="rId25"/>
    <p:sldId id="322" r:id="rId26"/>
    <p:sldId id="307" r:id="rId27"/>
    <p:sldId id="293" r:id="rId28"/>
    <p:sldId id="294" r:id="rId29"/>
    <p:sldId id="296" r:id="rId30"/>
    <p:sldId id="328" r:id="rId31"/>
    <p:sldId id="298" r:id="rId32"/>
    <p:sldId id="299" r:id="rId33"/>
    <p:sldId id="302" r:id="rId34"/>
    <p:sldId id="312" r:id="rId35"/>
    <p:sldId id="303" r:id="rId36"/>
    <p:sldId id="306" r:id="rId37"/>
  </p:sldIdLst>
  <p:sldSz cx="12198350" cy="6859588"/>
  <p:notesSz cx="6858000" cy="9144000"/>
  <p:embeddedFontLst>
    <p:embeddedFont>
      <p:font typeface="微软雅黑" pitchFamily="34" charset="-122"/>
      <p:regular r:id="rId39"/>
      <p:bold r:id="rId40"/>
    </p:embeddedFont>
    <p:embeddedFont>
      <p:font typeface="Calibri" pitchFamily="34" charset="0"/>
      <p:regular r:id="rId41"/>
      <p:bold r:id="rId42"/>
      <p:italic r:id="rId43"/>
      <p:boldItalic r:id="rId44"/>
    </p:embeddedFont>
    <p:embeddedFont>
      <p:font typeface="Arial Unicode MS" charset="-122"/>
      <p:regular r:id="rId45"/>
    </p:embeddedFont>
    <p:embeddedFont>
      <p:font typeface="华文黑体" charset="-122"/>
      <p:regular r:id="rId46"/>
    </p:embeddedFont>
    <p:embeddedFont>
      <p:font typeface="Roboto condensed" charset="0"/>
      <p:regular r:id="rId47"/>
    </p:embeddedFont>
    <p:embeddedFont>
      <p:font typeface="Gulim" pitchFamily="34" charset="-127"/>
      <p:regular r:id="rId48"/>
    </p:embeddedFont>
    <p:embeddedFont>
      <p:font typeface="Arial Black" pitchFamily="34" charset="0"/>
      <p:bold r:id="rId49"/>
    </p:embeddedFont>
    <p:embeddedFont>
      <p:font typeface="맑은 고딕" pitchFamily="34" charset="-127"/>
      <p:regular r:id="rId50"/>
      <p:bold r:id="rId51"/>
    </p:embeddedFont>
    <p:embeddedFont>
      <p:font typeface="Impact" pitchFamily="34" charset="0"/>
      <p:regular r:id="rId52"/>
    </p:embeddedFont>
  </p:embeddedFontLst>
  <p:custDataLst>
    <p:tags r:id="rId53"/>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400"/>
    <a:srgbClr val="005DA2"/>
    <a:srgbClr val="FFD347"/>
    <a:srgbClr val="FFC91D"/>
    <a:srgbClr val="0071C1"/>
    <a:srgbClr val="4144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p:scale>
          <a:sx n="90" d="100"/>
          <a:sy n="90" d="100"/>
        </p:scale>
        <p:origin x="-1356" y="-564"/>
      </p:cViewPr>
      <p:guideLst>
        <p:guide orient="horz" pos="2160"/>
        <p:guide pos="3842"/>
      </p:guideLst>
    </p:cSldViewPr>
  </p:slideViewPr>
  <p:notesTextViewPr>
    <p:cViewPr>
      <p:scale>
        <a:sx n="1" d="1"/>
        <a:sy n="1" d="1"/>
      </p:scale>
      <p:origin x="0" y="0"/>
    </p:cViewPr>
  </p:notesTextViewPr>
  <p:sorterViewPr>
    <p:cViewPr>
      <p:scale>
        <a:sx n="130" d="100"/>
        <a:sy n="130" d="100"/>
      </p:scale>
      <p:origin x="0" y="44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extLst>
      <p:ext uri="{BB962C8B-B14F-4D97-AF65-F5344CB8AC3E}">
        <p14:creationId xmlns:p14="http://schemas.microsoft.com/office/powerpoint/2010/main" xmlns=""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extLst>
      <p:ext uri="{BB962C8B-B14F-4D97-AF65-F5344CB8AC3E}">
        <p14:creationId xmlns:p14="http://schemas.microsoft.com/office/powerpoint/2010/main" xmlns="" val="123807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extLst>
      <p:ext uri="{BB962C8B-B14F-4D97-AF65-F5344CB8AC3E}">
        <p14:creationId xmlns:p14="http://schemas.microsoft.com/office/powerpoint/2010/main" xmlns=""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11</a:t>
            </a:fld>
            <a:endParaRPr lang="zh-CN" altLang="en-US"/>
          </a:p>
        </p:txBody>
      </p:sp>
    </p:spTree>
    <p:extLst>
      <p:ext uri="{BB962C8B-B14F-4D97-AF65-F5344CB8AC3E}">
        <p14:creationId xmlns:p14="http://schemas.microsoft.com/office/powerpoint/2010/main" xmlns=""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extLst>
      <p:ext uri="{BB962C8B-B14F-4D97-AF65-F5344CB8AC3E}">
        <p14:creationId xmlns:p14="http://schemas.microsoft.com/office/powerpoint/2010/main" xmlns=""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extLst>
      <p:ext uri="{BB962C8B-B14F-4D97-AF65-F5344CB8AC3E}">
        <p14:creationId xmlns:p14="http://schemas.microsoft.com/office/powerpoint/2010/main" xmlns=""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xmlns=""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16</a:t>
            </a:fld>
            <a:endParaRPr lang="zh-CN" altLang="en-US"/>
          </a:p>
        </p:txBody>
      </p:sp>
    </p:spTree>
    <p:extLst>
      <p:ext uri="{BB962C8B-B14F-4D97-AF65-F5344CB8AC3E}">
        <p14:creationId xmlns:p14="http://schemas.microsoft.com/office/powerpoint/2010/main" xmlns="" val="234590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extLst>
      <p:ext uri="{BB962C8B-B14F-4D97-AF65-F5344CB8AC3E}">
        <p14:creationId xmlns:p14="http://schemas.microsoft.com/office/powerpoint/2010/main" xmlns=""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extLst>
      <p:ext uri="{BB962C8B-B14F-4D97-AF65-F5344CB8AC3E}">
        <p14:creationId xmlns:p14="http://schemas.microsoft.com/office/powerpoint/2010/main" xmlns=""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extLst>
      <p:ext uri="{BB962C8B-B14F-4D97-AF65-F5344CB8AC3E}">
        <p14:creationId xmlns:p14="http://schemas.microsoft.com/office/powerpoint/2010/main" xmlns=""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21</a:t>
            </a:fld>
            <a:endParaRPr lang="zh-CN" altLang="en-US"/>
          </a:p>
        </p:txBody>
      </p:sp>
    </p:spTree>
    <p:extLst>
      <p:ext uri="{BB962C8B-B14F-4D97-AF65-F5344CB8AC3E}">
        <p14:creationId xmlns:p14="http://schemas.microsoft.com/office/powerpoint/2010/main" xmlns=""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extLst>
      <p:ext uri="{BB962C8B-B14F-4D97-AF65-F5344CB8AC3E}">
        <p14:creationId xmlns:p14="http://schemas.microsoft.com/office/powerpoint/2010/main" xmlns=""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23</a:t>
            </a:fld>
            <a:endParaRPr lang="zh-CN" altLang="en-US"/>
          </a:p>
        </p:txBody>
      </p:sp>
    </p:spTree>
    <p:extLst>
      <p:ext uri="{BB962C8B-B14F-4D97-AF65-F5344CB8AC3E}">
        <p14:creationId xmlns:p14="http://schemas.microsoft.com/office/powerpoint/2010/main" xmlns="" val="234590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24</a:t>
            </a:fld>
            <a:endParaRPr lang="zh-CN" altLang="en-US"/>
          </a:p>
        </p:txBody>
      </p:sp>
    </p:spTree>
    <p:extLst>
      <p:ext uri="{BB962C8B-B14F-4D97-AF65-F5344CB8AC3E}">
        <p14:creationId xmlns:p14="http://schemas.microsoft.com/office/powerpoint/2010/main" xmlns=""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25</a:t>
            </a:fld>
            <a:endParaRPr lang="zh-CN" altLang="en-US"/>
          </a:p>
        </p:txBody>
      </p:sp>
    </p:spTree>
    <p:extLst>
      <p:ext uri="{BB962C8B-B14F-4D97-AF65-F5344CB8AC3E}">
        <p14:creationId xmlns:p14="http://schemas.microsoft.com/office/powerpoint/2010/main" xmlns=""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extLst>
      <p:ext uri="{BB962C8B-B14F-4D97-AF65-F5344CB8AC3E}">
        <p14:creationId xmlns:p14="http://schemas.microsoft.com/office/powerpoint/2010/main" xmlns=""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27</a:t>
            </a:fld>
            <a:endParaRPr lang="zh-CN" altLang="en-US"/>
          </a:p>
        </p:txBody>
      </p:sp>
    </p:spTree>
    <p:extLst>
      <p:ext uri="{BB962C8B-B14F-4D97-AF65-F5344CB8AC3E}">
        <p14:creationId xmlns:p14="http://schemas.microsoft.com/office/powerpoint/2010/main" xmlns=""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28</a:t>
            </a:fld>
            <a:endParaRPr lang="zh-CN" altLang="en-US"/>
          </a:p>
        </p:txBody>
      </p:sp>
    </p:spTree>
    <p:extLst>
      <p:ext uri="{BB962C8B-B14F-4D97-AF65-F5344CB8AC3E}">
        <p14:creationId xmlns:p14="http://schemas.microsoft.com/office/powerpoint/2010/main" xmlns=""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29</a:t>
            </a:fld>
            <a:endParaRPr lang="zh-CN" altLang="en-US"/>
          </a:p>
        </p:txBody>
      </p:sp>
    </p:spTree>
    <p:extLst>
      <p:ext uri="{BB962C8B-B14F-4D97-AF65-F5344CB8AC3E}">
        <p14:creationId xmlns:p14="http://schemas.microsoft.com/office/powerpoint/2010/main" xmlns=""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a:t>
            </a:fld>
            <a:endParaRPr lang="zh-CN" altLang="en-US"/>
          </a:p>
        </p:txBody>
      </p:sp>
    </p:spTree>
    <p:extLst>
      <p:ext uri="{BB962C8B-B14F-4D97-AF65-F5344CB8AC3E}">
        <p14:creationId xmlns:p14="http://schemas.microsoft.com/office/powerpoint/2010/main" xmlns="" val="2345901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30</a:t>
            </a:fld>
            <a:endParaRPr lang="zh-CN" altLang="en-US"/>
          </a:p>
        </p:txBody>
      </p:sp>
    </p:spTree>
    <p:extLst>
      <p:ext uri="{BB962C8B-B14F-4D97-AF65-F5344CB8AC3E}">
        <p14:creationId xmlns:p14="http://schemas.microsoft.com/office/powerpoint/2010/main" xmlns="" val="234590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31</a:t>
            </a:fld>
            <a:endParaRPr lang="zh-CN" altLang="en-US"/>
          </a:p>
        </p:txBody>
      </p:sp>
    </p:spTree>
    <p:extLst>
      <p:ext uri="{BB962C8B-B14F-4D97-AF65-F5344CB8AC3E}">
        <p14:creationId xmlns:p14="http://schemas.microsoft.com/office/powerpoint/2010/main" xmlns=""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32</a:t>
            </a:fld>
            <a:endParaRPr lang="zh-CN" altLang="en-US"/>
          </a:p>
        </p:txBody>
      </p:sp>
    </p:spTree>
    <p:extLst>
      <p:ext uri="{BB962C8B-B14F-4D97-AF65-F5344CB8AC3E}">
        <p14:creationId xmlns:p14="http://schemas.microsoft.com/office/powerpoint/2010/main" xmlns=""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33</a:t>
            </a:fld>
            <a:endParaRPr lang="zh-CN" altLang="en-US"/>
          </a:p>
        </p:txBody>
      </p:sp>
    </p:spTree>
    <p:extLst>
      <p:ext uri="{BB962C8B-B14F-4D97-AF65-F5344CB8AC3E}">
        <p14:creationId xmlns:p14="http://schemas.microsoft.com/office/powerpoint/2010/main" xmlns=""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35</a:t>
            </a:fld>
            <a:endParaRPr lang="zh-CN" altLang="en-US"/>
          </a:p>
        </p:txBody>
      </p:sp>
    </p:spTree>
    <p:extLst>
      <p:ext uri="{BB962C8B-B14F-4D97-AF65-F5344CB8AC3E}">
        <p14:creationId xmlns:p14="http://schemas.microsoft.com/office/powerpoint/2010/main" xmlns=""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36</a:t>
            </a:fld>
            <a:endParaRPr lang="zh-CN" altLang="en-US"/>
          </a:p>
        </p:txBody>
      </p:sp>
    </p:spTree>
    <p:extLst>
      <p:ext uri="{BB962C8B-B14F-4D97-AF65-F5344CB8AC3E}">
        <p14:creationId xmlns:p14="http://schemas.microsoft.com/office/powerpoint/2010/main" xmlns="" val="123807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a:t>
            </a:fld>
            <a:endParaRPr lang="zh-CN" altLang="en-US"/>
          </a:p>
        </p:txBody>
      </p:sp>
    </p:spTree>
    <p:extLst>
      <p:ext uri="{BB962C8B-B14F-4D97-AF65-F5344CB8AC3E}">
        <p14:creationId xmlns:p14="http://schemas.microsoft.com/office/powerpoint/2010/main" xmlns=""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9</a:t>
            </a:fld>
            <a:endParaRPr lang="zh-CN" altLang="en-US"/>
          </a:p>
        </p:txBody>
      </p:sp>
    </p:spTree>
    <p:extLst>
      <p:ext uri="{BB962C8B-B14F-4D97-AF65-F5344CB8AC3E}">
        <p14:creationId xmlns:p14="http://schemas.microsoft.com/office/powerpoint/2010/main" xmlns="" val="234590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2489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813" indent="0">
              <a:buNone/>
              <a:defRPr sz="1600"/>
            </a:lvl2pPr>
            <a:lvl3pPr marL="1219627" indent="0">
              <a:buNone/>
              <a:defRPr sz="1300"/>
            </a:lvl3pPr>
            <a:lvl4pPr marL="1829440" indent="0">
              <a:buNone/>
              <a:defRPr sz="1200"/>
            </a:lvl4pPr>
            <a:lvl5pPr marL="2439253" indent="0">
              <a:buNone/>
              <a:defRPr sz="1200"/>
            </a:lvl5pPr>
            <a:lvl6pPr marL="3049067" indent="0">
              <a:buNone/>
              <a:defRPr sz="1200"/>
            </a:lvl6pPr>
            <a:lvl7pPr marL="3658880" indent="0">
              <a:buNone/>
              <a:defRPr sz="1200"/>
            </a:lvl7pPr>
            <a:lvl8pPr marL="4268694" indent="0">
              <a:buNone/>
              <a:defRPr sz="1200"/>
            </a:lvl8pPr>
            <a:lvl9pPr marL="4878507"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285513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813" indent="0">
              <a:buNone/>
              <a:defRPr sz="3700"/>
            </a:lvl2pPr>
            <a:lvl3pPr marL="1219627" indent="0">
              <a:buNone/>
              <a:defRPr sz="3200"/>
            </a:lvl3pPr>
            <a:lvl4pPr marL="1829440" indent="0">
              <a:buNone/>
              <a:defRPr sz="2700"/>
            </a:lvl4pPr>
            <a:lvl5pPr marL="2439253" indent="0">
              <a:buNone/>
              <a:defRPr sz="2700"/>
            </a:lvl5pPr>
            <a:lvl6pPr marL="3049067" indent="0">
              <a:buNone/>
              <a:defRPr sz="2700"/>
            </a:lvl6pPr>
            <a:lvl7pPr marL="3658880" indent="0">
              <a:buNone/>
              <a:defRPr sz="2700"/>
            </a:lvl7pPr>
            <a:lvl8pPr marL="4268694" indent="0">
              <a:buNone/>
              <a:defRPr sz="2700"/>
            </a:lvl8pPr>
            <a:lvl9pPr marL="4878507"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813" indent="0">
              <a:buNone/>
              <a:defRPr sz="1600"/>
            </a:lvl2pPr>
            <a:lvl3pPr marL="1219627" indent="0">
              <a:buNone/>
              <a:defRPr sz="1300"/>
            </a:lvl3pPr>
            <a:lvl4pPr marL="1829440" indent="0">
              <a:buNone/>
              <a:defRPr sz="1200"/>
            </a:lvl4pPr>
            <a:lvl5pPr marL="2439253" indent="0">
              <a:buNone/>
              <a:defRPr sz="1200"/>
            </a:lvl5pPr>
            <a:lvl6pPr marL="3049067" indent="0">
              <a:buNone/>
              <a:defRPr sz="1200"/>
            </a:lvl6pPr>
            <a:lvl7pPr marL="3658880" indent="0">
              <a:buNone/>
              <a:defRPr sz="1200"/>
            </a:lvl7pPr>
            <a:lvl8pPr marL="4268694" indent="0">
              <a:buNone/>
              <a:defRPr sz="1200"/>
            </a:lvl8pPr>
            <a:lvl9pPr marL="4878507"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418717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951010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2972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50" y="3177"/>
            <a:ext cx="12310913"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extLst>
      <p:ext uri="{BB962C8B-B14F-4D97-AF65-F5344CB8AC3E}">
        <p14:creationId xmlns:p14="http://schemas.microsoft.com/office/powerpoint/2010/main" xmlns="" val="13036027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400625998"/>
      </p:ext>
    </p:extLst>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5" name="TextBox 24"/>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smtClean="0">
                <a:solidFill>
                  <a:srgbClr val="005DA2"/>
                </a:solidFill>
                <a:effectLst/>
                <a:latin typeface="Arial Black" pitchFamily="34" charset="0"/>
                <a:ea typeface="微软雅黑" pitchFamily="34" charset="-122"/>
              </a:rPr>
              <a:t>LOGO</a:t>
            </a:r>
            <a:endParaRPr lang="zh-CN" altLang="en-US" sz="3600" b="1" spc="-150" dirty="0">
              <a:solidFill>
                <a:srgbClr val="005DA2"/>
              </a:solidFill>
              <a:effectLst/>
              <a:latin typeface="Arial Black" pitchFamily="34" charset="0"/>
              <a:ea typeface="微软雅黑" pitchFamily="34" charset="-122"/>
            </a:endParaRPr>
          </a:p>
        </p:txBody>
      </p:sp>
      <p:cxnSp>
        <p:nvCxnSpPr>
          <p:cNvPr id="3" name="直接连接符 2"/>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8634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108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12191774" cy="6859587"/>
          </a:xfrm>
          <a:prstGeom prst="rect">
            <a:avLst/>
          </a:prstGeom>
        </p:spPr>
      </p:pic>
    </p:spTree>
    <p:extLst>
      <p:ext uri="{BB962C8B-B14F-4D97-AF65-F5344CB8AC3E}">
        <p14:creationId xmlns:p14="http://schemas.microsoft.com/office/powerpoint/2010/main" xmlns="" val="30943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12191774" cy="6859588"/>
          </a:xfrm>
          <a:prstGeom prst="rect">
            <a:avLst/>
          </a:prstGeom>
        </p:spPr>
      </p:pic>
    </p:spTree>
    <p:extLst>
      <p:ext uri="{BB962C8B-B14F-4D97-AF65-F5344CB8AC3E}">
        <p14:creationId xmlns:p14="http://schemas.microsoft.com/office/powerpoint/2010/main" xmlns="" val="325772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28"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172385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535469"/>
            <a:ext cx="5389723" cy="639911"/>
          </a:xfrm>
          <a:prstGeom prst="rect">
            <a:avLst/>
          </a:prstGeom>
        </p:spPr>
        <p:txBody>
          <a:bodyPr lIns="121963" tIns="60981" rIns="121963" bIns="60981" anchor="b"/>
          <a:lstStyle>
            <a:lvl1pPr marL="0" indent="0">
              <a:buNone/>
              <a:defRPr sz="3200" b="1"/>
            </a:lvl1pPr>
            <a:lvl2pPr marL="609813" indent="0">
              <a:buNone/>
              <a:defRPr sz="2700" b="1"/>
            </a:lvl2pPr>
            <a:lvl3pPr marL="1219627" indent="0">
              <a:buNone/>
              <a:defRPr sz="2400" b="1"/>
            </a:lvl3pPr>
            <a:lvl4pPr marL="1829440" indent="0">
              <a:buNone/>
              <a:defRPr sz="2100" b="1"/>
            </a:lvl4pPr>
            <a:lvl5pPr marL="2439253" indent="0">
              <a:buNone/>
              <a:defRPr sz="2100" b="1"/>
            </a:lvl5pPr>
            <a:lvl6pPr marL="3049067" indent="0">
              <a:buNone/>
              <a:defRPr sz="2100" b="1"/>
            </a:lvl6pPr>
            <a:lvl7pPr marL="3658880" indent="0">
              <a:buNone/>
              <a:defRPr sz="2100" b="1"/>
            </a:lvl7pPr>
            <a:lvl8pPr marL="4268694" indent="0">
              <a:buNone/>
              <a:defRPr sz="2100" b="1"/>
            </a:lvl8pPr>
            <a:lvl9pPr marL="4878507"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918" y="2175378"/>
            <a:ext cx="5389723"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594" y="1535469"/>
            <a:ext cx="5391840" cy="639911"/>
          </a:xfrm>
          <a:prstGeom prst="rect">
            <a:avLst/>
          </a:prstGeom>
        </p:spPr>
        <p:txBody>
          <a:bodyPr lIns="121963" tIns="60981" rIns="121963" bIns="60981" anchor="b"/>
          <a:lstStyle>
            <a:lvl1pPr marL="0" indent="0">
              <a:buNone/>
              <a:defRPr sz="3200" b="1"/>
            </a:lvl1pPr>
            <a:lvl2pPr marL="609813" indent="0">
              <a:buNone/>
              <a:defRPr sz="2700" b="1"/>
            </a:lvl2pPr>
            <a:lvl3pPr marL="1219627" indent="0">
              <a:buNone/>
              <a:defRPr sz="2400" b="1"/>
            </a:lvl3pPr>
            <a:lvl4pPr marL="1829440" indent="0">
              <a:buNone/>
              <a:defRPr sz="2100" b="1"/>
            </a:lvl4pPr>
            <a:lvl5pPr marL="2439253" indent="0">
              <a:buNone/>
              <a:defRPr sz="2100" b="1"/>
            </a:lvl5pPr>
            <a:lvl6pPr marL="3049067" indent="0">
              <a:buNone/>
              <a:defRPr sz="2100" b="1"/>
            </a:lvl6pPr>
            <a:lvl7pPr marL="3658880" indent="0">
              <a:buNone/>
              <a:defRPr sz="2100" b="1"/>
            </a:lvl7pPr>
            <a:lvl8pPr marL="4268694" indent="0">
              <a:buNone/>
              <a:defRPr sz="2100" b="1"/>
            </a:lvl8pPr>
            <a:lvl9pPr marL="4878507"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6594" y="2175378"/>
            <a:ext cx="5391840"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8" name="页脚占位符 7"/>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9" name="灯片编号占位符 8"/>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95991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322214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2017/7/6</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extLst>
      <p:ext uri="{BB962C8B-B14F-4D97-AF65-F5344CB8AC3E}">
        <p14:creationId xmlns:p14="http://schemas.microsoft.com/office/powerpoint/2010/main" xmlns="" val="383270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liangliangtuwen.tmall.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4" cstate="print">
            <a:extLst>
              <a:ext uri="{28A0092B-C50C-407E-A947-70E740481C1C}">
                <a14:useLocalDpi xmlns:a14="http://schemas.microsoft.com/office/drawing/2010/main" xmlns="" val="0"/>
              </a:ext>
            </a:extLst>
          </a:blip>
          <a:srcRect t="5435" b="19587"/>
          <a:stretch/>
        </p:blipFill>
        <p:spPr>
          <a:xfrm>
            <a:off x="0" y="1"/>
            <a:ext cx="12198350" cy="6859588"/>
          </a:xfrm>
          <a:prstGeom prst="rect">
            <a:avLst/>
          </a:prstGeom>
        </p:spPr>
      </p:pic>
      <p:pic>
        <p:nvPicPr>
          <p:cNvPr id="25" name="温馨、背景音乐 - 梦.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9898633" y="-1211595"/>
            <a:ext cx="609996" cy="609741"/>
          </a:xfrm>
          <a:prstGeom prst="rect">
            <a:avLst/>
          </a:prstGeom>
        </p:spPr>
      </p:pic>
      <p:sp>
        <p:nvSpPr>
          <p:cNvPr id="11" name="文本框 2"/>
          <p:cNvSpPr txBox="1"/>
          <p:nvPr/>
        </p:nvSpPr>
        <p:spPr>
          <a:xfrm>
            <a:off x="4243191" y="1069437"/>
            <a:ext cx="3728192" cy="1569660"/>
          </a:xfrm>
          <a:prstGeom prst="rect">
            <a:avLst/>
          </a:prstGeom>
          <a:noFill/>
        </p:spPr>
        <p:txBody>
          <a:bodyPr wrap="square" rtlCol="0">
            <a:spAutoFit/>
          </a:bodyPr>
          <a:lstStyle/>
          <a:p>
            <a:pPr algn="ctr"/>
            <a:r>
              <a:rPr lang="en-US" altLang="zh-CN" sz="9600" b="1" dirty="0" smtClean="0">
                <a:solidFill>
                  <a:srgbClr val="0070C0"/>
                </a:solidFill>
                <a:latin typeface="微软雅黑" pitchFamily="34" charset="-122"/>
                <a:ea typeface="微软雅黑" pitchFamily="34" charset="-122"/>
              </a:rPr>
              <a:t>2018</a:t>
            </a:r>
          </a:p>
        </p:txBody>
      </p:sp>
      <p:sp>
        <p:nvSpPr>
          <p:cNvPr id="13" name="TextBox 12"/>
          <p:cNvSpPr txBox="1"/>
          <p:nvPr/>
        </p:nvSpPr>
        <p:spPr>
          <a:xfrm>
            <a:off x="2354759" y="2493690"/>
            <a:ext cx="7488832" cy="769474"/>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itchFamily="34" charset="0"/>
                <a:ea typeface="微软雅黑" pitchFamily="34" charset="-122"/>
                <a:cs typeface="Arial" pitchFamily="34" charset="0"/>
              </a:defRPr>
            </a:lvl1pPr>
          </a:lstStyle>
          <a:p>
            <a:r>
              <a:rPr lang="zh-CN" altLang="en-US" sz="4400" dirty="0">
                <a:solidFill>
                  <a:schemeClr val="tx1">
                    <a:lumMod val="85000"/>
                    <a:lumOff val="15000"/>
                  </a:schemeClr>
                </a:solidFill>
              </a:rPr>
              <a:t>工作汇报年终总结</a:t>
            </a:r>
            <a:r>
              <a:rPr lang="en-US" altLang="zh-CN" sz="4400" dirty="0">
                <a:solidFill>
                  <a:schemeClr val="tx1">
                    <a:lumMod val="85000"/>
                    <a:lumOff val="15000"/>
                  </a:schemeClr>
                </a:solidFill>
              </a:rPr>
              <a:t>PPT</a:t>
            </a:r>
            <a:r>
              <a:rPr lang="zh-CN" altLang="en-US" sz="4400" dirty="0" smtClean="0">
                <a:solidFill>
                  <a:schemeClr val="tx1">
                    <a:lumMod val="85000"/>
                    <a:lumOff val="15000"/>
                  </a:schemeClr>
                </a:solidFill>
              </a:rPr>
              <a:t>模板</a:t>
            </a:r>
            <a:endParaRPr lang="zh-CN" altLang="en-US" sz="4400" dirty="0">
              <a:solidFill>
                <a:schemeClr val="tx1">
                  <a:lumMod val="85000"/>
                  <a:lumOff val="15000"/>
                </a:schemeClr>
              </a:solidFill>
            </a:endParaRPr>
          </a:p>
        </p:txBody>
      </p:sp>
      <p:sp>
        <p:nvSpPr>
          <p:cNvPr id="18" name="TextBox 17"/>
          <p:cNvSpPr txBox="1"/>
          <p:nvPr/>
        </p:nvSpPr>
        <p:spPr>
          <a:xfrm>
            <a:off x="3362871" y="3205059"/>
            <a:ext cx="5384643" cy="584775"/>
          </a:xfrm>
          <a:prstGeom prst="rect">
            <a:avLst/>
          </a:prstGeom>
          <a:noFill/>
          <a:ln>
            <a:noFill/>
          </a:ln>
          <a:effectLst/>
        </p:spPr>
        <p:txBody>
          <a:bodyPr vert="horz" wrap="square" lIns="91440" tIns="45720" rIns="91440" bIns="45720" numCol="1" anchor="ctr" anchorCtr="0" compatLnSpc="1">
            <a:prstTxWarp prst="textNoShape">
              <a:avLst/>
            </a:prstTxWarp>
          </a:bodyPr>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vl2pPr marL="742950" indent="-285750" eaLnBrk="0" fontAlgn="base" hangingPunct="0">
              <a:spcBef>
                <a:spcPct val="20000"/>
              </a:spcBef>
              <a:spcAft>
                <a:spcPct val="0"/>
              </a:spcAft>
              <a:buChar char="–"/>
              <a:defRPr sz="2000">
                <a:solidFill>
                  <a:schemeClr val="accent2"/>
                </a:solidFill>
                <a:ea typeface="仿宋_GB2312" pitchFamily="49" charset="-122"/>
              </a:defRPr>
            </a:lvl2pPr>
            <a:lvl3pPr marL="1143000" indent="-228600" eaLnBrk="0" fontAlgn="base" hangingPunct="0">
              <a:spcBef>
                <a:spcPct val="20000"/>
              </a:spcBef>
              <a:spcAft>
                <a:spcPct val="0"/>
              </a:spcAft>
              <a:buChar char="•"/>
              <a:defRPr sz="2400">
                <a:ea typeface="宋体" pitchFamily="2" charset="-122"/>
              </a:defRPr>
            </a:lvl3pPr>
            <a:lvl4pPr marL="1600200" indent="-228600" eaLnBrk="0" fontAlgn="base" hangingPunct="0">
              <a:spcBef>
                <a:spcPct val="20000"/>
              </a:spcBef>
              <a:spcAft>
                <a:spcPct val="0"/>
              </a:spcAft>
              <a:buChar char="–"/>
              <a:defRPr sz="2000">
                <a:ea typeface="宋体" pitchFamily="2" charset="-122"/>
              </a:defRPr>
            </a:lvl4pPr>
            <a:lvl5pPr marL="2057400" indent="-228600" eaLnBrk="0" fontAlgn="base" hangingPunct="0">
              <a:spcBef>
                <a:spcPct val="20000"/>
              </a:spcBef>
              <a:spcAft>
                <a:spcPct val="0"/>
              </a:spcAft>
              <a:buChar char="»"/>
              <a:defRPr sz="2000">
                <a:ea typeface="宋体" pitchFamily="2" charset="-122"/>
              </a:defRPr>
            </a:lvl5pPr>
            <a:lvl6pPr marL="2514600" indent="-228600" eaLnBrk="0" fontAlgn="base" hangingPunct="0">
              <a:spcBef>
                <a:spcPct val="20000"/>
              </a:spcBef>
              <a:spcAft>
                <a:spcPct val="0"/>
              </a:spcAft>
              <a:buChar char="»"/>
              <a:defRPr sz="2000">
                <a:ea typeface="宋体" pitchFamily="2" charset="-122"/>
              </a:defRPr>
            </a:lvl6pPr>
            <a:lvl7pPr marL="2971800" indent="-228600" eaLnBrk="0" fontAlgn="base" hangingPunct="0">
              <a:spcBef>
                <a:spcPct val="20000"/>
              </a:spcBef>
              <a:spcAft>
                <a:spcPct val="0"/>
              </a:spcAft>
              <a:buChar char="»"/>
              <a:defRPr sz="2000">
                <a:ea typeface="宋体" pitchFamily="2" charset="-122"/>
              </a:defRPr>
            </a:lvl7pPr>
            <a:lvl8pPr marL="3429000" indent="-228600" eaLnBrk="0" fontAlgn="base" hangingPunct="0">
              <a:spcBef>
                <a:spcPct val="20000"/>
              </a:spcBef>
              <a:spcAft>
                <a:spcPct val="0"/>
              </a:spcAft>
              <a:buChar char="»"/>
              <a:defRPr sz="2000">
                <a:ea typeface="宋体" pitchFamily="2" charset="-122"/>
              </a:defRPr>
            </a:lvl8pPr>
            <a:lvl9pPr marL="3886200" indent="-228600" eaLnBrk="0" fontAlgn="base" hangingPunct="0">
              <a:spcBef>
                <a:spcPct val="20000"/>
              </a:spcBef>
              <a:spcAft>
                <a:spcPct val="0"/>
              </a:spcAft>
              <a:buChar char="»"/>
              <a:defRPr sz="2000">
                <a:ea typeface="宋体" pitchFamily="2" charset="-122"/>
              </a:defRPr>
            </a:lvl9pPr>
          </a:lstStyle>
          <a:p>
            <a:pPr algn="ctr"/>
            <a:r>
              <a:rPr lang="zh-CN" altLang="en-US" sz="1800" b="1" dirty="0">
                <a:solidFill>
                  <a:schemeClr val="tx1">
                    <a:lumMod val="85000"/>
                    <a:lumOff val="15000"/>
                  </a:schemeClr>
                </a:solidFill>
              </a:rPr>
              <a:t>年终总结 新年计划 述职报告 工作</a:t>
            </a:r>
            <a:r>
              <a:rPr lang="zh-CN" altLang="en-US" sz="1800" b="1" dirty="0" smtClean="0">
                <a:solidFill>
                  <a:schemeClr val="tx1">
                    <a:lumMod val="85000"/>
                    <a:lumOff val="15000"/>
                  </a:schemeClr>
                </a:solidFill>
              </a:rPr>
              <a:t>汇报通用</a:t>
            </a:r>
            <a:r>
              <a:rPr lang="en-US" altLang="zh-CN" sz="1800" b="1" dirty="0" smtClean="0">
                <a:solidFill>
                  <a:schemeClr val="tx1">
                    <a:lumMod val="85000"/>
                    <a:lumOff val="15000"/>
                  </a:schemeClr>
                </a:solidFill>
              </a:rPr>
              <a:t>PPT</a:t>
            </a:r>
            <a:endParaRPr lang="zh-CN" altLang="en-US" sz="1800" b="1" dirty="0">
              <a:solidFill>
                <a:schemeClr val="tx1">
                  <a:lumMod val="85000"/>
                  <a:lumOff val="15000"/>
                </a:schemeClr>
              </a:solidFill>
            </a:endParaRPr>
          </a:p>
        </p:txBody>
      </p:sp>
      <p:sp>
        <p:nvSpPr>
          <p:cNvPr id="7" name="矩形 6"/>
          <p:cNvSpPr/>
          <p:nvPr/>
        </p:nvSpPr>
        <p:spPr>
          <a:xfrm>
            <a:off x="149225" y="6507264"/>
            <a:ext cx="3176895" cy="276999"/>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旺旺：丫丫精饰 </a:t>
            </a:r>
            <a:r>
              <a:rPr lang="en-US" altLang="zh-CN" sz="1200" dirty="0">
                <a:solidFill>
                  <a:schemeClr val="bg1"/>
                </a:solidFill>
                <a:latin typeface="微软雅黑" panose="020B0503020204020204" pitchFamily="34" charset="-122"/>
                <a:ea typeface="微软雅黑" panose="020B0503020204020204" pitchFamily="34" charset="-122"/>
              </a:rPr>
              <a:t>https://cyppt.taobao.com</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83579021"/>
      </p:ext>
    </p:extLst>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42"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anim calcmode="lin" valueType="num">
                                      <p:cBhvr>
                                        <p:cTn id="10" dur="1000" fill="hold"/>
                                        <p:tgtEl>
                                          <p:spTgt spid="22"/>
                                        </p:tgtEl>
                                        <p:attrNameLst>
                                          <p:attrName>ppt_x</p:attrName>
                                        </p:attrNameLst>
                                      </p:cBhvr>
                                      <p:tavLst>
                                        <p:tav tm="0">
                                          <p:val>
                                            <p:strVal val="#ppt_x"/>
                                          </p:val>
                                        </p:tav>
                                        <p:tav tm="100000">
                                          <p:val>
                                            <p:strVal val="#ppt_x"/>
                                          </p:val>
                                        </p:tav>
                                      </p:tavLst>
                                    </p:anim>
                                    <p:anim calcmode="lin" valueType="num">
                                      <p:cBhvr>
                                        <p:cTn id="11" dur="1000" fill="hold"/>
                                        <p:tgtEl>
                                          <p:spTgt spid="2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650"/>
                            </p:stCondLst>
                            <p:childTnLst>
                              <p:par>
                                <p:cTn id="21" presetID="14"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800"/>
                                        <p:tgtEl>
                                          <p:spTgt spid="13"/>
                                        </p:tgtEl>
                                      </p:cBhvr>
                                    </p:animEffect>
                                  </p:childTnLst>
                                </p:cTn>
                              </p:par>
                            </p:childTnLst>
                          </p:cTn>
                        </p:par>
                        <p:par>
                          <p:cTn id="24" fill="hold">
                            <p:stCondLst>
                              <p:cond delay="2450"/>
                            </p:stCondLst>
                            <p:childTnLst>
                              <p:par>
                                <p:cTn id="25" presetID="4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0" repeatCount="indefinite" fill="hold" display="0">
                  <p:stCondLst>
                    <p:cond delay="indefinite"/>
                  </p:stCondLst>
                  <p:endCondLst>
                    <p:cond evt="onStopAudio" delay="0">
                      <p:tgtEl>
                        <p:sldTgt/>
                      </p:tgtEl>
                    </p:cond>
                  </p:endCondLst>
                </p:cTn>
                <p:tgtEl>
                  <p:spTgt spid="25"/>
                </p:tgtEl>
              </p:cMediaNode>
            </p:video>
          </p:childTnLst>
        </p:cTn>
      </p:par>
    </p:tnLst>
    <p:bldLst>
      <p:bldP spid="11" grpId="0"/>
      <p:bldP spid="13"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a:off x="3443533" y="1989634"/>
            <a:ext cx="2482703"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5764" y="1989634"/>
            <a:ext cx="2482703"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7995" y="1989634"/>
            <a:ext cx="2482703"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1302" y="1989634"/>
            <a:ext cx="2482703"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8082"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72544"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50313"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94775"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8081" y="2888002"/>
            <a:ext cx="1669143"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6855"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5629"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28" name="文本框 36"/>
          <p:cNvSpPr txBox="1"/>
          <p:nvPr/>
        </p:nvSpPr>
        <p:spPr>
          <a:xfrm>
            <a:off x="9514402"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30" name="直接连接符 29"/>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680021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4556" y="3728293"/>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8386" y="2353697"/>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51361" y="1457031"/>
            <a:ext cx="914245" cy="778296"/>
          </a:xfrm>
          <a:prstGeom prst="triangle">
            <a:avLst>
              <a:gd name="adj" fmla="val 50000"/>
            </a:avLst>
          </a:pr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1876" y="2923363"/>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5347" y="4862720"/>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3037" y="1884216"/>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8465" y="2556027"/>
            <a:ext cx="3782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3037" y="3253035"/>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8485" y="4273058"/>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8485" y="5282920"/>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91440" y="5098836"/>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1" name="TextBox 30"/>
          <p:cNvSpPr txBox="1"/>
          <p:nvPr/>
        </p:nvSpPr>
        <p:spPr>
          <a:xfrm>
            <a:off x="5770734" y="4789416"/>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2" name="TextBox 31"/>
          <p:cNvSpPr txBox="1"/>
          <p:nvPr/>
        </p:nvSpPr>
        <p:spPr>
          <a:xfrm>
            <a:off x="7091440" y="4095099"/>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3" name="TextBox 32"/>
          <p:cNvSpPr txBox="1"/>
          <p:nvPr/>
        </p:nvSpPr>
        <p:spPr>
          <a:xfrm>
            <a:off x="5770734" y="3794767"/>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4" name="TextBox 33"/>
          <p:cNvSpPr txBox="1"/>
          <p:nvPr/>
        </p:nvSpPr>
        <p:spPr>
          <a:xfrm>
            <a:off x="7091440" y="3115449"/>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5" name="TextBox 34"/>
          <p:cNvSpPr txBox="1"/>
          <p:nvPr/>
        </p:nvSpPr>
        <p:spPr>
          <a:xfrm>
            <a:off x="5770734" y="2784750"/>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6" name="TextBox 35"/>
          <p:cNvSpPr txBox="1"/>
          <p:nvPr/>
        </p:nvSpPr>
        <p:spPr>
          <a:xfrm>
            <a:off x="7091440" y="2373332"/>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7" name="TextBox 36"/>
          <p:cNvSpPr txBox="1"/>
          <p:nvPr/>
        </p:nvSpPr>
        <p:spPr>
          <a:xfrm>
            <a:off x="5770734" y="2098509"/>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8" name="TextBox 37"/>
          <p:cNvSpPr txBox="1"/>
          <p:nvPr/>
        </p:nvSpPr>
        <p:spPr>
          <a:xfrm>
            <a:off x="7091440" y="168004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5770734" y="1405215"/>
            <a:ext cx="1169002"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itchFamily="34" charset="-122"/>
                <a:ea typeface="微软雅黑" pitchFamily="34" charset="-122"/>
              </a:rPr>
              <a:t>添加标题</a:t>
            </a:r>
          </a:p>
        </p:txBody>
      </p:sp>
      <p:sp>
        <p:nvSpPr>
          <p:cNvPr id="41"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40" name="直接连接符 39"/>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9158049"/>
      </p:ext>
    </p:extLst>
  </p:cSld>
  <p:clrMapOvr>
    <a:masterClrMapping/>
  </p:clrMapOvr>
  <p:transition spd="slow" advClick="0" advTm="0">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1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Group 66"/>
          <p:cNvGrpSpPr>
            <a:grpSpLocks/>
          </p:cNvGrpSpPr>
          <p:nvPr/>
        </p:nvGrpSpPr>
        <p:grpSpPr bwMode="auto">
          <a:xfrm>
            <a:off x="527796" y="1269554"/>
            <a:ext cx="5941115" cy="4995431"/>
            <a:chOff x="720" y="839"/>
            <a:chExt cx="3740" cy="3146"/>
          </a:xfrm>
          <a:solidFill>
            <a:srgbClr val="E8E8E6"/>
          </a:solidFill>
        </p:grpSpPr>
        <p:sp>
          <p:nvSpPr>
            <p:cNvPr id="2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sp>
        <p:nvSpPr>
          <p:cNvPr id="90" name="Freeform 78"/>
          <p:cNvSpPr>
            <a:spLocks/>
          </p:cNvSpPr>
          <p:nvPr/>
        </p:nvSpPr>
        <p:spPr bwMode="gray">
          <a:xfrm>
            <a:off x="4448296" y="5207465"/>
            <a:ext cx="895933"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1" name="Freeform 92"/>
          <p:cNvSpPr>
            <a:spLocks/>
          </p:cNvSpPr>
          <p:nvPr/>
        </p:nvSpPr>
        <p:spPr bwMode="gray">
          <a:xfrm>
            <a:off x="4866082" y="3441757"/>
            <a:ext cx="78314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2" name="Freeform 100"/>
          <p:cNvSpPr>
            <a:spLocks/>
          </p:cNvSpPr>
          <p:nvPr/>
        </p:nvSpPr>
        <p:spPr bwMode="gray">
          <a:xfrm>
            <a:off x="5171080" y="2635120"/>
            <a:ext cx="683069"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3" name="Freeform 82"/>
          <p:cNvSpPr>
            <a:spLocks/>
          </p:cNvSpPr>
          <p:nvPr/>
        </p:nvSpPr>
        <p:spPr bwMode="gray">
          <a:xfrm>
            <a:off x="5338001" y="4346840"/>
            <a:ext cx="449555"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cxnSp>
        <p:nvCxnSpPr>
          <p:cNvPr id="94" name="直接连接符 93"/>
          <p:cNvCxnSpPr/>
          <p:nvPr/>
        </p:nvCxnSpPr>
        <p:spPr>
          <a:xfrm>
            <a:off x="5771884" y="3063051"/>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4461" y="3311552"/>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8290" y="357267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10868" y="3821175"/>
            <a:ext cx="24667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8004" y="4484986"/>
            <a:ext cx="316455"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4461" y="4484986"/>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8763" y="563698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301340" y="5885485"/>
            <a:ext cx="2862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6895" y="2830984"/>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6706895" y="3406825"/>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6706895" y="4072418"/>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5" name="矩形 104"/>
          <p:cNvSpPr/>
          <p:nvPr/>
        </p:nvSpPr>
        <p:spPr>
          <a:xfrm>
            <a:off x="6661601" y="5402696"/>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6" name="矩形标注 105"/>
          <p:cNvSpPr/>
          <p:nvPr/>
        </p:nvSpPr>
        <p:spPr>
          <a:xfrm>
            <a:off x="8814108" y="2252445"/>
            <a:ext cx="2901691" cy="3899377"/>
          </a:xfrm>
          <a:prstGeom prst="wedgeRectCallout">
            <a:avLst>
              <a:gd name="adj1" fmla="val -72333"/>
              <a:gd name="adj2" fmla="val 19715"/>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8218" y="2387458"/>
            <a:ext cx="2757581"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itchFamily="34" charset="-122"/>
              <a:ea typeface="微软雅黑" pitchFamily="34" charset="-122"/>
            </a:endParaRPr>
          </a:p>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08"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09" name="直接连接符 108"/>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229469"/>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Group 40"/>
          <p:cNvGrpSpPr/>
          <p:nvPr/>
        </p:nvGrpSpPr>
        <p:grpSpPr>
          <a:xfrm>
            <a:off x="554561" y="1619609"/>
            <a:ext cx="2784529" cy="1671161"/>
            <a:chOff x="1441450" y="1398043"/>
            <a:chExt cx="2019300" cy="1211904"/>
          </a:xfrm>
        </p:grpSpPr>
        <p:sp>
          <p:nvSpPr>
            <p:cNvPr id="56"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itchFamily="34" charset="-122"/>
                  <a:ea typeface="微软雅黑" pitchFamily="34" charset="-122"/>
                </a:rPr>
                <a:t>添加文字</a:t>
              </a:r>
              <a:endParaRPr lang="en-US" altLang="zh-CN" sz="2400"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554559" y="4238061"/>
            <a:ext cx="2784530" cy="1772751"/>
            <a:chOff x="1441449" y="1375177"/>
            <a:chExt cx="2019301" cy="1285574"/>
          </a:xfrm>
        </p:grpSpPr>
        <p:sp>
          <p:nvSpPr>
            <p:cNvPr id="59"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a:spLocks/>
            </p:cNvSpPr>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81969" y="1619611"/>
            <a:ext cx="2784529" cy="1755232"/>
            <a:chOff x="1342364" y="1398043"/>
            <a:chExt cx="2019300" cy="1272871"/>
          </a:xfrm>
        </p:grpSpPr>
        <p:sp>
          <p:nvSpPr>
            <p:cNvPr id="62"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a:spLocks/>
            </p:cNvSpPr>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8612" y="4574398"/>
            <a:ext cx="2784529" cy="1735716"/>
            <a:chOff x="1441450" y="1619081"/>
            <a:chExt cx="2019300" cy="1258716"/>
          </a:xfrm>
        </p:grpSpPr>
        <p:sp>
          <p:nvSpPr>
            <p:cNvPr id="65"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a:spLocks/>
            </p:cNvSpPr>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4824"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9091" y="2306152"/>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20190" y="4746039"/>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20190" y="5677712"/>
            <a:ext cx="398422"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项目一</a:t>
              </a:r>
              <a:endParaRPr lang="en-US" altLang="zh-CN" sz="2400"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项目二</a:t>
              </a:r>
              <a:endParaRPr lang="en-US" altLang="zh-CN" sz="2400"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项目三</a:t>
              </a:r>
              <a:endParaRPr lang="en-US" altLang="zh-CN" sz="2400"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项目四</a:t>
              </a:r>
              <a:endParaRPr lang="en-US" altLang="zh-CN" sz="2400" b="1" dirty="0">
                <a:solidFill>
                  <a:schemeClr val="bg1"/>
                </a:solidFill>
                <a:latin typeface="微软雅黑" pitchFamily="34" charset="-122"/>
                <a:ea typeface="微软雅黑" pitchFamily="34" charset="-122"/>
              </a:endParaRPr>
            </a:p>
          </p:txBody>
        </p:sp>
      </p:grpSp>
      <p:sp>
        <p:nvSpPr>
          <p:cNvPr id="35" name="文本框 2"/>
          <p:cNvSpPr txBox="1"/>
          <p:nvPr/>
        </p:nvSpPr>
        <p:spPr>
          <a:xfrm>
            <a:off x="-6366" y="9971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36" name="直接连接符 35"/>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104713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sp>
          <p:nvSpPr>
            <p:cNvPr id="17"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8"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9"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grpSp>
      <p:sp>
        <p:nvSpPr>
          <p:cNvPr id="20" name="Content Placeholder 2"/>
          <p:cNvSpPr txBox="1">
            <a:spLocks/>
          </p:cNvSpPr>
          <p:nvPr/>
        </p:nvSpPr>
        <p:spPr>
          <a:xfrm>
            <a:off x="1023427" y="1679864"/>
            <a:ext cx="536378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005DA2"/>
                </a:solidFill>
                <a:latin typeface="Arial" pitchFamily="34" charset="0"/>
                <a:ea typeface="微软雅黑" pitchFamily="34" charset="-122"/>
                <a:cs typeface="Arial" pitchFamily="34" charset="0"/>
              </a:rPr>
              <a:t>点击添加小标题</a:t>
            </a:r>
            <a:endParaRPr lang="en-US" altLang="zh-CN" sz="2400" b="1" dirty="0" smtClean="0">
              <a:solidFill>
                <a:srgbClr val="005DA2"/>
              </a:solidFill>
              <a:latin typeface="Arial" pitchFamily="34" charset="0"/>
              <a:ea typeface="微软雅黑" pitchFamily="34" charset="-122"/>
              <a:cs typeface="Arial" pitchFamily="34" charset="0"/>
            </a:endParaRPr>
          </a:p>
          <a:p>
            <a:pPr marL="0" indent="0">
              <a:buNone/>
            </a:pP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最新</a:t>
            </a:r>
            <a:r>
              <a:rPr lang="zh-CN" altLang="en-US" sz="1800" dirty="0">
                <a:solidFill>
                  <a:schemeClr val="tx1">
                    <a:lumMod val="85000"/>
                    <a:lumOff val="15000"/>
                  </a:schemeClr>
                </a:solidFill>
                <a:latin typeface="Arial" pitchFamily="34" charset="0"/>
                <a:ea typeface="微软雅黑" pitchFamily="34" charset="-122"/>
                <a:cs typeface="Arial" pitchFamily="34" charset="0"/>
              </a:rPr>
              <a:t>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altLang="zh-CN" sz="1800" dirty="0" smtClean="0">
              <a:solidFill>
                <a:schemeClr val="tx1">
                  <a:lumMod val="85000"/>
                  <a:lumOff val="15000"/>
                </a:schemeClr>
              </a:solidFill>
              <a:latin typeface="Arial" pitchFamily="34" charset="0"/>
              <a:ea typeface="微软雅黑" pitchFamily="34" charset="-122"/>
              <a:cs typeface="Arial" pitchFamily="34" charset="0"/>
            </a:endParaRPr>
          </a:p>
          <a:p>
            <a:pPr marL="0" indent="0">
              <a:buNone/>
            </a:pPr>
            <a:r>
              <a:rPr lang="zh-CN" altLang="en-US" sz="1800" dirty="0">
                <a:solidFill>
                  <a:schemeClr val="tx1">
                    <a:lumMod val="85000"/>
                    <a:lumOff val="15000"/>
                  </a:schemeClr>
                </a:solidFill>
                <a:latin typeface="Arial" pitchFamily="34" charset="0"/>
                <a:ea typeface="微软雅黑" pitchFamily="34" charset="-122"/>
                <a:cs typeface="Arial" pitchFamily="34" charset="0"/>
              </a:rPr>
              <a:t>最新精品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sz="1800" dirty="0">
              <a:solidFill>
                <a:schemeClr val="tx1">
                  <a:lumMod val="85000"/>
                  <a:lumOff val="15000"/>
                </a:schemeClr>
              </a:solidFill>
              <a:latin typeface="微软雅黑" pitchFamily="34" charset="-122"/>
              <a:ea typeface="微软雅黑" pitchFamily="34" charset="-122"/>
            </a:endParaRPr>
          </a:p>
        </p:txBody>
      </p:sp>
      <p:grpSp>
        <p:nvGrpSpPr>
          <p:cNvPr id="21" name="组合 20"/>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2233" y="5342093"/>
            <a:ext cx="2124188"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2200" y="5206855"/>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42673" y="4353297"/>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13542" y="3355246"/>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81275" y="2302000"/>
            <a:ext cx="187427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itchFamily="34" charset="-122"/>
                <a:ea typeface="微软雅黑" pitchFamily="34" charset="-122"/>
              </a:rPr>
              <a:t>点击添加内容</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41"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42" name="直接连接符 41"/>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209598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圆角矩形 16"/>
          <p:cNvSpPr/>
          <p:nvPr/>
        </p:nvSpPr>
        <p:spPr>
          <a:xfrm>
            <a:off x="2706365" y="4729733"/>
            <a:ext cx="7797800"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8640" y="3423220"/>
            <a:ext cx="7685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6365" y="2089720"/>
            <a:ext cx="7797800"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a:grpSpLocks/>
          </p:cNvGrpSpPr>
          <p:nvPr/>
        </p:nvGrpSpPr>
        <p:grpSpPr bwMode="auto">
          <a:xfrm>
            <a:off x="1858640" y="1837308"/>
            <a:ext cx="1238250"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headEnd/>
              <a:tailEnd/>
            </a:ln>
            <a:extLst/>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4" name="Group 12"/>
          <p:cNvGrpSpPr>
            <a:grpSpLocks/>
          </p:cNvGrpSpPr>
          <p:nvPr/>
        </p:nvGrpSpPr>
        <p:grpSpPr bwMode="auto">
          <a:xfrm>
            <a:off x="9205590" y="3191445"/>
            <a:ext cx="1238250"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8" name="Group 19"/>
          <p:cNvGrpSpPr>
            <a:grpSpLocks/>
          </p:cNvGrpSpPr>
          <p:nvPr/>
        </p:nvGrpSpPr>
        <p:grpSpPr bwMode="auto">
          <a:xfrm>
            <a:off x="1849115" y="4569395"/>
            <a:ext cx="1238250"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871194" y="2256927"/>
            <a:ext cx="121443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3" name="TextBox 70"/>
          <p:cNvSpPr txBox="1"/>
          <p:nvPr/>
        </p:nvSpPr>
        <p:spPr>
          <a:xfrm>
            <a:off x="9491538" y="3597438"/>
            <a:ext cx="1000125"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4" name="TextBox 71"/>
          <p:cNvSpPr txBox="1"/>
          <p:nvPr/>
        </p:nvSpPr>
        <p:spPr>
          <a:xfrm>
            <a:off x="2103934" y="5015483"/>
            <a:ext cx="1143000"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5" name="TextBox 73"/>
          <p:cNvSpPr txBox="1"/>
          <p:nvPr/>
        </p:nvSpPr>
        <p:spPr>
          <a:xfrm>
            <a:off x="3215952" y="2197348"/>
            <a:ext cx="7148513" cy="625171"/>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80877" y="3486720"/>
            <a:ext cx="7170738" cy="345094"/>
          </a:xfrm>
          <a:prstGeom prst="rect">
            <a:avLst/>
          </a:prstGeom>
          <a:noFill/>
          <a:ln>
            <a:noFill/>
          </a:ln>
        </p:spPr>
        <p:txBody>
          <a:bodyPr>
            <a:spAutoFit/>
          </a:bodyPr>
          <a:lstStyle/>
          <a:p>
            <a:pPr>
              <a:lnSpc>
                <a:spcPct val="130000"/>
              </a:lnSpc>
            </a:pPr>
            <a:r>
              <a:rPr lang="zh-CN" altLang="en-US" sz="1400" dirty="0" smtClean="0">
                <a:solidFill>
                  <a:schemeClr val="tx1">
                    <a:lumMod val="85000"/>
                    <a:lumOff val="15000"/>
                  </a:schemeClr>
                </a:solidFill>
                <a:latin typeface="微软雅黑" pitchFamily="34" charset="-122"/>
                <a:ea typeface="微软雅黑" pitchFamily="34" charset="-122"/>
              </a:rPr>
              <a:t>亮亮图文旗舰店</a:t>
            </a:r>
            <a:r>
              <a:rPr lang="en-US" altLang="zh-CN" sz="1400" dirty="0" smtClean="0">
                <a:solidFill>
                  <a:schemeClr val="tx1">
                    <a:lumMod val="85000"/>
                    <a:lumOff val="15000"/>
                  </a:schemeClr>
                </a:solidFill>
                <a:latin typeface="微软雅黑" pitchFamily="34" charset="-122"/>
                <a:ea typeface="微软雅黑" pitchFamily="34" charset="-122"/>
              </a:rPr>
              <a:t>https://liangliangtuwen.tmall.com</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37" name="TextBox 75"/>
          <p:cNvSpPr txBox="1">
            <a:spLocks noChangeArrowheads="1"/>
          </p:cNvSpPr>
          <p:nvPr/>
        </p:nvSpPr>
        <p:spPr bwMode="auto">
          <a:xfrm>
            <a:off x="3077840" y="4788470"/>
            <a:ext cx="7416800" cy="625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6292"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38" name="直接连接符 37"/>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561203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410178"/>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7006" y="3296031"/>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7006" y="418090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7136" y="505748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smtClean="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278849" y="3233896"/>
            <a:ext cx="576064" cy="679828"/>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72187175"/>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6"/>
                                        </p:tgtEl>
                                      </p:cBhvr>
                                    </p:animEffect>
                                    <p:animScale>
                                      <p:cBhvr>
                                        <p:cTn id="12" dur="250" autoRev="1" fill="hold"/>
                                        <p:tgtEl>
                                          <p:spTgt spid="36"/>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2"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2"/>
          <p:cNvGrpSpPr>
            <a:grpSpLocks/>
          </p:cNvGrpSpPr>
          <p:nvPr/>
        </p:nvGrpSpPr>
        <p:grpSpPr bwMode="auto">
          <a:xfrm>
            <a:off x="5784450" y="2349674"/>
            <a:ext cx="2192225"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69" name="Group 5"/>
          <p:cNvGrpSpPr>
            <a:grpSpLocks/>
          </p:cNvGrpSpPr>
          <p:nvPr/>
        </p:nvGrpSpPr>
        <p:grpSpPr bwMode="auto">
          <a:xfrm>
            <a:off x="7976675" y="2544404"/>
            <a:ext cx="2192225"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72" name="Group 8"/>
          <p:cNvGrpSpPr>
            <a:grpSpLocks/>
          </p:cNvGrpSpPr>
          <p:nvPr/>
        </p:nvGrpSpPr>
        <p:grpSpPr bwMode="auto">
          <a:xfrm>
            <a:off x="4875039" y="2608645"/>
            <a:ext cx="3099629"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a:grpSpLocks/>
          </p:cNvGrpSpPr>
          <p:nvPr/>
        </p:nvGrpSpPr>
        <p:grpSpPr bwMode="auto">
          <a:xfrm>
            <a:off x="7976675" y="3192837"/>
            <a:ext cx="3097622"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a:grpSpLocks/>
          </p:cNvGrpSpPr>
          <p:nvPr/>
        </p:nvGrpSpPr>
        <p:grpSpPr bwMode="auto">
          <a:xfrm>
            <a:off x="4882968" y="3510027"/>
            <a:ext cx="3097621"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82" name="Group 18"/>
          <p:cNvGrpSpPr>
            <a:grpSpLocks/>
          </p:cNvGrpSpPr>
          <p:nvPr/>
        </p:nvGrpSpPr>
        <p:grpSpPr bwMode="auto">
          <a:xfrm>
            <a:off x="7980982" y="4477657"/>
            <a:ext cx="3097622"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374614" y="4633842"/>
            <a:ext cx="15407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89" name="Text Box 31"/>
          <p:cNvSpPr>
            <a:spLocks noChangeArrowheads="1"/>
          </p:cNvSpPr>
          <p:nvPr/>
        </p:nvSpPr>
        <p:spPr bwMode="auto">
          <a:xfrm>
            <a:off x="9273560" y="3676252"/>
            <a:ext cx="14398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0" name="Text Box 32"/>
          <p:cNvSpPr>
            <a:spLocks noChangeArrowheads="1"/>
          </p:cNvSpPr>
          <p:nvPr/>
        </p:nvSpPr>
        <p:spPr bwMode="auto">
          <a:xfrm>
            <a:off x="5414174" y="3697738"/>
            <a:ext cx="15605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1" name="Text Box 33"/>
          <p:cNvSpPr>
            <a:spLocks noChangeArrowheads="1"/>
          </p:cNvSpPr>
          <p:nvPr/>
        </p:nvSpPr>
        <p:spPr bwMode="auto">
          <a:xfrm>
            <a:off x="6493004" y="2634930"/>
            <a:ext cx="14414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2" name="Text Box 34"/>
          <p:cNvSpPr>
            <a:spLocks noChangeArrowheads="1"/>
          </p:cNvSpPr>
          <p:nvPr/>
        </p:nvSpPr>
        <p:spPr bwMode="auto">
          <a:xfrm>
            <a:off x="5198150" y="3049666"/>
            <a:ext cx="162560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3" name="Text Box 35"/>
          <p:cNvSpPr>
            <a:spLocks noChangeArrowheads="1"/>
          </p:cNvSpPr>
          <p:nvPr/>
        </p:nvSpPr>
        <p:spPr bwMode="auto">
          <a:xfrm>
            <a:off x="8150478" y="2884164"/>
            <a:ext cx="146871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4" name="Text Box 36"/>
          <p:cNvSpPr>
            <a:spLocks noChangeArrowheads="1"/>
          </p:cNvSpPr>
          <p:nvPr/>
        </p:nvSpPr>
        <p:spPr bwMode="auto">
          <a:xfrm>
            <a:off x="5088115" y="1269554"/>
            <a:ext cx="44873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000" b="1" dirty="0" smtClean="0">
                <a:solidFill>
                  <a:sysClr val="windowText" lastClr="000000"/>
                </a:solidFill>
                <a:latin typeface="微软雅黑" pitchFamily="34" charset="-122"/>
                <a:ea typeface="微软雅黑" pitchFamily="34" charset="-122"/>
                <a:sym typeface="微软雅黑" pitchFamily="34" charset="-122"/>
              </a:rPr>
              <a:t>在此添加标题内容</a:t>
            </a:r>
            <a:endParaRPr lang="en-US" sz="20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a:t>
            </a:r>
            <a:r>
              <a:rPr lang="zh-CN" altLang="en-US" sz="1400" dirty="0" smtClean="0">
                <a:solidFill>
                  <a:sysClr val="windowText" lastClr="000000"/>
                </a:solidFill>
                <a:latin typeface="微软雅黑" pitchFamily="34" charset="-122"/>
                <a:ea typeface="微软雅黑" pitchFamily="34" charset="-122"/>
                <a:sym typeface="微软雅黑" pitchFamily="34" charset="-122"/>
              </a:rPr>
              <a:t>内容</a:t>
            </a:r>
            <a:endParaRPr 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1" name="Text Box 36"/>
          <p:cNvSpPr>
            <a:spLocks noChangeArrowheads="1"/>
          </p:cNvSpPr>
          <p:nvPr/>
        </p:nvSpPr>
        <p:spPr bwMode="auto">
          <a:xfrm>
            <a:off x="770583" y="2205653"/>
            <a:ext cx="3387725" cy="381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itchFamily="34" charset="-122"/>
                <a:ea typeface="微软雅黑" pitchFamily="34" charset="-122"/>
                <a:sym typeface="微软雅黑" pitchFamily="34" charset="-122"/>
              </a:rPr>
              <a:t>在此插入内容</a:t>
            </a:r>
            <a:endParaRPr lang="en-US" sz="18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endParaRPr lang="zh-CN" alt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2" name="文本框 2"/>
          <p:cNvSpPr txBox="1"/>
          <p:nvPr/>
        </p:nvSpPr>
        <p:spPr>
          <a:xfrm>
            <a:off x="-2092" y="9971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33" name="直接连接符 32"/>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2293095"/>
      </p:ext>
    </p:extLst>
  </p:cSld>
  <p:clrMapOvr>
    <a:masterClrMapping/>
  </p:clrMapOvr>
  <mc:AlternateContent xmlns:mc="http://schemas.openxmlformats.org/markup-compatibility/2006">
    <mc:Choice xmlns:p14="http://schemas.microsoft.com/office/powerpoint/2010/main" xmlns=""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6"/>
          <p:cNvSpPr>
            <a:spLocks/>
          </p:cNvSpPr>
          <p:nvPr/>
        </p:nvSpPr>
        <p:spPr bwMode="auto">
          <a:xfrm>
            <a:off x="1956041"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5" name="Freeform 7"/>
          <p:cNvSpPr>
            <a:spLocks/>
          </p:cNvSpPr>
          <p:nvPr/>
        </p:nvSpPr>
        <p:spPr bwMode="auto">
          <a:xfrm>
            <a:off x="1956041" y="2795742"/>
            <a:ext cx="313347"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6" name="Freeform 8"/>
          <p:cNvSpPr>
            <a:spLocks/>
          </p:cNvSpPr>
          <p:nvPr/>
        </p:nvSpPr>
        <p:spPr bwMode="auto">
          <a:xfrm>
            <a:off x="2358673"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7" name="Freeform 9"/>
          <p:cNvSpPr>
            <a:spLocks/>
          </p:cNvSpPr>
          <p:nvPr/>
        </p:nvSpPr>
        <p:spPr bwMode="auto">
          <a:xfrm>
            <a:off x="2759623"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8" name="Freeform 10"/>
          <p:cNvSpPr>
            <a:spLocks/>
          </p:cNvSpPr>
          <p:nvPr/>
        </p:nvSpPr>
        <p:spPr bwMode="auto">
          <a:xfrm>
            <a:off x="3157202" y="1458121"/>
            <a:ext cx="315029"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9" name="Freeform 11"/>
          <p:cNvSpPr>
            <a:spLocks/>
          </p:cNvSpPr>
          <p:nvPr/>
        </p:nvSpPr>
        <p:spPr bwMode="auto">
          <a:xfrm>
            <a:off x="2358673" y="2392602"/>
            <a:ext cx="313347"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0" name="Freeform 12"/>
          <p:cNvSpPr>
            <a:spLocks/>
          </p:cNvSpPr>
          <p:nvPr/>
        </p:nvSpPr>
        <p:spPr bwMode="auto">
          <a:xfrm>
            <a:off x="2759623" y="1975962"/>
            <a:ext cx="315029"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1" name="Freeform 13"/>
          <p:cNvSpPr>
            <a:spLocks/>
          </p:cNvSpPr>
          <p:nvPr/>
        </p:nvSpPr>
        <p:spPr bwMode="auto">
          <a:xfrm>
            <a:off x="3157202" y="1702706"/>
            <a:ext cx="315029"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2" name="Freeform 14"/>
          <p:cNvSpPr>
            <a:spLocks/>
          </p:cNvSpPr>
          <p:nvPr/>
        </p:nvSpPr>
        <p:spPr bwMode="auto">
          <a:xfrm>
            <a:off x="411576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3" name="Freeform 15"/>
          <p:cNvSpPr>
            <a:spLocks/>
          </p:cNvSpPr>
          <p:nvPr/>
        </p:nvSpPr>
        <p:spPr bwMode="auto">
          <a:xfrm>
            <a:off x="4516719"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4" name="Freeform 16"/>
          <p:cNvSpPr>
            <a:spLocks/>
          </p:cNvSpPr>
          <p:nvPr/>
        </p:nvSpPr>
        <p:spPr bwMode="auto">
          <a:xfrm>
            <a:off x="491935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5" name="Freeform 17"/>
          <p:cNvSpPr>
            <a:spLocks/>
          </p:cNvSpPr>
          <p:nvPr/>
        </p:nvSpPr>
        <p:spPr bwMode="auto">
          <a:xfrm>
            <a:off x="532198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6" name="Freeform 18"/>
          <p:cNvSpPr>
            <a:spLocks/>
          </p:cNvSpPr>
          <p:nvPr/>
        </p:nvSpPr>
        <p:spPr bwMode="auto">
          <a:xfrm>
            <a:off x="4115769" y="3101050"/>
            <a:ext cx="313347"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7" name="Freeform 19"/>
          <p:cNvSpPr>
            <a:spLocks/>
          </p:cNvSpPr>
          <p:nvPr/>
        </p:nvSpPr>
        <p:spPr bwMode="auto">
          <a:xfrm>
            <a:off x="4516719" y="2401032"/>
            <a:ext cx="315029"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8" name="Freeform 20"/>
          <p:cNvSpPr>
            <a:spLocks/>
          </p:cNvSpPr>
          <p:nvPr/>
        </p:nvSpPr>
        <p:spPr bwMode="auto">
          <a:xfrm>
            <a:off x="4919352" y="1702706"/>
            <a:ext cx="315029"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9" name="Freeform 21"/>
          <p:cNvSpPr>
            <a:spLocks/>
          </p:cNvSpPr>
          <p:nvPr/>
        </p:nvSpPr>
        <p:spPr bwMode="auto">
          <a:xfrm>
            <a:off x="5321986" y="2647306"/>
            <a:ext cx="315029"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0" name="Freeform 22"/>
          <p:cNvSpPr>
            <a:spLocks/>
          </p:cNvSpPr>
          <p:nvPr/>
        </p:nvSpPr>
        <p:spPr bwMode="auto">
          <a:xfrm>
            <a:off x="626539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1" name="Freeform 23"/>
          <p:cNvSpPr>
            <a:spLocks/>
          </p:cNvSpPr>
          <p:nvPr/>
        </p:nvSpPr>
        <p:spPr bwMode="auto">
          <a:xfrm>
            <a:off x="666802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2" name="Freeform 24"/>
          <p:cNvSpPr>
            <a:spLocks/>
          </p:cNvSpPr>
          <p:nvPr/>
        </p:nvSpPr>
        <p:spPr bwMode="auto">
          <a:xfrm>
            <a:off x="707065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3" name="Freeform 25"/>
          <p:cNvSpPr>
            <a:spLocks/>
          </p:cNvSpPr>
          <p:nvPr/>
        </p:nvSpPr>
        <p:spPr bwMode="auto">
          <a:xfrm>
            <a:off x="747160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4" name="Freeform 26"/>
          <p:cNvSpPr>
            <a:spLocks/>
          </p:cNvSpPr>
          <p:nvPr/>
        </p:nvSpPr>
        <p:spPr bwMode="auto">
          <a:xfrm>
            <a:off x="7471606" y="1694269"/>
            <a:ext cx="315029"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5" name="Freeform 27"/>
          <p:cNvSpPr>
            <a:spLocks/>
          </p:cNvSpPr>
          <p:nvPr/>
        </p:nvSpPr>
        <p:spPr bwMode="auto">
          <a:xfrm>
            <a:off x="7070655" y="2008015"/>
            <a:ext cx="313347"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6" name="Freeform 28"/>
          <p:cNvSpPr>
            <a:spLocks/>
          </p:cNvSpPr>
          <p:nvPr/>
        </p:nvSpPr>
        <p:spPr bwMode="auto">
          <a:xfrm>
            <a:off x="6668025" y="2401032"/>
            <a:ext cx="313347"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7" name="Freeform 29"/>
          <p:cNvSpPr>
            <a:spLocks/>
          </p:cNvSpPr>
          <p:nvPr/>
        </p:nvSpPr>
        <p:spPr bwMode="auto">
          <a:xfrm>
            <a:off x="6265392" y="2809237"/>
            <a:ext cx="315029"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8" name="Freeform 30"/>
          <p:cNvSpPr>
            <a:spLocks/>
          </p:cNvSpPr>
          <p:nvPr/>
        </p:nvSpPr>
        <p:spPr bwMode="auto">
          <a:xfrm>
            <a:off x="8531255" y="1458121"/>
            <a:ext cx="315029"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9" name="Freeform 31"/>
          <p:cNvSpPr>
            <a:spLocks/>
          </p:cNvSpPr>
          <p:nvPr/>
        </p:nvSpPr>
        <p:spPr bwMode="auto">
          <a:xfrm>
            <a:off x="892883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0" name="Freeform 32"/>
          <p:cNvSpPr>
            <a:spLocks/>
          </p:cNvSpPr>
          <p:nvPr/>
        </p:nvSpPr>
        <p:spPr bwMode="auto">
          <a:xfrm>
            <a:off x="9331466"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1" name="Freeform 33"/>
          <p:cNvSpPr>
            <a:spLocks/>
          </p:cNvSpPr>
          <p:nvPr/>
        </p:nvSpPr>
        <p:spPr bwMode="auto">
          <a:xfrm>
            <a:off x="973409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2" name="Freeform 34"/>
          <p:cNvSpPr>
            <a:spLocks/>
          </p:cNvSpPr>
          <p:nvPr/>
        </p:nvSpPr>
        <p:spPr bwMode="auto">
          <a:xfrm>
            <a:off x="9734099" y="1712826"/>
            <a:ext cx="313347"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3" name="Freeform 35"/>
          <p:cNvSpPr>
            <a:spLocks/>
          </p:cNvSpPr>
          <p:nvPr/>
        </p:nvSpPr>
        <p:spPr bwMode="auto">
          <a:xfrm>
            <a:off x="9331466" y="1859576"/>
            <a:ext cx="313347"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4" name="Freeform 36"/>
          <p:cNvSpPr>
            <a:spLocks/>
          </p:cNvSpPr>
          <p:nvPr/>
        </p:nvSpPr>
        <p:spPr bwMode="auto">
          <a:xfrm>
            <a:off x="8928836" y="2976226"/>
            <a:ext cx="315029"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5" name="Freeform 37"/>
          <p:cNvSpPr>
            <a:spLocks/>
          </p:cNvSpPr>
          <p:nvPr/>
        </p:nvSpPr>
        <p:spPr bwMode="auto">
          <a:xfrm>
            <a:off x="8531255" y="2212112"/>
            <a:ext cx="315029"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6" name="Oval 38"/>
          <p:cNvSpPr>
            <a:spLocks noChangeArrowheads="1"/>
          </p:cNvSpPr>
          <p:nvPr/>
        </p:nvSpPr>
        <p:spPr bwMode="auto">
          <a:xfrm>
            <a:off x="2306449" y="3709476"/>
            <a:ext cx="795158"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495678" y="3895070"/>
            <a:ext cx="421756"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4475731" y="3709476"/>
            <a:ext cx="797845"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9" name="Oval 41"/>
          <p:cNvSpPr>
            <a:spLocks noChangeArrowheads="1"/>
          </p:cNvSpPr>
          <p:nvPr/>
        </p:nvSpPr>
        <p:spPr bwMode="auto">
          <a:xfrm>
            <a:off x="6634332" y="3709476"/>
            <a:ext cx="795158"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0" name="Oval 42"/>
          <p:cNvSpPr>
            <a:spLocks noChangeArrowheads="1"/>
          </p:cNvSpPr>
          <p:nvPr/>
        </p:nvSpPr>
        <p:spPr bwMode="auto">
          <a:xfrm>
            <a:off x="8874502" y="3709476"/>
            <a:ext cx="795158"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6864172" y="3975760"/>
            <a:ext cx="330420"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4645470" y="391070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9102839" y="3918091"/>
            <a:ext cx="33848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4" name="TextBox 43"/>
          <p:cNvSpPr txBox="1"/>
          <p:nvPr/>
        </p:nvSpPr>
        <p:spPr>
          <a:xfrm>
            <a:off x="1675009"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2152582" y="4621962"/>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6" name="TextBox 45"/>
          <p:cNvSpPr txBox="1"/>
          <p:nvPr/>
        </p:nvSpPr>
        <p:spPr>
          <a:xfrm>
            <a:off x="3859528"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500" dirty="0" smtClean="0">
                <a:solidFill>
                  <a:schemeClr val="tx1">
                    <a:lumMod val="85000"/>
                    <a:lumOff val="15000"/>
                  </a:schemeClr>
                </a:solidFill>
                <a:latin typeface="微软雅黑" pitchFamily="34" charset="-122"/>
                <a:ea typeface="微软雅黑" pitchFamily="34" charset="-122"/>
              </a:rPr>
              <a:t>。您的内容打在这里，或者通过复制您的文本后。</a:t>
            </a:r>
            <a:endParaRPr lang="zh-CN" altLang="en-US" sz="1500" dirty="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337100"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8" name="TextBox 47"/>
          <p:cNvSpPr txBox="1"/>
          <p:nvPr/>
        </p:nvSpPr>
        <p:spPr>
          <a:xfrm>
            <a:off x="6014683"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6492256"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0" name="TextBox 49"/>
          <p:cNvSpPr txBox="1"/>
          <p:nvPr/>
        </p:nvSpPr>
        <p:spPr>
          <a:xfrm>
            <a:off x="8253591" y="5046478"/>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8731164"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3"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52" name="直接连接符 51"/>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576330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4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9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4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5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50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5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6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71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6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7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1499" y="1413570"/>
            <a:ext cx="165980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33" name="TextBox 32"/>
          <p:cNvSpPr txBox="1"/>
          <p:nvPr/>
        </p:nvSpPr>
        <p:spPr>
          <a:xfrm>
            <a:off x="3249743" y="1910048"/>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13700" y="3497287"/>
            <a:ext cx="165980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62" name="TextBox 61"/>
          <p:cNvSpPr txBox="1"/>
          <p:nvPr/>
        </p:nvSpPr>
        <p:spPr>
          <a:xfrm>
            <a:off x="3249743" y="4326504"/>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9" name="直接连接符 8"/>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487272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6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6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6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 name="矩形 8"/>
          <p:cNvSpPr>
            <a:spLocks/>
          </p:cNvSpPr>
          <p:nvPr/>
        </p:nvSpPr>
        <p:spPr bwMode="auto">
          <a:xfrm>
            <a:off x="914599" y="1407542"/>
            <a:ext cx="8463605" cy="4542532"/>
          </a:xfrm>
          <a:prstGeom prst="rect">
            <a:avLst/>
          </a:prstGeom>
          <a:solidFill>
            <a:srgbClr val="FFFFFF">
              <a:alpha val="58038"/>
            </a:srgbClr>
          </a:solidFill>
          <a:ln w="25400">
            <a:solidFill>
              <a:srgbClr val="0070C0"/>
            </a:solidFill>
            <a:miter lim="800000"/>
            <a:headEnd/>
            <a:tailEnd/>
          </a:ln>
        </p:spPr>
        <p:txBody>
          <a:bodyPr/>
          <a:lstStyle/>
          <a:p>
            <a:endParaRPr lang="zh-CN" altLang="en-US">
              <a:solidFill>
                <a:srgbClr val="000000"/>
              </a:solidFill>
              <a:sym typeface="Arial" pitchFamily="34" charset="0"/>
            </a:endParaRPr>
          </a:p>
        </p:txBody>
      </p:sp>
      <p:sp>
        <p:nvSpPr>
          <p:cNvPr id="65" name="矩形 17"/>
          <p:cNvSpPr>
            <a:spLocks noChangeArrowheads="1"/>
          </p:cNvSpPr>
          <p:nvPr/>
        </p:nvSpPr>
        <p:spPr bwMode="auto">
          <a:xfrm>
            <a:off x="1419423" y="936054"/>
            <a:ext cx="2198141" cy="961247"/>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2000" b="1">
              <a:sym typeface="Arial" pitchFamily="34" charset="0"/>
            </a:endParaRPr>
          </a:p>
        </p:txBody>
      </p:sp>
      <p:sp>
        <p:nvSpPr>
          <p:cNvPr id="66" name="TextBox 18"/>
          <p:cNvSpPr>
            <a:spLocks noChangeArrowheads="1"/>
          </p:cNvSpPr>
          <p:nvPr/>
        </p:nvSpPr>
        <p:spPr bwMode="auto">
          <a:xfrm>
            <a:off x="1475017" y="973971"/>
            <a:ext cx="20869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前 </a:t>
            </a:r>
            <a:r>
              <a:rPr lang="zh-CN" altLang="en-US" sz="4800" b="1" dirty="0">
                <a:solidFill>
                  <a:schemeClr val="bg1"/>
                </a:solidFill>
                <a:latin typeface="微软雅黑" panose="020B0503020204020204" pitchFamily="34" charset="-122"/>
                <a:ea typeface="微软雅黑" panose="020B0503020204020204" pitchFamily="34" charset="-122"/>
                <a:sym typeface="方正大黑简体" pitchFamily="65" charset="-122"/>
              </a:rPr>
              <a:t>言</a:t>
            </a:r>
          </a:p>
        </p:txBody>
      </p:sp>
      <p:sp>
        <p:nvSpPr>
          <p:cNvPr id="11" name="TextBox 10"/>
          <p:cNvSpPr txBox="1"/>
          <p:nvPr/>
        </p:nvSpPr>
        <p:spPr>
          <a:xfrm>
            <a:off x="1596818" y="2520562"/>
            <a:ext cx="7238661" cy="2862354"/>
          </a:xfrm>
          <a:prstGeom prst="rect">
            <a:avLst/>
          </a:prstGeom>
          <a:noFill/>
        </p:spPr>
        <p:txBody>
          <a:bodyPr wrap="square" lIns="91472" tIns="45736" rIns="91472" bIns="45736" rtlCol="0">
            <a:spAutoFit/>
          </a:bodyPr>
          <a:lstStyle/>
          <a:p>
            <a:pPr algn="just">
              <a:lnSpc>
                <a:spcPct val="150000"/>
              </a:lnSpc>
            </a:pPr>
            <a:r>
              <a:rPr lang="zh-CN" altLang="en-US" sz="2000" dirty="0">
                <a:solidFill>
                  <a:srgbClr val="0C0C0C"/>
                </a:solidFill>
                <a:latin typeface="微软雅黑" pitchFamily="34" charset="-122"/>
                <a:ea typeface="微软雅黑" pitchFamily="34" charset="-122"/>
                <a:sym typeface="微软雅黑" pitchFamily="34" charset="-122"/>
              </a:rPr>
              <a:t>回顾这一年的工作，在取得成绩的同时，我们也找到了工作中的不足和问题，主要反映于</a:t>
            </a:r>
            <a:r>
              <a:rPr lang="en-US" altLang="zh-CN" sz="2000" dirty="0">
                <a:solidFill>
                  <a:srgbClr val="0C0C0C"/>
                </a:solidFill>
                <a:latin typeface="微软雅黑" pitchFamily="34" charset="-122"/>
                <a:ea typeface="微软雅黑" pitchFamily="34" charset="-122"/>
                <a:sym typeface="微软雅黑" pitchFamily="34" charset="-122"/>
              </a:rPr>
              <a:t>xx</a:t>
            </a:r>
            <a:r>
              <a:rPr lang="zh-CN" altLang="en-US" sz="2000" dirty="0">
                <a:solidFill>
                  <a:srgbClr val="0C0C0C"/>
                </a:solidFill>
                <a:latin typeface="微软雅黑" pitchFamily="34" charset="-122"/>
                <a:ea typeface="微软雅黑" pitchFamily="34" charset="-122"/>
                <a:sym typeface="微软雅黑" pitchFamily="34" charset="-122"/>
              </a:rPr>
              <a:t>及</a:t>
            </a:r>
            <a:r>
              <a:rPr lang="en-US" altLang="zh-CN" sz="2000" dirty="0">
                <a:solidFill>
                  <a:srgbClr val="0C0C0C"/>
                </a:solidFill>
                <a:latin typeface="微软雅黑" pitchFamily="34" charset="-122"/>
                <a:ea typeface="微软雅黑" pitchFamily="34" charset="-122"/>
                <a:sym typeface="微软雅黑" pitchFamily="34" charset="-122"/>
              </a:rPr>
              <a:t>xxx</a:t>
            </a:r>
            <a:r>
              <a:rPr lang="zh-CN" altLang="en-US" sz="2000" dirty="0">
                <a:solidFill>
                  <a:srgbClr val="0C0C0C"/>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2000" dirty="0" err="1">
                <a:solidFill>
                  <a:srgbClr val="0C0C0C"/>
                </a:solidFill>
                <a:latin typeface="微软雅黑" pitchFamily="34" charset="-122"/>
                <a:ea typeface="微软雅黑" pitchFamily="34" charset="-122"/>
                <a:sym typeface="微软雅黑" pitchFamily="34" charset="-122"/>
              </a:rPr>
              <a:t>xxxxx</a:t>
            </a:r>
            <a:r>
              <a:rPr lang="zh-CN" altLang="en-US" sz="2000" dirty="0">
                <a:solidFill>
                  <a:srgbClr val="0C0C0C"/>
                </a:solidFill>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zh-CN" altLang="en-US" sz="2000" dirty="0" smtClean="0">
                <a:solidFill>
                  <a:srgbClr val="0C0C0C"/>
                </a:solidFill>
                <a:latin typeface="微软雅黑" pitchFamily="34" charset="-122"/>
                <a:ea typeface="微软雅黑" pitchFamily="34" charset="-122"/>
                <a:sym typeface="微软雅黑" pitchFamily="34" charset="-122"/>
              </a:rPr>
              <a:t>。</a:t>
            </a:r>
            <a:r>
              <a:rPr lang="en-US" altLang="zh-CN" sz="2000" dirty="0" smtClean="0">
                <a:latin typeface="微软雅黑" pitchFamily="34" charset="-122"/>
                <a:ea typeface="微软雅黑" pitchFamily="34" charset="-122"/>
              </a:rPr>
              <a:t>2017</a:t>
            </a:r>
            <a:r>
              <a:rPr lang="zh-CN" altLang="en-US" sz="2000" dirty="0" smtClean="0">
                <a:latin typeface="微软雅黑" pitchFamily="34" charset="-122"/>
                <a:ea typeface="微软雅黑" pitchFamily="34" charset="-122"/>
              </a:rPr>
              <a:t>我</a:t>
            </a:r>
            <a:r>
              <a:rPr lang="zh-CN" altLang="en-US" sz="2000" dirty="0" smtClean="0">
                <a:latin typeface="微软雅黑" pitchFamily="34" charset="-122"/>
                <a:ea typeface="微软雅黑" pitchFamily="34" charset="-122"/>
              </a:rPr>
              <a:t>们</a:t>
            </a:r>
            <a:r>
              <a:rPr lang="zh-CN" altLang="en-US" sz="2000" dirty="0">
                <a:latin typeface="微软雅黑" pitchFamily="34" charset="-122"/>
                <a:ea typeface="微软雅黑" pitchFamily="34" charset="-122"/>
              </a:rPr>
              <a:t>所向披靡，</a:t>
            </a:r>
            <a:r>
              <a:rPr lang="en-US" altLang="zh-CN" sz="2000" dirty="0" smtClean="0">
                <a:latin typeface="微软雅黑" pitchFamily="34" charset="-122"/>
                <a:ea typeface="微软雅黑" pitchFamily="34" charset="-122"/>
              </a:rPr>
              <a:t>2018</a:t>
            </a:r>
            <a:r>
              <a:rPr lang="zh-CN" altLang="en-US" sz="2000" dirty="0" smtClean="0">
                <a:latin typeface="微软雅黑" pitchFamily="34" charset="-122"/>
                <a:ea typeface="微软雅黑" pitchFamily="34" charset="-122"/>
              </a:rPr>
              <a:t>我</a:t>
            </a:r>
            <a:r>
              <a:rPr lang="zh-CN" altLang="en-US" sz="2000" dirty="0" smtClean="0">
                <a:latin typeface="微软雅黑" pitchFamily="34" charset="-122"/>
                <a:ea typeface="微软雅黑" pitchFamily="34" charset="-122"/>
              </a:rPr>
              <a:t>们</a:t>
            </a:r>
            <a:r>
              <a:rPr lang="zh-CN" altLang="en-US" sz="2000" dirty="0">
                <a:latin typeface="微软雅黑" pitchFamily="34" charset="-122"/>
                <a:ea typeface="微软雅黑" pitchFamily="34" charset="-122"/>
              </a:rPr>
              <a:t>勇往直前</a:t>
            </a:r>
            <a:r>
              <a:rPr lang="zh-CN" altLang="en-US" sz="2000" dirty="0" smtClean="0">
                <a:latin typeface="微软雅黑" pitchFamily="34" charset="-122"/>
                <a:ea typeface="微软雅黑" pitchFamily="34" charset="-122"/>
              </a:rPr>
              <a:t>！</a:t>
            </a:r>
            <a:endParaRPr lang="zh-CN" altLang="en-US" sz="2000" dirty="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8114168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p:cBhvr>
                                        <p:cTn id="11" dur="500"/>
                                        <p:tgtEl>
                                          <p:spTgt spid="66"/>
                                        </p:tgtEl>
                                      </p:cBhvr>
                                    </p:animEffect>
                                    <p:anim calcmode="lin" valueType="num">
                                      <p:cBhvr>
                                        <p:cTn id="12" dur="500" fill="hold"/>
                                        <p:tgtEl>
                                          <p:spTgt spid="66"/>
                                        </p:tgtEl>
                                        <p:attrNameLst>
                                          <p:attrName>ppt_x</p:attrName>
                                        </p:attrNameLst>
                                      </p:cBhvr>
                                      <p:tavLst>
                                        <p:tav tm="0">
                                          <p:val>
                                            <p:strVal val="#ppt_x"/>
                                          </p:val>
                                        </p:tav>
                                        <p:tav tm="100000">
                                          <p:val>
                                            <p:strVal val="#ppt_x"/>
                                          </p:val>
                                        </p:tav>
                                      </p:tavLst>
                                    </p:anim>
                                    <p:anim calcmode="lin" valueType="num">
                                      <p:cBhvr>
                                        <p:cTn id="13" dur="5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1000"/>
                                        <p:tgtEl>
                                          <p:spTgt spid="63"/>
                                        </p:tgtEl>
                                      </p:cBhvr>
                                    </p:animEffect>
                                  </p:childTnLst>
                                </p:cTn>
                              </p:par>
                            </p:childTnLst>
                          </p:cTn>
                        </p:par>
                        <p:par>
                          <p:cTn id="18" fill="hold">
                            <p:stCondLst>
                              <p:cond delay="2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1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autoUpdateAnimBg="0"/>
      <p:bldP spid="65" grpId="0" bldLvl="0" animBg="1" autoUpdateAnimBg="0"/>
      <p:bldP spid="66" grpId="0" bldLvl="0"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 name="饼形 112"/>
          <p:cNvSpPr/>
          <p:nvPr/>
        </p:nvSpPr>
        <p:spPr>
          <a:xfrm>
            <a:off x="1540714" y="2692332"/>
            <a:ext cx="2087562"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4" name="饼形 113"/>
          <p:cNvSpPr/>
          <p:nvPr/>
        </p:nvSpPr>
        <p:spPr>
          <a:xfrm rot="17792835">
            <a:off x="1360532" y="2289901"/>
            <a:ext cx="2798763" cy="2701925"/>
          </a:xfrm>
          <a:prstGeom prst="pie">
            <a:avLst>
              <a:gd name="adj1" fmla="val 0"/>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82414" y="2697095"/>
            <a:ext cx="2089150"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6" name="饼形 115"/>
          <p:cNvSpPr/>
          <p:nvPr/>
        </p:nvSpPr>
        <p:spPr>
          <a:xfrm rot="17792835">
            <a:off x="4714126" y="2270057"/>
            <a:ext cx="2798763" cy="2703513"/>
          </a:xfrm>
          <a:prstGeom prst="pie">
            <a:avLst>
              <a:gd name="adj1" fmla="val 18826865"/>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1650" y="3759804"/>
            <a:ext cx="1514350" cy="769441"/>
          </a:xfrm>
          <a:prstGeom prst="rect">
            <a:avLst/>
          </a:prstGeom>
          <a:noFill/>
          <a:ln w="9525">
            <a:noFill/>
            <a:miter lim="800000"/>
            <a:headEnd/>
            <a:tailEnd/>
          </a:ln>
        </p:spPr>
        <p:txBody>
          <a:bodyPr wrap="square">
            <a:spAutoFit/>
          </a:bodyPr>
          <a:lstStyle/>
          <a:p>
            <a:r>
              <a:rPr lang="en-US" altLang="zh-CN" sz="4400" dirty="0">
                <a:solidFill>
                  <a:schemeClr val="bg1"/>
                </a:solidFill>
                <a:latin typeface="微软雅黑" pitchFamily="34" charset="-122"/>
                <a:ea typeface="微软雅黑" pitchFamily="34" charset="-122"/>
              </a:rPr>
              <a:t>17%</a:t>
            </a:r>
            <a:endParaRPr lang="zh-CN" altLang="en-US" sz="4400" dirty="0">
              <a:solidFill>
                <a:schemeClr val="bg1"/>
              </a:solidFill>
              <a:latin typeface="微软雅黑" pitchFamily="34" charset="-122"/>
              <a:ea typeface="微软雅黑" pitchFamily="34" charset="-122"/>
            </a:endParaRPr>
          </a:p>
        </p:txBody>
      </p:sp>
      <p:sp>
        <p:nvSpPr>
          <p:cNvPr id="118" name="文本框 25"/>
          <p:cNvSpPr txBox="1">
            <a:spLocks noChangeArrowheads="1"/>
          </p:cNvSpPr>
          <p:nvPr/>
        </p:nvSpPr>
        <p:spPr bwMode="auto">
          <a:xfrm>
            <a:off x="5409610" y="3759804"/>
            <a:ext cx="1681162"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6964" y="2736782"/>
            <a:ext cx="2089150" cy="2089150"/>
          </a:xfrm>
          <a:prstGeom prst="pie">
            <a:avLst>
              <a:gd name="adj1" fmla="val 0"/>
              <a:gd name="adj2" fmla="val 1904277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0" name="饼形 119"/>
          <p:cNvSpPr/>
          <p:nvPr/>
        </p:nvSpPr>
        <p:spPr>
          <a:xfrm rot="16431819">
            <a:off x="8545558" y="2667726"/>
            <a:ext cx="2217737" cy="2054225"/>
          </a:xfrm>
          <a:prstGeom prst="pie">
            <a:avLst>
              <a:gd name="adj1" fmla="val 2758241"/>
              <a:gd name="adj2" fmla="val 5162176"/>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1" name="文本框 30"/>
          <p:cNvSpPr txBox="1">
            <a:spLocks noChangeArrowheads="1"/>
          </p:cNvSpPr>
          <p:nvPr/>
        </p:nvSpPr>
        <p:spPr bwMode="auto">
          <a:xfrm>
            <a:off x="8795088" y="3759804"/>
            <a:ext cx="1544048"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5501" y="5087719"/>
            <a:ext cx="2368716" cy="646331"/>
          </a:xfrm>
          <a:prstGeom prst="rect">
            <a:avLst/>
          </a:prstGeom>
          <a:noFill/>
          <a:ln w="9525">
            <a:noFill/>
            <a:miter lim="800000"/>
            <a:headEnd/>
            <a:tailEnd/>
          </a:ln>
        </p:spPr>
        <p:txBody>
          <a:bodyPr wrap="square">
            <a:spAutoFit/>
          </a:bodyPr>
          <a:lstStyle/>
          <a:p>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请输入您想要的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en-US" altLang="zh-CN" sz="1800" dirty="0" smtClean="0">
              <a:solidFill>
                <a:schemeClr val="tx1">
                  <a:lumMod val="85000"/>
                  <a:lumOff val="15000"/>
                </a:schemeClr>
              </a:solidFill>
              <a:latin typeface="微软雅黑" pitchFamily="34" charset="-122"/>
              <a:ea typeface="微软雅黑" pitchFamily="34" charset="-122"/>
              <a:cs typeface="造字工房悦黑体验版常规体"/>
            </a:endParaRPr>
          </a:p>
          <a:p>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请</a:t>
            </a:r>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zh-CN" altLang="en-US" sz="1800" dirty="0">
              <a:solidFill>
                <a:schemeClr val="tx1">
                  <a:lumMod val="85000"/>
                  <a:lumOff val="15000"/>
                </a:schemeClr>
              </a:solidFill>
              <a:latin typeface="微软雅黑" pitchFamily="34" charset="-122"/>
              <a:ea typeface="微软雅黑" pitchFamily="34" charset="-122"/>
              <a:cs typeface="造字工房悦黑体验版常规体"/>
            </a:endParaRPr>
          </a:p>
        </p:txBody>
      </p:sp>
      <p:sp>
        <p:nvSpPr>
          <p:cNvPr id="126" name="文本框 36"/>
          <p:cNvSpPr txBox="1">
            <a:spLocks noChangeArrowheads="1"/>
          </p:cNvSpPr>
          <p:nvPr/>
        </p:nvSpPr>
        <p:spPr bwMode="auto">
          <a:xfrm>
            <a:off x="4927364" y="5084544"/>
            <a:ext cx="2352733"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6377" y="5078194"/>
            <a:ext cx="2323318"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4959" y="1394299"/>
            <a:ext cx="38424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6" name="文本框 2"/>
          <p:cNvSpPr txBox="1"/>
          <p:nvPr/>
        </p:nvSpPr>
        <p:spPr>
          <a:xfrm>
            <a:off x="0" y="108183"/>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7" name="直接连接符 16"/>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725028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90828" y="1426623"/>
            <a:ext cx="3703963" cy="790298"/>
          </a:xfrm>
          <a:prstGeom prst="homePlate">
            <a:avLst>
              <a:gd name="adj" fmla="val 63872"/>
            </a:avLst>
          </a:prstGeom>
          <a:solidFill>
            <a:srgbClr val="005DA2"/>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6" name="TextBox 5"/>
          <p:cNvSpPr txBox="1"/>
          <p:nvPr/>
        </p:nvSpPr>
        <p:spPr>
          <a:xfrm>
            <a:off x="2034938"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6176" y="1426623"/>
            <a:ext cx="3703963" cy="790298"/>
          </a:xfrm>
          <a:prstGeom prst="homePlate">
            <a:avLst>
              <a:gd name="adj" fmla="val 63872"/>
            </a:avLst>
          </a:prstGeom>
          <a:solidFill>
            <a:srgbClr val="FFC400"/>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9" name="TextBox 8"/>
          <p:cNvSpPr txBox="1"/>
          <p:nvPr/>
        </p:nvSpPr>
        <p:spPr>
          <a:xfrm>
            <a:off x="6430286"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7924"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0" name="直接连接符 9"/>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159504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6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1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600"/>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reeform 7"/>
          <p:cNvSpPr>
            <a:spLocks/>
          </p:cNvSpPr>
          <p:nvPr/>
        </p:nvSpPr>
        <p:spPr bwMode="auto">
          <a:xfrm rot="18900000">
            <a:off x="7266201" y="1559360"/>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7917530" y="2824392"/>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6655154" y="3478379"/>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6002269" y="2213344"/>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7982" y="405573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482551" y="2181281"/>
            <a:ext cx="3101892" cy="340590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dirty="0" smtClean="0">
                <a:solidFill>
                  <a:srgbClr val="414455"/>
                </a:solidFill>
                <a:latin typeface="微软雅黑" pitchFamily="34" charset="-122"/>
                <a:ea typeface="微软雅黑" pitchFamily="34" charset="-122"/>
              </a:rPr>
              <a:t>亮亮图文旗舰店</a:t>
            </a:r>
            <a:r>
              <a:rPr lang="en-US" altLang="zh-CN" sz="1600" dirty="0" smtClean="0">
                <a:solidFill>
                  <a:srgbClr val="414455"/>
                </a:solidFill>
                <a:latin typeface="微软雅黑" pitchFamily="34" charset="-122"/>
                <a:ea typeface="微软雅黑" pitchFamily="34" charset="-122"/>
              </a:rPr>
              <a:t>https://liangliangtuwen.tmall.com</a:t>
            </a:r>
            <a:r>
              <a:rPr lang="zh-CN" altLang="en-US" sz="1600" dirty="0" smtClean="0">
                <a:solidFill>
                  <a:srgbClr val="414455"/>
                </a:solidFill>
                <a:latin typeface="微软雅黑" pitchFamily="34" charset="-122"/>
                <a:ea typeface="微软雅黑" pitchFamily="34" charset="-122"/>
              </a:rPr>
              <a:t>点</a:t>
            </a:r>
            <a:r>
              <a:rPr lang="zh-CN" altLang="en-US" sz="1600" dirty="0">
                <a:solidFill>
                  <a:srgbClr val="414455"/>
                </a:solidFill>
                <a:latin typeface="微软雅黑" pitchFamily="34" charset="-122"/>
                <a:ea typeface="微软雅黑" pitchFamily="34" charset="-122"/>
              </a:rPr>
              <a:t>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a:t>
            </a:r>
            <a:r>
              <a:rPr lang="zh-CN" altLang="en-US" sz="1600" dirty="0" smtClean="0">
                <a:solidFill>
                  <a:srgbClr val="414455"/>
                </a:solidFill>
                <a:latin typeface="微软雅黑" pitchFamily="34" charset="-122"/>
                <a:ea typeface="微软雅黑" pitchFamily="34" charset="-122"/>
              </a:rPr>
              <a:t>内容</a:t>
            </a:r>
            <a:endParaRPr lang="en-US" sz="16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6486" y="2511512"/>
            <a:ext cx="1415772" cy="830997"/>
          </a:xfrm>
          <a:prstGeom prst="rect">
            <a:avLst/>
          </a:prstGeom>
          <a:noFill/>
          <a:ln w="9525">
            <a:noFill/>
            <a:miter lim="800000"/>
            <a:headEnd/>
            <a:tailEnd/>
          </a:ln>
        </p:spPr>
        <p:txBody>
          <a:bodyPr wrap="none">
            <a:spAutoFit/>
          </a:bodyPr>
          <a:lstStyle/>
          <a:p>
            <a:r>
              <a:rPr lang="zh-CN" altLang="en-US" dirty="0">
                <a:solidFill>
                  <a:srgbClr val="414455"/>
                </a:solidFill>
                <a:latin typeface="微软雅黑" pitchFamily="34" charset="-122"/>
                <a:ea typeface="微软雅黑" pitchFamily="34" charset="-122"/>
              </a:rPr>
              <a:t>点击此处</a:t>
            </a:r>
            <a:endParaRPr lang="en-US" altLang="zh-CN" dirty="0">
              <a:solidFill>
                <a:srgbClr val="414455"/>
              </a:solidFill>
              <a:latin typeface="微软雅黑" pitchFamily="34" charset="-122"/>
              <a:ea typeface="微软雅黑" pitchFamily="34" charset="-122"/>
            </a:endParaRPr>
          </a:p>
          <a:p>
            <a:r>
              <a:rPr lang="zh-CN" altLang="en-US" dirty="0">
                <a:solidFill>
                  <a:srgbClr val="414455"/>
                </a:solidFill>
                <a:latin typeface="微软雅黑" pitchFamily="34" charset="-122"/>
                <a:ea typeface="微软雅黑" pitchFamily="34" charset="-122"/>
              </a:rPr>
              <a:t>添加内容</a:t>
            </a:r>
          </a:p>
        </p:txBody>
      </p:sp>
      <p:sp>
        <p:nvSpPr>
          <p:cNvPr id="52" name="矩形 10"/>
          <p:cNvSpPr>
            <a:spLocks noChangeArrowheads="1"/>
          </p:cNvSpPr>
          <p:nvPr/>
        </p:nvSpPr>
        <p:spPr bwMode="auto">
          <a:xfrm>
            <a:off x="10295342" y="1528364"/>
            <a:ext cx="1415772" cy="830997"/>
          </a:xfrm>
          <a:prstGeom prst="rect">
            <a:avLst/>
          </a:prstGeom>
          <a:noFill/>
          <a:ln w="9525">
            <a:noFill/>
            <a:miter lim="800000"/>
            <a:headEnd/>
            <a:tailEnd/>
          </a:ln>
        </p:spPr>
        <p:txBody>
          <a:bodyPr wrap="none">
            <a:spAutoFit/>
          </a:bodyPr>
          <a:lstStyle/>
          <a:p>
            <a:r>
              <a:rPr lang="zh-CN" altLang="en-US" dirty="0">
                <a:solidFill>
                  <a:srgbClr val="414455"/>
                </a:solidFill>
                <a:latin typeface="微软雅黑" pitchFamily="34" charset="-122"/>
                <a:ea typeface="微软雅黑" pitchFamily="34" charset="-122"/>
              </a:rPr>
              <a:t>点击此处</a:t>
            </a:r>
            <a:endParaRPr lang="en-US" altLang="zh-CN" dirty="0">
              <a:solidFill>
                <a:srgbClr val="414455"/>
              </a:solidFill>
              <a:latin typeface="微软雅黑" pitchFamily="34" charset="-122"/>
              <a:ea typeface="微软雅黑" pitchFamily="34" charset="-122"/>
            </a:endParaRPr>
          </a:p>
          <a:p>
            <a:r>
              <a:rPr lang="zh-CN" altLang="en-US" dirty="0">
                <a:solidFill>
                  <a:srgbClr val="414455"/>
                </a:solidFill>
                <a:latin typeface="微软雅黑" pitchFamily="34" charset="-122"/>
                <a:ea typeface="微软雅黑" pitchFamily="34" charset="-122"/>
              </a:rPr>
              <a:t>添加内容</a:t>
            </a:r>
          </a:p>
        </p:txBody>
      </p:sp>
      <p:sp>
        <p:nvSpPr>
          <p:cNvPr id="53" name="矩形 10"/>
          <p:cNvSpPr>
            <a:spLocks noChangeArrowheads="1"/>
          </p:cNvSpPr>
          <p:nvPr/>
        </p:nvSpPr>
        <p:spPr bwMode="auto">
          <a:xfrm>
            <a:off x="4423169" y="4656784"/>
            <a:ext cx="1415772" cy="830997"/>
          </a:xfrm>
          <a:prstGeom prst="rect">
            <a:avLst/>
          </a:prstGeom>
          <a:noFill/>
          <a:ln w="9525">
            <a:noFill/>
            <a:miter lim="800000"/>
            <a:headEnd/>
            <a:tailEnd/>
          </a:ln>
        </p:spPr>
        <p:txBody>
          <a:bodyPr wrap="none">
            <a:spAutoFit/>
          </a:bodyPr>
          <a:lstStyle/>
          <a:p>
            <a:r>
              <a:rPr lang="zh-CN" altLang="en-US" dirty="0">
                <a:solidFill>
                  <a:srgbClr val="414455"/>
                </a:solidFill>
                <a:latin typeface="微软雅黑" pitchFamily="34" charset="-122"/>
                <a:ea typeface="微软雅黑" pitchFamily="34" charset="-122"/>
              </a:rPr>
              <a:t>点击此处</a:t>
            </a:r>
            <a:endParaRPr lang="en-US" altLang="zh-CN" dirty="0">
              <a:solidFill>
                <a:srgbClr val="414455"/>
              </a:solidFill>
              <a:latin typeface="微软雅黑" pitchFamily="34" charset="-122"/>
              <a:ea typeface="微软雅黑" pitchFamily="34" charset="-122"/>
            </a:endParaRPr>
          </a:p>
          <a:p>
            <a:r>
              <a:rPr lang="zh-CN" altLang="en-US" dirty="0">
                <a:solidFill>
                  <a:srgbClr val="414455"/>
                </a:solidFill>
                <a:latin typeface="微软雅黑" pitchFamily="34" charset="-122"/>
                <a:ea typeface="微软雅黑" pitchFamily="34" charset="-122"/>
              </a:rPr>
              <a:t>添加内容</a:t>
            </a:r>
          </a:p>
        </p:txBody>
      </p:sp>
      <p:sp>
        <p:nvSpPr>
          <p:cNvPr id="54" name="矩形 10"/>
          <p:cNvSpPr>
            <a:spLocks noChangeArrowheads="1"/>
          </p:cNvSpPr>
          <p:nvPr/>
        </p:nvSpPr>
        <p:spPr bwMode="auto">
          <a:xfrm>
            <a:off x="10363087" y="3797347"/>
            <a:ext cx="1415772" cy="830997"/>
          </a:xfrm>
          <a:prstGeom prst="rect">
            <a:avLst/>
          </a:prstGeom>
          <a:noFill/>
          <a:ln w="9525">
            <a:noFill/>
            <a:miter lim="800000"/>
            <a:headEnd/>
            <a:tailEnd/>
          </a:ln>
        </p:spPr>
        <p:txBody>
          <a:bodyPr wrap="none">
            <a:spAutoFit/>
          </a:bodyPr>
          <a:lstStyle/>
          <a:p>
            <a:r>
              <a:rPr lang="zh-CN" altLang="en-US" dirty="0">
                <a:solidFill>
                  <a:srgbClr val="414455"/>
                </a:solidFill>
                <a:latin typeface="微软雅黑" pitchFamily="34" charset="-122"/>
                <a:ea typeface="微软雅黑" pitchFamily="34" charset="-122"/>
              </a:rPr>
              <a:t>点击此处</a:t>
            </a:r>
            <a:endParaRPr lang="en-US" altLang="zh-CN" dirty="0">
              <a:solidFill>
                <a:srgbClr val="414455"/>
              </a:solidFill>
              <a:latin typeface="微软雅黑" pitchFamily="34" charset="-122"/>
              <a:ea typeface="微软雅黑" pitchFamily="34" charset="-122"/>
            </a:endParaRPr>
          </a:p>
          <a:p>
            <a:r>
              <a:rPr lang="zh-CN" altLang="en-US" dirty="0">
                <a:solidFill>
                  <a:srgbClr val="414455"/>
                </a:solidFill>
                <a:latin typeface="微软雅黑" pitchFamily="34" charset="-122"/>
                <a:ea typeface="微软雅黑" pitchFamily="34" charset="-122"/>
              </a:rPr>
              <a:t>添加内容</a:t>
            </a:r>
          </a:p>
        </p:txBody>
      </p:sp>
      <p:sp>
        <p:nvSpPr>
          <p:cNvPr id="17"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8" name="直接连接符 17"/>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117097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410178"/>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7006" y="3296031"/>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7006" y="418090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7136" y="505748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smtClean="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278849" y="4097432"/>
            <a:ext cx="576064" cy="679828"/>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84729572"/>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2"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等腰三角形 2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1129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4265257" y="2740226"/>
            <a:ext cx="558539"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7369" y="3548691"/>
            <a:ext cx="577156"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5256" y="4072092"/>
            <a:ext cx="577156"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21847" y="4059630"/>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10425" y="3545576"/>
            <a:ext cx="577156"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40465" y="2740226"/>
            <a:ext cx="558539"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9272"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itchFamily="34" charset="0"/>
                  <a:ea typeface="微软雅黑" pitchFamily="34" charset="-122"/>
                </a:rPr>
                <a:t>存在不足</a:t>
              </a:r>
              <a:endParaRPr lang="zh-CN" altLang="en-US" sz="21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303328" y="1950453"/>
            <a:ext cx="969686" cy="973585"/>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18" name="Oval 19"/>
          <p:cNvSpPr>
            <a:spLocks noChangeArrowheads="1"/>
          </p:cNvSpPr>
          <p:nvPr/>
        </p:nvSpPr>
        <p:spPr bwMode="auto">
          <a:xfrm>
            <a:off x="8049357" y="1966030"/>
            <a:ext cx="969685"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8489982" y="3096949"/>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8097452" y="4215405"/>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1" name="Oval 19"/>
          <p:cNvSpPr>
            <a:spLocks noChangeArrowheads="1"/>
          </p:cNvSpPr>
          <p:nvPr/>
        </p:nvSpPr>
        <p:spPr bwMode="auto">
          <a:xfrm>
            <a:off x="2868910" y="3059563"/>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2" name="Oval 19"/>
          <p:cNvSpPr>
            <a:spLocks noChangeArrowheads="1"/>
          </p:cNvSpPr>
          <p:nvPr/>
        </p:nvSpPr>
        <p:spPr bwMode="auto">
          <a:xfrm>
            <a:off x="3266094" y="4209173"/>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3" name="TextBox 22"/>
          <p:cNvSpPr txBox="1"/>
          <p:nvPr/>
        </p:nvSpPr>
        <p:spPr>
          <a:xfrm>
            <a:off x="928555" y="1979988"/>
            <a:ext cx="2125516"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4" name="TextBox 23"/>
          <p:cNvSpPr txBox="1"/>
          <p:nvPr/>
        </p:nvSpPr>
        <p:spPr>
          <a:xfrm>
            <a:off x="9234251" y="1979988"/>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535073"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6" name="TextBox 25"/>
          <p:cNvSpPr txBox="1"/>
          <p:nvPr/>
        </p:nvSpPr>
        <p:spPr>
          <a:xfrm>
            <a:off x="9691058"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9259471"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8" name="TextBox 27"/>
          <p:cNvSpPr txBox="1"/>
          <p:nvPr/>
        </p:nvSpPr>
        <p:spPr>
          <a:xfrm>
            <a:off x="928555"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30" name="文本框 2"/>
          <p:cNvSpPr txBox="1"/>
          <p:nvPr/>
        </p:nvSpPr>
        <p:spPr>
          <a:xfrm>
            <a:off x="-2689"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29" name="直接连接符 28"/>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9158049"/>
      </p:ext>
    </p:extLst>
  </p:cSld>
  <p:clrMapOvr>
    <a:masterClrMapping/>
  </p:clrMapOvr>
  <mc:AlternateContent xmlns:mc="http://schemas.openxmlformats.org/markup-compatibility/2006">
    <mc:Choice xmlns:p14="http://schemas.microsoft.com/office/powerpoint/2010/main" xmlns=""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3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4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5526" y="3770462"/>
            <a:ext cx="3354388"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itchFamily="34" charset="-122"/>
                <a:ea typeface="微软雅黑" pitchFamily="34" charset="-122"/>
                <a:sym typeface="微软雅黑" pitchFamily="34" charset="-122"/>
              </a:rPr>
              <a:t>10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15" name="Freeform 7"/>
          <p:cNvSpPr>
            <a:spLocks noChangeArrowheads="1"/>
          </p:cNvSpPr>
          <p:nvPr/>
        </p:nvSpPr>
        <p:spPr bwMode="auto">
          <a:xfrm>
            <a:off x="939148" y="1269554"/>
            <a:ext cx="6484770" cy="451839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rotWithShape="1">
            <a:gsLst>
              <a:gs pos="0">
                <a:srgbClr val="0070C0"/>
              </a:gs>
              <a:gs pos="100000">
                <a:srgbClr val="00B0F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zh-CN" altLang="en-US"/>
          </a:p>
        </p:txBody>
      </p:sp>
      <p:sp>
        <p:nvSpPr>
          <p:cNvPr id="17" name="矩形 8"/>
          <p:cNvSpPr>
            <a:spLocks noChangeArrowheads="1"/>
          </p:cNvSpPr>
          <p:nvPr/>
        </p:nvSpPr>
        <p:spPr bwMode="auto">
          <a:xfrm>
            <a:off x="891261" y="4912345"/>
            <a:ext cx="1249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2005</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ea typeface="微软雅黑" pitchFamily="34" charset="-122"/>
            </a:endParaRPr>
          </a:p>
        </p:txBody>
      </p:sp>
      <p:sp>
        <p:nvSpPr>
          <p:cNvPr id="20" name="矩形 9"/>
          <p:cNvSpPr>
            <a:spLocks noChangeArrowheads="1"/>
          </p:cNvSpPr>
          <p:nvPr/>
        </p:nvSpPr>
        <p:spPr bwMode="auto">
          <a:xfrm>
            <a:off x="2023318" y="3861842"/>
            <a:ext cx="1249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2010</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3" name="矩形 10"/>
          <p:cNvSpPr>
            <a:spLocks noChangeArrowheads="1"/>
          </p:cNvSpPr>
          <p:nvPr/>
        </p:nvSpPr>
        <p:spPr bwMode="auto">
          <a:xfrm>
            <a:off x="3294538" y="2781722"/>
            <a:ext cx="1249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2016</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endParaRPr>
          </a:p>
        </p:txBody>
      </p:sp>
      <p:sp>
        <p:nvSpPr>
          <p:cNvPr id="26" name="矩形 11"/>
          <p:cNvSpPr>
            <a:spLocks noChangeArrowheads="1"/>
          </p:cNvSpPr>
          <p:nvPr/>
        </p:nvSpPr>
        <p:spPr bwMode="auto">
          <a:xfrm>
            <a:off x="4590682" y="1671985"/>
            <a:ext cx="12490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2020</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8" name="Text Box 30"/>
          <p:cNvSpPr>
            <a:spLocks noChangeArrowheads="1"/>
          </p:cNvSpPr>
          <p:nvPr/>
        </p:nvSpPr>
        <p:spPr bwMode="auto">
          <a:xfrm>
            <a:off x="5119662" y="2690341"/>
            <a:ext cx="2779713"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itchFamily="34" charset="-122"/>
                <a:ea typeface="微软雅黑" pitchFamily="34" charset="-122"/>
                <a:sym typeface="微软雅黑" pitchFamily="34" charset="-122"/>
              </a:rPr>
              <a:t>10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29" name="Text Box 30"/>
          <p:cNvSpPr>
            <a:spLocks noChangeArrowheads="1"/>
          </p:cNvSpPr>
          <p:nvPr/>
        </p:nvSpPr>
        <p:spPr bwMode="auto">
          <a:xfrm>
            <a:off x="2671390" y="4844579"/>
            <a:ext cx="33528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itchFamily="34" charset="-122"/>
                <a:ea typeface="微软雅黑" pitchFamily="34" charset="-122"/>
                <a:sym typeface="微软雅黑" pitchFamily="34" charset="-122"/>
              </a:rPr>
              <a:t>10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0" name="Text Box 30"/>
          <p:cNvSpPr>
            <a:spLocks noChangeArrowheads="1"/>
          </p:cNvSpPr>
          <p:nvPr/>
        </p:nvSpPr>
        <p:spPr bwMode="auto">
          <a:xfrm>
            <a:off x="871190" y="5858694"/>
            <a:ext cx="3352800"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rgbClr val="000000"/>
                </a:solidFill>
                <a:latin typeface="微软雅黑" pitchFamily="34" charset="-122"/>
                <a:ea typeface="微软雅黑" pitchFamily="34" charset="-122"/>
                <a:sym typeface="微软雅黑" pitchFamily="34" charset="-122"/>
              </a:rPr>
              <a:t>10 </a:t>
            </a:r>
            <a:r>
              <a:rPr lang="zh-CN" altLang="en-US" sz="1600">
                <a:solidFill>
                  <a:srgbClr val="000000"/>
                </a:solidFill>
                <a:latin typeface="微软雅黑" pitchFamily="34" charset="-122"/>
                <a:ea typeface="微软雅黑" pitchFamily="34" charset="-122"/>
                <a:sym typeface="微软雅黑" pitchFamily="34" charset="-122"/>
              </a:rPr>
              <a:t>条成绩，点击添加文本</a:t>
            </a:r>
            <a:endParaRPr lang="zh-CN" altLang="en-US"/>
          </a:p>
        </p:txBody>
      </p:sp>
      <p:sp>
        <p:nvSpPr>
          <p:cNvPr id="31" name="矩形 30"/>
          <p:cNvSpPr/>
          <p:nvPr/>
        </p:nvSpPr>
        <p:spPr>
          <a:xfrm>
            <a:off x="8331423" y="2277598"/>
            <a:ext cx="3024336"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6" name="文本框 2"/>
          <p:cNvSpPr txBox="1"/>
          <p:nvPr/>
        </p:nvSpPr>
        <p:spPr>
          <a:xfrm>
            <a:off x="5586"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3" name="直接连接符 12"/>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52967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箭头3"/>
          <p:cNvSpPr>
            <a:spLocks/>
          </p:cNvSpPr>
          <p:nvPr/>
        </p:nvSpPr>
        <p:spPr bwMode="gray">
          <a:xfrm flipV="1">
            <a:off x="2521678" y="3501801"/>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2" name="箭头2"/>
          <p:cNvSpPr>
            <a:spLocks/>
          </p:cNvSpPr>
          <p:nvPr/>
        </p:nvSpPr>
        <p:spPr bwMode="gray">
          <a:xfrm rot="16200000">
            <a:off x="2945991" y="2810469"/>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3" name="箭头1"/>
          <p:cNvSpPr>
            <a:spLocks/>
          </p:cNvSpPr>
          <p:nvPr/>
        </p:nvSpPr>
        <p:spPr bwMode="gray">
          <a:xfrm>
            <a:off x="2511328" y="2057424"/>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4" name="文本1"/>
          <p:cNvSpPr>
            <a:spLocks noChangeArrowheads="1"/>
          </p:cNvSpPr>
          <p:nvPr/>
        </p:nvSpPr>
        <p:spPr bwMode="gray">
          <a:xfrm>
            <a:off x="6891103" y="1701601"/>
            <a:ext cx="33812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xmlns=""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5" name="标题1"/>
          <p:cNvSpPr>
            <a:spLocks noChangeArrowheads="1"/>
          </p:cNvSpPr>
          <p:nvPr/>
        </p:nvSpPr>
        <p:spPr bwMode="gray">
          <a:xfrm>
            <a:off x="4231866" y="1701601"/>
            <a:ext cx="2659237" cy="1155600"/>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6" name="文本2"/>
          <p:cNvSpPr>
            <a:spLocks noChangeArrowheads="1"/>
          </p:cNvSpPr>
          <p:nvPr/>
        </p:nvSpPr>
        <p:spPr bwMode="gray">
          <a:xfrm>
            <a:off x="6891103" y="3138289"/>
            <a:ext cx="33812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xmlns=""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600" dirty="0">
                <a:solidFill>
                  <a:srgbClr val="4D4D4D"/>
                </a:solidFill>
                <a:latin typeface="微软雅黑" pitchFamily="34" charset="-122"/>
                <a:ea typeface="微软雅黑" pitchFamily="34" charset="-122"/>
              </a:rPr>
              <a:t> </a:t>
            </a:r>
            <a:r>
              <a:rPr lang="en-US" altLang="zh-CN" sz="1600" dirty="0" smtClean="0">
                <a:solidFill>
                  <a:srgbClr val="4D4D4D"/>
                </a:solidFill>
                <a:latin typeface="微软雅黑" pitchFamily="34" charset="-122"/>
                <a:ea typeface="微软雅黑" pitchFamily="34" charset="-122"/>
              </a:rPr>
              <a:t>   </a:t>
            </a:r>
            <a:r>
              <a:rPr lang="zh-CN" altLang="en-US" sz="1600" dirty="0" smtClean="0">
                <a:solidFill>
                  <a:srgbClr val="4D4D4D"/>
                </a:solidFill>
                <a:latin typeface="微软雅黑" pitchFamily="34" charset="-122"/>
                <a:ea typeface="微软雅黑" pitchFamily="34" charset="-122"/>
              </a:rPr>
              <a:t>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7" name="标题2"/>
          <p:cNvSpPr>
            <a:spLocks noChangeArrowheads="1"/>
          </p:cNvSpPr>
          <p:nvPr/>
        </p:nvSpPr>
        <p:spPr bwMode="gray">
          <a:xfrm>
            <a:off x="4244566" y="3138289"/>
            <a:ext cx="2646537" cy="1155600"/>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8" name="文本3"/>
          <p:cNvSpPr>
            <a:spLocks noChangeArrowheads="1"/>
          </p:cNvSpPr>
          <p:nvPr/>
        </p:nvSpPr>
        <p:spPr bwMode="ltGray">
          <a:xfrm>
            <a:off x="6891103" y="4589016"/>
            <a:ext cx="3384376"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xmlns=""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p:txBody>
      </p:sp>
      <p:sp>
        <p:nvSpPr>
          <p:cNvPr id="219" name="标题3"/>
          <p:cNvSpPr>
            <a:spLocks noChangeArrowheads="1"/>
          </p:cNvSpPr>
          <p:nvPr/>
        </p:nvSpPr>
        <p:spPr bwMode="gray">
          <a:xfrm>
            <a:off x="4225516" y="4579490"/>
            <a:ext cx="2665587" cy="1154559"/>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20" name="Oval 19"/>
          <p:cNvSpPr>
            <a:spLocks noChangeArrowheads="1"/>
          </p:cNvSpPr>
          <p:nvPr/>
        </p:nvSpPr>
        <p:spPr bwMode="auto">
          <a:xfrm>
            <a:off x="1994719" y="2997905"/>
            <a:ext cx="1440000" cy="1440000"/>
          </a:xfrm>
          <a:prstGeom prst="roundRect">
            <a:avLst/>
          </a:prstGeom>
          <a:solidFill>
            <a:srgbClr val="005DA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itchFamily="34" charset="-122"/>
                <a:ea typeface="微软雅黑" pitchFamily="34" charset="-122"/>
              </a:rPr>
              <a:t>添加内容</a:t>
            </a:r>
            <a:endParaRPr lang="zh-CN" altLang="en-US" sz="2000" b="1" kern="0" dirty="0">
              <a:solidFill>
                <a:srgbClr val="F9F9F9"/>
              </a:solidFill>
              <a:latin typeface="微软雅黑" pitchFamily="34" charset="-122"/>
              <a:ea typeface="微软雅黑" pitchFamily="34" charset="-122"/>
            </a:endParaRPr>
          </a:p>
        </p:txBody>
      </p:sp>
      <p:sp>
        <p:nvSpPr>
          <p:cNvPr id="14"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3" name="直接连接符 12"/>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4498091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6341" y="2094571"/>
            <a:ext cx="4747259" cy="526115"/>
          </a:xfrm>
          <a:prstGeom prst="rightArrow">
            <a:avLst>
              <a:gd name="adj1" fmla="val 50000"/>
              <a:gd name="adj2" fmla="val 50092"/>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5" name="右箭头 4"/>
          <p:cNvSpPr>
            <a:spLocks noChangeArrowheads="1"/>
          </p:cNvSpPr>
          <p:nvPr/>
        </p:nvSpPr>
        <p:spPr bwMode="auto">
          <a:xfrm flipH="1">
            <a:off x="3741426" y="2883741"/>
            <a:ext cx="4915696" cy="523867"/>
          </a:xfrm>
          <a:prstGeom prst="rightArrow">
            <a:avLst>
              <a:gd name="adj1" fmla="val 50000"/>
              <a:gd name="adj2" fmla="val 50064"/>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6" name="椭圆 5"/>
          <p:cNvSpPr>
            <a:spLocks noChangeArrowheads="1"/>
          </p:cNvSpPr>
          <p:nvPr/>
        </p:nvSpPr>
        <p:spPr bwMode="auto">
          <a:xfrm>
            <a:off x="1239250" y="1438053"/>
            <a:ext cx="2502175" cy="2538389"/>
          </a:xfrm>
          <a:prstGeom prst="ellipse">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7" name="椭圆 6"/>
          <p:cNvSpPr>
            <a:spLocks noChangeArrowheads="1"/>
          </p:cNvSpPr>
          <p:nvPr/>
        </p:nvSpPr>
        <p:spPr bwMode="auto">
          <a:xfrm>
            <a:off x="8397819" y="1438053"/>
            <a:ext cx="2504390" cy="2538389"/>
          </a:xfrm>
          <a:prstGeom prst="ellipse">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8" name="矩形 7"/>
          <p:cNvSpPr/>
          <p:nvPr/>
        </p:nvSpPr>
        <p:spPr>
          <a:xfrm>
            <a:off x="4904971" y="1921448"/>
            <a:ext cx="1983566"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kern="0" dirty="0">
                <a:solidFill>
                  <a:srgbClr val="414455"/>
                </a:solidFill>
                <a:latin typeface="微软雅黑" pitchFamily="34" charset="-122"/>
                <a:ea typeface="微软雅黑" pitchFamily="34" charset="-122"/>
              </a:rPr>
              <a:t>   </a:t>
            </a:r>
            <a:r>
              <a:rPr lang="zh-CN" altLang="en-US" kern="0" dirty="0" smtClean="0">
                <a:solidFill>
                  <a:srgbClr val="414455"/>
                </a:solidFill>
                <a:latin typeface="微软雅黑" pitchFamily="34" charset="-122"/>
                <a:ea typeface="微软雅黑" pitchFamily="34" charset="-122"/>
              </a:rPr>
              <a:t>添加内容</a:t>
            </a:r>
            <a:endParaRPr lang="zh-CN" altLang="en-US" kern="0" dirty="0">
              <a:solidFill>
                <a:srgbClr val="414455"/>
              </a:solidFill>
              <a:latin typeface="微软雅黑" pitchFamily="34" charset="-122"/>
              <a:ea typeface="微软雅黑" pitchFamily="34" charset="-122"/>
            </a:endParaRPr>
          </a:p>
        </p:txBody>
      </p:sp>
      <p:sp>
        <p:nvSpPr>
          <p:cNvPr id="9" name="下箭头 8"/>
          <p:cNvSpPr>
            <a:spLocks noChangeArrowheads="1"/>
          </p:cNvSpPr>
          <p:nvPr/>
        </p:nvSpPr>
        <p:spPr bwMode="auto">
          <a:xfrm>
            <a:off x="5370387" y="4028154"/>
            <a:ext cx="1123653" cy="786922"/>
          </a:xfrm>
          <a:prstGeom prst="downArrow">
            <a:avLst>
              <a:gd name="adj1" fmla="val 50000"/>
              <a:gd name="adj2" fmla="val 50000"/>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10" name="TextBox 9"/>
          <p:cNvSpPr txBox="1"/>
          <p:nvPr/>
        </p:nvSpPr>
        <p:spPr bwMode="auto">
          <a:xfrm>
            <a:off x="1379055" y="4243995"/>
            <a:ext cx="2070000"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1" name="TextBox 10"/>
          <p:cNvSpPr txBox="1"/>
          <p:nvPr/>
        </p:nvSpPr>
        <p:spPr bwMode="auto">
          <a:xfrm>
            <a:off x="8615192" y="4329433"/>
            <a:ext cx="2072217"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6322" y="5071389"/>
            <a:ext cx="1571338" cy="905142"/>
          </a:xfrm>
          <a:prstGeom prst="rect">
            <a:avLst/>
          </a:prstGeom>
          <a:noFill/>
          <a:ln>
            <a:noFill/>
          </a:ln>
          <a:extLst/>
        </p:spPr>
        <p:txBody>
          <a:bodyPr lIns="128296" tIns="64146" rIns="128296" bIns="6414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00" kern="0" dirty="0">
                <a:solidFill>
                  <a:srgbClr val="4D4D4D"/>
                </a:solidFill>
                <a:latin typeface="微软雅黑" pitchFamily="34" charset="-122"/>
                <a:ea typeface="微软雅黑" pitchFamily="34" charset="-122"/>
              </a:rPr>
              <a:t>单击此处添加标题</a:t>
            </a:r>
          </a:p>
        </p:txBody>
      </p:sp>
      <p:sp>
        <p:nvSpPr>
          <p:cNvPr id="14"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3" name="直接连接符 12"/>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294595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984658" y="1782598"/>
            <a:ext cx="8313653"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5451" y="2983785"/>
            <a:ext cx="1618623"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6" name="椭圆 5"/>
          <p:cNvSpPr/>
          <p:nvPr/>
        </p:nvSpPr>
        <p:spPr>
          <a:xfrm>
            <a:off x="9449104" y="2983785"/>
            <a:ext cx="1618623" cy="1625135"/>
          </a:xfrm>
          <a:prstGeom prst="ellips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7" name="矩形 6"/>
          <p:cNvSpPr/>
          <p:nvPr/>
        </p:nvSpPr>
        <p:spPr>
          <a:xfrm>
            <a:off x="5348142" y="2974667"/>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8142" y="4255631"/>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402547" y="2166660"/>
            <a:ext cx="1477873"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402547" y="4750236"/>
            <a:ext cx="1477873"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3176" y="5598133"/>
            <a:ext cx="4433619"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itchFamily="34" charset="-122"/>
                <a:ea typeface="微软雅黑" pitchFamily="34" charset="-122"/>
              </a:rPr>
              <a:t>点击添加文本</a:t>
            </a:r>
          </a:p>
        </p:txBody>
      </p:sp>
      <p:sp>
        <p:nvSpPr>
          <p:cNvPr id="12" name="矩形 11"/>
          <p:cNvSpPr/>
          <p:nvPr/>
        </p:nvSpPr>
        <p:spPr>
          <a:xfrm>
            <a:off x="3863176" y="1570624"/>
            <a:ext cx="4433619"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itchFamily="34" charset="-122"/>
                <a:ea typeface="微软雅黑" pitchFamily="34" charset="-122"/>
              </a:rPr>
              <a:t>点击添加文本</a:t>
            </a:r>
          </a:p>
        </p:txBody>
      </p:sp>
      <p:sp>
        <p:nvSpPr>
          <p:cNvPr id="13" name="五边形 2"/>
          <p:cNvSpPr/>
          <p:nvPr/>
        </p:nvSpPr>
        <p:spPr>
          <a:xfrm>
            <a:off x="3247318" y="3849347"/>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7318" y="3425398"/>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5" name="直接连接符 14"/>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294595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4"/>
          <p:cNvSpPr>
            <a:spLocks noChangeArrowheads="1"/>
          </p:cNvSpPr>
          <p:nvPr/>
        </p:nvSpPr>
        <p:spPr bwMode="auto">
          <a:xfrm>
            <a:off x="5660507" y="1125538"/>
            <a:ext cx="1276370" cy="1294904"/>
          </a:xfrm>
          <a:prstGeom prst="ellipse">
            <a:avLst/>
          </a:prstGeom>
          <a:solidFill>
            <a:schemeClr val="bg1">
              <a:lumMod val="50000"/>
            </a:schemeClr>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60507" y="1125538"/>
            <a:ext cx="1276370" cy="1294904"/>
          </a:xfrm>
          <a:prstGeom prst="ellipse">
            <a:avLst/>
          </a:pr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41058" y="1710946"/>
            <a:ext cx="1746230" cy="1771589"/>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41058" y="2239947"/>
            <a:ext cx="1746230"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3852" y="2524623"/>
            <a:ext cx="2152199" cy="2183738"/>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3852" y="3598161"/>
            <a:ext cx="21521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848" y="3569782"/>
            <a:ext cx="2641590" cy="2680302"/>
          </a:xfrm>
          <a:prstGeom prst="ellipse">
            <a:avLst/>
          </a:prstGeom>
          <a:solidFill>
            <a:srgbClr val="FFC400"/>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6437" y="5661959"/>
            <a:ext cx="2186414"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916" y="4638199"/>
            <a:ext cx="1681963"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itchFamily="34" charset="-122"/>
                <a:ea typeface="微软雅黑" pitchFamily="34" charset="-122"/>
              </a:rPr>
              <a:t>添加文字</a:t>
            </a:r>
            <a:endParaRPr lang="zh-CN" altLang="en-US" sz="2900" dirty="0">
              <a:solidFill>
                <a:schemeClr val="bg1"/>
              </a:solidFill>
              <a:latin typeface="微软雅黑" pitchFamily="34" charset="-122"/>
              <a:ea typeface="微软雅黑" pitchFamily="34" charset="-122"/>
            </a:endParaRPr>
          </a:p>
        </p:txBody>
      </p:sp>
      <p:sp>
        <p:nvSpPr>
          <p:cNvPr id="13" name="TextBox 12"/>
          <p:cNvSpPr txBox="1"/>
          <p:nvPr/>
        </p:nvSpPr>
        <p:spPr>
          <a:xfrm>
            <a:off x="2937318" y="2963608"/>
            <a:ext cx="1476778"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itchFamily="34" charset="-122"/>
                <a:ea typeface="微软雅黑" pitchFamily="34" charset="-122"/>
              </a:rPr>
              <a:t>添加文字</a:t>
            </a:r>
            <a:endParaRPr lang="zh-CN" altLang="en-US" sz="2500" dirty="0">
              <a:solidFill>
                <a:schemeClr val="bg1"/>
              </a:solidFill>
              <a:latin typeface="微软雅黑" pitchFamily="34" charset="-122"/>
              <a:ea typeface="微软雅黑" pitchFamily="34" charset="-122"/>
            </a:endParaRPr>
          </a:p>
        </p:txBody>
      </p:sp>
      <p:sp>
        <p:nvSpPr>
          <p:cNvPr id="14" name="TextBox 13"/>
          <p:cNvSpPr txBox="1"/>
          <p:nvPr/>
        </p:nvSpPr>
        <p:spPr>
          <a:xfrm>
            <a:off x="4480312" y="2382709"/>
            <a:ext cx="1425482"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15" name="直接连接符 14"/>
          <p:cNvCxnSpPr/>
          <p:nvPr/>
        </p:nvCxnSpPr>
        <p:spPr>
          <a:xfrm>
            <a:off x="6300459" y="1952853"/>
            <a:ext cx="112235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102482" y="2928993"/>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20545" y="4041141"/>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9643" y="5199770"/>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10832" y="4909933"/>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7510832" y="3769109"/>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7510832" y="2628286"/>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2" name="TextBox 21"/>
          <p:cNvSpPr txBox="1"/>
          <p:nvPr/>
        </p:nvSpPr>
        <p:spPr>
          <a:xfrm>
            <a:off x="7510832" y="1706768"/>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3" name="TextBox 22"/>
          <p:cNvSpPr txBox="1"/>
          <p:nvPr/>
        </p:nvSpPr>
        <p:spPr>
          <a:xfrm>
            <a:off x="5774035" y="1601284"/>
            <a:ext cx="101511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itchFamily="34" charset="-122"/>
                <a:ea typeface="微软雅黑" pitchFamily="34" charset="-122"/>
              </a:rPr>
              <a:t>添加文字</a:t>
            </a:r>
            <a:endParaRPr lang="zh-CN" altLang="en-US" sz="1600" dirty="0">
              <a:solidFill>
                <a:schemeClr val="bg1"/>
              </a:solidFill>
              <a:latin typeface="微软雅黑" pitchFamily="34" charset="-122"/>
              <a:ea typeface="微软雅黑" pitchFamily="34" charset="-122"/>
            </a:endParaRPr>
          </a:p>
        </p:txBody>
      </p:sp>
      <p:sp>
        <p:nvSpPr>
          <p:cNvPr id="25" name="文本框 2"/>
          <p:cNvSpPr txBox="1"/>
          <p:nvPr/>
        </p:nvSpPr>
        <p:spPr>
          <a:xfrm>
            <a:off x="1486" y="12511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24" name="直接连接符 23"/>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980139"/>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24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9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4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9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9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9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74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84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9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94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9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9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14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410178"/>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7006" y="3296031"/>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7006" y="4180903"/>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7136" y="5057483"/>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smtClean="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278849" y="1505704"/>
            <a:ext cx="576064" cy="67982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114673189"/>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ppt_x</p:attrName>
                                        </p:attrNameLst>
                                      </p:cBhvr>
                                      <p:tavLst>
                                        <p:tav tm="0">
                                          <p:val>
                                            <p:strVal val="#ppt_x"/>
                                          </p:val>
                                        </p:tav>
                                        <p:tav tm="100000">
                                          <p:val>
                                            <p:strVal val="#ppt_x"/>
                                          </p:val>
                                        </p:tav>
                                      </p:tavLst>
                                    </p:anim>
                                    <p:anim calcmode="lin" valueType="num">
                                      <p:cBhvr>
                                        <p:cTn id="8" dur="250" fill="hold"/>
                                        <p:tgtEl>
                                          <p:spTgt spid="22"/>
                                        </p:tgtEl>
                                        <p:attrNameLst>
                                          <p:attrName>ppt_y</p:attrName>
                                        </p:attrNameLst>
                                      </p:cBhvr>
                                      <p:tavLst>
                                        <p:tav tm="0">
                                          <p:val>
                                            <p:strVal val="#ppt_y-#ppt_h/2"/>
                                          </p:val>
                                        </p:tav>
                                        <p:tav tm="100000">
                                          <p:val>
                                            <p:strVal val="#ppt_y"/>
                                          </p:val>
                                        </p:tav>
                                      </p:tavLst>
                                    </p:anim>
                                    <p:anim calcmode="lin" valueType="num">
                                      <p:cBhvr>
                                        <p:cTn id="9" dur="250" fill="hold"/>
                                        <p:tgtEl>
                                          <p:spTgt spid="22"/>
                                        </p:tgtEl>
                                        <p:attrNameLst>
                                          <p:attrName>ppt_w</p:attrName>
                                        </p:attrNameLst>
                                      </p:cBhvr>
                                      <p:tavLst>
                                        <p:tav tm="0">
                                          <p:val>
                                            <p:strVal val="#ppt_w"/>
                                          </p:val>
                                        </p:tav>
                                        <p:tav tm="100000">
                                          <p:val>
                                            <p:strVal val="#ppt_w"/>
                                          </p:val>
                                        </p:tav>
                                      </p:tavLst>
                                    </p:anim>
                                    <p:anim calcmode="lin" valueType="num">
                                      <p:cBhvr>
                                        <p:cTn id="10" dur="250" fill="hold"/>
                                        <p:tgtEl>
                                          <p:spTgt spid="22"/>
                                        </p:tgtEl>
                                        <p:attrNameLst>
                                          <p:attrName>ppt_h</p:attrName>
                                        </p:attrNameLst>
                                      </p:cBhvr>
                                      <p:tavLst>
                                        <p:tav tm="0">
                                          <p:val>
                                            <p:fltVal val="0"/>
                                          </p:val>
                                        </p:tav>
                                        <p:tav tm="100000">
                                          <p:val>
                                            <p:strVal val="#ppt_h"/>
                                          </p:val>
                                        </p:tav>
                                      </p:tavLst>
                                    </p:anim>
                                  </p:childTnLst>
                                </p:cTn>
                              </p:par>
                            </p:childTnLst>
                          </p:cTn>
                        </p:par>
                        <p:par>
                          <p:cTn id="11" fill="hold">
                            <p:stCondLst>
                              <p:cond delay="115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31"/>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33"/>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38"/>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19"/>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2900"/>
                            </p:stCondLst>
                            <p:childTnLst>
                              <p:par>
                                <p:cTn id="53" presetID="2" presetClass="entr" presetSubtype="8"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par>
                          <p:cTn id="57" fill="hold">
                            <p:stCondLst>
                              <p:cond delay="3400"/>
                            </p:stCondLst>
                            <p:childTnLst>
                              <p:par>
                                <p:cTn id="58" presetID="26" presetClass="emph" presetSubtype="0" fill="hold" grpId="2" nodeType="afterEffect">
                                  <p:stCondLst>
                                    <p:cond delay="0"/>
                                  </p:stCondLst>
                                  <p:childTnLst>
                                    <p:animEffect transition="out" filter="fade">
                                      <p:cBhvr>
                                        <p:cTn id="59" dur="500" tmFilter="0, 0; .2, .5; .8, .5; 1, 0"/>
                                        <p:tgtEl>
                                          <p:spTgt spid="31"/>
                                        </p:tgtEl>
                                      </p:cBhvr>
                                    </p:animEffect>
                                    <p:animScale>
                                      <p:cBhvr>
                                        <p:cTn id="60" dur="250" autoRev="1" fill="hold"/>
                                        <p:tgtEl>
                                          <p:spTgt spid="31"/>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4"/>
                                        </p:tgtEl>
                                      </p:cBhvr>
                                    </p:animEffect>
                                    <p:animScale>
                                      <p:cBhvr>
                                        <p:cTn id="6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36" grpId="0" animBg="1"/>
      <p:bldP spid="36" grpId="1" animBg="1"/>
      <p:bldP spid="38" grpId="0" animBg="1"/>
      <p:bldP spid="38" grpId="1" animBg="1"/>
      <p:bldP spid="19" grpId="0" animBg="1"/>
      <p:bldP spid="19" grpId="1" animBg="1"/>
      <p:bldP spid="22"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圆角矩形 30"/>
          <p:cNvSpPr/>
          <p:nvPr/>
        </p:nvSpPr>
        <p:spPr>
          <a:xfrm>
            <a:off x="5457006" y="1573726"/>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410178"/>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7006" y="3296031"/>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7006" y="418090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7136" y="505748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smtClean="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278849" y="4973321"/>
            <a:ext cx="576064" cy="679828"/>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384729572"/>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2"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矩形 45"/>
          <p:cNvSpPr/>
          <p:nvPr/>
        </p:nvSpPr>
        <p:spPr>
          <a:xfrm>
            <a:off x="1574714" y="1405543"/>
            <a:ext cx="1759372"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57471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48" name="矩形 47"/>
          <p:cNvSpPr/>
          <p:nvPr/>
        </p:nvSpPr>
        <p:spPr>
          <a:xfrm>
            <a:off x="3562804" y="1405543"/>
            <a:ext cx="1759372"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56280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0" name="矩形 49"/>
          <p:cNvSpPr/>
          <p:nvPr/>
        </p:nvSpPr>
        <p:spPr>
          <a:xfrm>
            <a:off x="5550896" y="1405543"/>
            <a:ext cx="1759372"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550896"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2" name="矩形 51"/>
          <p:cNvSpPr/>
          <p:nvPr/>
        </p:nvSpPr>
        <p:spPr>
          <a:xfrm>
            <a:off x="7538987" y="1405543"/>
            <a:ext cx="1759372"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538987"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4" name="矩形 53"/>
          <p:cNvSpPr/>
          <p:nvPr/>
        </p:nvSpPr>
        <p:spPr>
          <a:xfrm>
            <a:off x="9527077" y="1405543"/>
            <a:ext cx="1759372"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527077" y="3171995"/>
            <a:ext cx="1759372" cy="1059871"/>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grpSp>
        <p:nvGrpSpPr>
          <p:cNvPr id="56" name="组合 55"/>
          <p:cNvGrpSpPr/>
          <p:nvPr/>
        </p:nvGrpSpPr>
        <p:grpSpPr>
          <a:xfrm>
            <a:off x="2137972" y="1617516"/>
            <a:ext cx="632857" cy="816776"/>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1" name="Freeform 64"/>
          <p:cNvSpPr>
            <a:spLocks noEditPoints="1"/>
          </p:cNvSpPr>
          <p:nvPr/>
        </p:nvSpPr>
        <p:spPr bwMode="auto">
          <a:xfrm flipH="1">
            <a:off x="4006886" y="1663320"/>
            <a:ext cx="871211"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2" name="组合 61"/>
          <p:cNvGrpSpPr/>
          <p:nvPr/>
        </p:nvGrpSpPr>
        <p:grpSpPr>
          <a:xfrm>
            <a:off x="6158651" y="1628542"/>
            <a:ext cx="543862" cy="794725"/>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5" name="Freeform 9"/>
          <p:cNvSpPr>
            <a:spLocks/>
          </p:cNvSpPr>
          <p:nvPr/>
        </p:nvSpPr>
        <p:spPr bwMode="auto">
          <a:xfrm flipH="1">
            <a:off x="7966614" y="1741577"/>
            <a:ext cx="904119"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6" name="组合 65"/>
          <p:cNvGrpSpPr/>
          <p:nvPr/>
        </p:nvGrpSpPr>
        <p:grpSpPr>
          <a:xfrm>
            <a:off x="10021388" y="1662451"/>
            <a:ext cx="770755" cy="726907"/>
            <a:chOff x="1784487" y="2486066"/>
            <a:chExt cx="446032" cy="418971"/>
          </a:xfrm>
          <a:solidFill>
            <a:schemeClr val="tx1">
              <a:lumMod val="65000"/>
              <a:lumOff val="35000"/>
            </a:schemeClr>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grpSp>
        <p:nvGrpSpPr>
          <p:cNvPr id="73" name="组合 72"/>
          <p:cNvGrpSpPr/>
          <p:nvPr/>
        </p:nvGrpSpPr>
        <p:grpSpPr>
          <a:xfrm>
            <a:off x="2348840" y="2677387"/>
            <a:ext cx="8163487"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2331949"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4320040"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630813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829622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10284313" y="4231864"/>
            <a:ext cx="244905"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816592"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6" name="TextBox 85"/>
          <p:cNvSpPr txBox="1"/>
          <p:nvPr/>
        </p:nvSpPr>
        <p:spPr>
          <a:xfrm>
            <a:off x="3804683"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7" name="TextBox 86"/>
          <p:cNvSpPr txBox="1"/>
          <p:nvPr/>
        </p:nvSpPr>
        <p:spPr>
          <a:xfrm>
            <a:off x="579277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8" name="TextBox 87"/>
          <p:cNvSpPr txBox="1"/>
          <p:nvPr/>
        </p:nvSpPr>
        <p:spPr>
          <a:xfrm>
            <a:off x="7780866"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9" name="TextBox 88"/>
          <p:cNvSpPr txBox="1"/>
          <p:nvPr/>
        </p:nvSpPr>
        <p:spPr>
          <a:xfrm>
            <a:off x="976895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90" name="矩形 89"/>
          <p:cNvSpPr/>
          <p:nvPr/>
        </p:nvSpPr>
        <p:spPr>
          <a:xfrm>
            <a:off x="1574716" y="5079762"/>
            <a:ext cx="9711736"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itchFamily="34" charset="-122"/>
                <a:ea typeface="微软雅黑" pitchFamily="34" charset="-122"/>
              </a:rPr>
              <a:t>点击添加标题</a:t>
            </a:r>
            <a:endParaRPr lang="zh-CN" altLang="en-US" dirty="0">
              <a:latin typeface="微软雅黑" pitchFamily="34" charset="-122"/>
              <a:ea typeface="微软雅黑" pitchFamily="34" charset="-122"/>
            </a:endParaRPr>
          </a:p>
        </p:txBody>
      </p:sp>
      <p:sp>
        <p:nvSpPr>
          <p:cNvPr id="92"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91" name="直接连接符 90"/>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229309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58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 y="4926468"/>
            <a:ext cx="9557359"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5" name="Line 43"/>
          <p:cNvSpPr>
            <a:spLocks noChangeShapeType="1"/>
          </p:cNvSpPr>
          <p:nvPr/>
        </p:nvSpPr>
        <p:spPr bwMode="auto">
          <a:xfrm rot="5400000">
            <a:off x="4380424" y="1813957"/>
            <a:ext cx="0" cy="7363698"/>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6" name="Rectangle 6"/>
          <p:cNvSpPr>
            <a:spLocks noChangeArrowheads="1"/>
          </p:cNvSpPr>
          <p:nvPr/>
        </p:nvSpPr>
        <p:spPr bwMode="auto">
          <a:xfrm>
            <a:off x="3701915" y="3084970"/>
            <a:ext cx="5855444" cy="845185"/>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7" name="Line 43"/>
          <p:cNvSpPr>
            <a:spLocks noChangeShapeType="1"/>
          </p:cNvSpPr>
          <p:nvPr/>
        </p:nvSpPr>
        <p:spPr bwMode="auto">
          <a:xfrm rot="16200000" flipH="1">
            <a:off x="6529825" y="1938235"/>
            <a:ext cx="0" cy="3370727"/>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8" name="Rectangle 5"/>
          <p:cNvSpPr>
            <a:spLocks noChangeArrowheads="1"/>
          </p:cNvSpPr>
          <p:nvPr/>
        </p:nvSpPr>
        <p:spPr bwMode="auto">
          <a:xfrm rot="5400000">
            <a:off x="7975210" y="4230150"/>
            <a:ext cx="2326033" cy="841798"/>
          </a:xfrm>
          <a:prstGeom prst="rect">
            <a:avLst/>
          </a:prstGeom>
          <a:solidFill>
            <a:srgbClr val="FFFFFF"/>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9" name="Line 44"/>
          <p:cNvSpPr>
            <a:spLocks noChangeShapeType="1"/>
          </p:cNvSpPr>
          <p:nvPr/>
        </p:nvSpPr>
        <p:spPr bwMode="auto">
          <a:xfrm>
            <a:off x="9155911" y="4212474"/>
            <a:ext cx="0" cy="403061"/>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0" name="Rectangle 7"/>
          <p:cNvSpPr>
            <a:spLocks noChangeArrowheads="1"/>
          </p:cNvSpPr>
          <p:nvPr/>
        </p:nvSpPr>
        <p:spPr bwMode="auto">
          <a:xfrm>
            <a:off x="4182941" y="1312926"/>
            <a:ext cx="5374418"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11" name="Line 43"/>
          <p:cNvSpPr>
            <a:spLocks noChangeShapeType="1"/>
          </p:cNvSpPr>
          <p:nvPr/>
        </p:nvSpPr>
        <p:spPr bwMode="auto">
          <a:xfrm rot="5400000">
            <a:off x="6376909" y="138035"/>
            <a:ext cx="0" cy="3370727"/>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2" name="Rectangle 8"/>
          <p:cNvSpPr>
            <a:spLocks noChangeArrowheads="1"/>
          </p:cNvSpPr>
          <p:nvPr/>
        </p:nvSpPr>
        <p:spPr bwMode="auto">
          <a:xfrm rot="5400000">
            <a:off x="2492337" y="2200641"/>
            <a:ext cx="2617229" cy="841798"/>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13" name="Line 42"/>
          <p:cNvSpPr>
            <a:spLocks noChangeShapeType="1"/>
          </p:cNvSpPr>
          <p:nvPr/>
        </p:nvSpPr>
        <p:spPr bwMode="auto">
          <a:xfrm>
            <a:off x="3781496" y="2389786"/>
            <a:ext cx="0" cy="453520"/>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4" name="Oval 38"/>
          <p:cNvSpPr>
            <a:spLocks noChangeArrowheads="1"/>
          </p:cNvSpPr>
          <p:nvPr/>
        </p:nvSpPr>
        <p:spPr bwMode="auto">
          <a:xfrm>
            <a:off x="8457728" y="1031311"/>
            <a:ext cx="1375359"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a:solidFill>
                  <a:schemeClr val="bg1"/>
                </a:solidFill>
                <a:ea typeface="微软雅黑" pitchFamily="34" charset="-122"/>
              </a:rPr>
              <a:t>起点</a:t>
            </a:r>
          </a:p>
        </p:txBody>
      </p:sp>
      <p:sp>
        <p:nvSpPr>
          <p:cNvPr id="16" name="矩形 15"/>
          <p:cNvSpPr/>
          <p:nvPr/>
        </p:nvSpPr>
        <p:spPr>
          <a:xfrm>
            <a:off x="4717190" y="1363642"/>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17" name="Oval 38"/>
          <p:cNvSpPr>
            <a:spLocks noChangeArrowheads="1"/>
          </p:cNvSpPr>
          <p:nvPr/>
        </p:nvSpPr>
        <p:spPr bwMode="auto">
          <a:xfrm>
            <a:off x="3113269" y="1031311"/>
            <a:ext cx="1375359"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第一季度</a:t>
            </a:r>
            <a:endParaRPr lang="zh-CN" altLang="en-US" sz="2000" kern="0" dirty="0">
              <a:solidFill>
                <a:schemeClr val="bg1"/>
              </a:solidFill>
              <a:ea typeface="微软雅黑" pitchFamily="34" charset="-122"/>
            </a:endParaRPr>
          </a:p>
        </p:txBody>
      </p:sp>
      <p:sp>
        <p:nvSpPr>
          <p:cNvPr id="18" name="Oval 38"/>
          <p:cNvSpPr>
            <a:spLocks noChangeArrowheads="1"/>
          </p:cNvSpPr>
          <p:nvPr/>
        </p:nvSpPr>
        <p:spPr bwMode="auto">
          <a:xfrm>
            <a:off x="3113269" y="2808795"/>
            <a:ext cx="1375359"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第二季度</a:t>
            </a:r>
            <a:endParaRPr lang="zh-CN" altLang="en-US" sz="2000" kern="0" dirty="0">
              <a:solidFill>
                <a:schemeClr val="bg1"/>
              </a:solidFill>
              <a:ea typeface="微软雅黑" pitchFamily="34" charset="-122"/>
            </a:endParaRPr>
          </a:p>
        </p:txBody>
      </p:sp>
      <p:sp>
        <p:nvSpPr>
          <p:cNvPr id="19" name="矩形 18"/>
          <p:cNvSpPr/>
          <p:nvPr/>
        </p:nvSpPr>
        <p:spPr>
          <a:xfrm>
            <a:off x="4717190" y="3163842"/>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20" name="Oval 38"/>
          <p:cNvSpPr>
            <a:spLocks noChangeArrowheads="1"/>
          </p:cNvSpPr>
          <p:nvPr/>
        </p:nvSpPr>
        <p:spPr bwMode="auto">
          <a:xfrm>
            <a:off x="8468232" y="2808795"/>
            <a:ext cx="1375359"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第三季度</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8468232" y="4663608"/>
            <a:ext cx="1375359"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第四季度</a:t>
            </a:r>
            <a:endParaRPr lang="zh-CN" altLang="en-US" sz="2000" kern="0" dirty="0">
              <a:solidFill>
                <a:schemeClr val="bg1"/>
              </a:solidFill>
              <a:ea typeface="微软雅黑" pitchFamily="34" charset="-122"/>
            </a:endParaRPr>
          </a:p>
        </p:txBody>
      </p:sp>
      <p:sp>
        <p:nvSpPr>
          <p:cNvPr id="22" name="矩形 21"/>
          <p:cNvSpPr/>
          <p:nvPr/>
        </p:nvSpPr>
        <p:spPr>
          <a:xfrm>
            <a:off x="1164490" y="5036050"/>
            <a:ext cx="6897783"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点击添加文本点击添加文本点击添加文本点击添加文本</a:t>
            </a:r>
            <a:endParaRPr lang="zh-CN" altLang="en-US" sz="1600" dirty="0">
              <a:latin typeface="微软雅黑" pitchFamily="34" charset="-122"/>
              <a:ea typeface="微软雅黑" pitchFamily="34" charset="-122"/>
            </a:endParaRPr>
          </a:p>
        </p:txBody>
      </p:sp>
      <p:sp>
        <p:nvSpPr>
          <p:cNvPr id="24"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23" name="直接连接符 22"/>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2293095"/>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5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50"/>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5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5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a:off x="633069" y="3060513"/>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3069" y="4566086"/>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974" y="1629594"/>
            <a:ext cx="2633964"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500682" y="3136184"/>
            <a:ext cx="2633964"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510971" y="4629295"/>
            <a:ext cx="2647306"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3466163" y="3908722"/>
            <a:ext cx="2472813"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4544" y="3908722"/>
            <a:ext cx="2472813"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43129" y="3908722"/>
            <a:ext cx="2472813"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grpSp>
      <p:grpSp>
        <p:nvGrpSpPr>
          <p:cNvPr id="40" name="组合 39"/>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itchFamily="34" charset="-122"/>
                  <a:ea typeface="微软雅黑" pitchFamily="34" charset="-122"/>
                </a:rPr>
                <a:t>添加标题</a:t>
              </a:r>
            </a:p>
          </p:txBody>
        </p:sp>
      </p:grpSp>
      <p:sp>
        <p:nvSpPr>
          <p:cNvPr id="49"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48" name="直接连接符 47"/>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576330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1368654" y="4433888"/>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3140" y="2946274"/>
            <a:ext cx="1592055"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r>
              <a:rPr lang="zh-CN" altLang="en-US" sz="1800" dirty="0">
                <a:solidFill>
                  <a:schemeClr val="tx1">
                    <a:lumMod val="85000"/>
                    <a:lumOff val="15000"/>
                  </a:schemeClr>
                </a:solidFill>
                <a:latin typeface="微软雅黑" pitchFamily="34" charset="-122"/>
                <a:ea typeface="微软雅黑" pitchFamily="34" charset="-122"/>
              </a:rPr>
              <a:t>点击添加</a:t>
            </a:r>
            <a:endParaRPr lang="en-US" altLang="zh-CN" sz="1800" dirty="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18" name="TextBox 17"/>
          <p:cNvSpPr txBox="1"/>
          <p:nvPr/>
        </p:nvSpPr>
        <p:spPr>
          <a:xfrm>
            <a:off x="4813056" y="4200001"/>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5828" y="3118513"/>
            <a:ext cx="1592055"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文字点击</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20" name="矩形 19"/>
          <p:cNvSpPr/>
          <p:nvPr/>
        </p:nvSpPr>
        <p:spPr>
          <a:xfrm>
            <a:off x="8610120" y="2205658"/>
            <a:ext cx="2592288" cy="3139321"/>
          </a:xfrm>
          <a:prstGeom prst="rect">
            <a:avLst/>
          </a:prstGeom>
        </p:spPr>
        <p:txBody>
          <a:bodyPr wrap="square">
            <a:spAutoFit/>
          </a:bodyPr>
          <a:lstStyle/>
          <a:p>
            <a:pPr>
              <a:lnSpc>
                <a:spcPct val="15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亮亮图文旗舰店</a:t>
            </a:r>
            <a:r>
              <a:rPr lang="en-US" altLang="zh-CN" sz="1600" dirty="0" smtClean="0">
                <a:solidFill>
                  <a:schemeClr val="tx1">
                    <a:lumMod val="85000"/>
                    <a:lumOff val="15000"/>
                  </a:schemeClr>
                </a:solidFill>
                <a:latin typeface="微软雅黑" pitchFamily="34" charset="-122"/>
                <a:ea typeface="微软雅黑" pitchFamily="34" charset="-122"/>
                <a:hlinkClick r:id="rId3"/>
              </a:rPr>
              <a:t>https://</a:t>
            </a:r>
            <a:r>
              <a:rPr lang="en-US" altLang="zh-CN" sz="1600" dirty="0" smtClean="0">
                <a:solidFill>
                  <a:schemeClr val="tx1">
                    <a:lumMod val="85000"/>
                    <a:lumOff val="15000"/>
                  </a:schemeClr>
                </a:solidFill>
                <a:latin typeface="微软雅黑" pitchFamily="34" charset="-122"/>
                <a:ea typeface="微软雅黑" pitchFamily="34" charset="-122"/>
                <a:hlinkClick r:id="rId3"/>
              </a:rPr>
              <a:t>liangliangtuwen.tmall.com</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21" name="Freeform 4"/>
          <p:cNvSpPr>
            <a:spLocks/>
          </p:cNvSpPr>
          <p:nvPr/>
        </p:nvSpPr>
        <p:spPr bwMode="auto">
          <a:xfrm>
            <a:off x="2452736" y="2254044"/>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Freeform 6"/>
          <p:cNvSpPr>
            <a:spLocks/>
          </p:cNvSpPr>
          <p:nvPr/>
        </p:nvSpPr>
        <p:spPr bwMode="auto">
          <a:xfrm>
            <a:off x="4442720" y="3524193"/>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23" name="Freeform 8"/>
          <p:cNvSpPr>
            <a:spLocks/>
          </p:cNvSpPr>
          <p:nvPr/>
        </p:nvSpPr>
        <p:spPr bwMode="auto">
          <a:xfrm>
            <a:off x="914599" y="3702246"/>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Freeform 6"/>
          <p:cNvSpPr>
            <a:spLocks/>
          </p:cNvSpPr>
          <p:nvPr/>
        </p:nvSpPr>
        <p:spPr bwMode="auto">
          <a:xfrm>
            <a:off x="5928111" y="2327433"/>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w="3175" cap="flat" cmpd="sng" algn="ctr">
            <a:noFill/>
            <a:prstDash val="solid"/>
          </a:ln>
          <a:effectLst/>
          <a:ex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itchFamily="34" charset="-122"/>
              <a:ea typeface="微软雅黑" pitchFamily="34" charset="-122"/>
            </a:endParaRPr>
          </a:p>
        </p:txBody>
      </p:sp>
      <p:sp>
        <p:nvSpPr>
          <p:cNvPr id="12" name="矩形 11"/>
          <p:cNvSpPr/>
          <p:nvPr/>
        </p:nvSpPr>
        <p:spPr>
          <a:xfrm>
            <a:off x="4154959" y="1269554"/>
            <a:ext cx="38424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3" name="文本框 2"/>
          <p:cNvSpPr txBox="1"/>
          <p:nvPr/>
        </p:nvSpPr>
        <p:spPr>
          <a:xfrm>
            <a:off x="0"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4" name="直接连接符 13"/>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356318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8"/>
          <p:cNvSpPr>
            <a:spLocks/>
          </p:cNvSpPr>
          <p:nvPr/>
        </p:nvSpPr>
        <p:spPr bwMode="gray">
          <a:xfrm flipH="1">
            <a:off x="1202632" y="1321087"/>
            <a:ext cx="49397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5" name="Freeform 9"/>
          <p:cNvSpPr>
            <a:spLocks/>
          </p:cNvSpPr>
          <p:nvPr/>
        </p:nvSpPr>
        <p:spPr bwMode="gray">
          <a:xfrm>
            <a:off x="1202632" y="3930870"/>
            <a:ext cx="4939783"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6" name="Freeform 10"/>
          <p:cNvSpPr>
            <a:spLocks/>
          </p:cNvSpPr>
          <p:nvPr/>
        </p:nvSpPr>
        <p:spPr bwMode="gray">
          <a:xfrm>
            <a:off x="6311807" y="3930870"/>
            <a:ext cx="4939783"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7" name="Freeform 8"/>
          <p:cNvSpPr>
            <a:spLocks/>
          </p:cNvSpPr>
          <p:nvPr/>
        </p:nvSpPr>
        <p:spPr bwMode="gray">
          <a:xfrm>
            <a:off x="6311806" y="1321087"/>
            <a:ext cx="49386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8" name="Rectangle 19"/>
          <p:cNvSpPr>
            <a:spLocks noChangeArrowheads="1"/>
          </p:cNvSpPr>
          <p:nvPr/>
        </p:nvSpPr>
        <p:spPr bwMode="gray">
          <a:xfrm>
            <a:off x="1202631" y="5953048"/>
            <a:ext cx="4930839"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9" name="Rectangle 19"/>
          <p:cNvSpPr>
            <a:spLocks noChangeArrowheads="1"/>
          </p:cNvSpPr>
          <p:nvPr/>
        </p:nvSpPr>
        <p:spPr bwMode="gray">
          <a:xfrm>
            <a:off x="6320748" y="5953048"/>
            <a:ext cx="4930839"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10" name="Rectangle 19"/>
          <p:cNvSpPr>
            <a:spLocks noChangeArrowheads="1"/>
          </p:cNvSpPr>
          <p:nvPr/>
        </p:nvSpPr>
        <p:spPr bwMode="gray">
          <a:xfrm>
            <a:off x="6320748" y="1321087"/>
            <a:ext cx="4930839"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p>
        </p:txBody>
      </p:sp>
      <p:sp>
        <p:nvSpPr>
          <p:cNvPr id="11" name="Rectangle 19"/>
          <p:cNvSpPr>
            <a:spLocks noChangeArrowheads="1"/>
          </p:cNvSpPr>
          <p:nvPr/>
        </p:nvSpPr>
        <p:spPr bwMode="gray">
          <a:xfrm>
            <a:off x="1202631" y="1321087"/>
            <a:ext cx="4930839" cy="429074"/>
          </a:xfrm>
          <a:prstGeom prst="rect">
            <a:avLst/>
          </a:prstGeom>
          <a:solidFill>
            <a:srgbClr val="005DA2"/>
          </a:solidFill>
          <a:ln w="12700">
            <a:noFill/>
            <a:round/>
            <a:headEnd/>
            <a:tailEnd/>
          </a:ln>
          <a:effectLst/>
        </p:spPr>
        <p:txBody>
          <a:bodyPr wrap="none" lIns="108386" tIns="54194" rIns="108386" bIns="54194" anchor="ctr"/>
          <a:lstStyle/>
          <a:p>
            <a:r>
              <a:rPr lang="zh-CN" altLang="en-US" sz="1900" b="1" noProof="1">
                <a:solidFill>
                  <a:schemeClr val="bg1"/>
                </a:solidFill>
                <a:latin typeface="微软雅黑" pitchFamily="34" charset="-122"/>
                <a:ea typeface="微软雅黑" pitchFamily="34" charset="-122"/>
              </a:rPr>
              <a:t>点击添加标题</a:t>
            </a:r>
            <a:endParaRPr lang="de-DE" sz="1900" b="1" noProof="1">
              <a:solidFill>
                <a:schemeClr val="bg1"/>
              </a:solidFill>
              <a:latin typeface="微软雅黑" pitchFamily="34" charset="-122"/>
              <a:ea typeface="微软雅黑" pitchFamily="34" charset="-122"/>
            </a:endParaRPr>
          </a:p>
        </p:txBody>
      </p:sp>
      <p:grpSp>
        <p:nvGrpSpPr>
          <p:cNvPr id="12" name="Gruppieren 43"/>
          <p:cNvGrpSpPr/>
          <p:nvPr/>
        </p:nvGrpSpPr>
        <p:grpSpPr bwMode="gray">
          <a:xfrm>
            <a:off x="5067009" y="2665453"/>
            <a:ext cx="2296205"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6366"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6" name="直接连接符 15"/>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21514970"/>
      </p:ext>
    </p:extLst>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t="5435" b="19587"/>
          <a:stretch/>
        </p:blipFill>
        <p:spPr>
          <a:xfrm>
            <a:off x="0" y="1"/>
            <a:ext cx="12198350" cy="6859588"/>
          </a:xfrm>
          <a:prstGeom prst="rect">
            <a:avLst/>
          </a:prstGeom>
        </p:spPr>
      </p:pic>
      <p:pic>
        <p:nvPicPr>
          <p:cNvPr id="25" name="温馨、背景音乐 - 梦.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5793385" y="-675612"/>
            <a:ext cx="609996" cy="609741"/>
          </a:xfrm>
          <a:prstGeom prst="rect">
            <a:avLst/>
          </a:prstGeom>
        </p:spPr>
      </p:pic>
      <p:sp>
        <p:nvSpPr>
          <p:cNvPr id="23" name="TextBox 22"/>
          <p:cNvSpPr txBox="1"/>
          <p:nvPr/>
        </p:nvSpPr>
        <p:spPr>
          <a:xfrm>
            <a:off x="3526175" y="2061642"/>
            <a:ext cx="5165288" cy="1200361"/>
          </a:xfrm>
          <a:prstGeom prst="rect">
            <a:avLst/>
          </a:prstGeom>
          <a:noFill/>
        </p:spPr>
        <p:txBody>
          <a:bodyPr wrap="square" lIns="91472" tIns="45736" rIns="91472" bIns="45736" rtlCol="0" anchor="ctr">
            <a:spAutoFit/>
          </a:bodyPr>
          <a:lstStyle/>
          <a:p>
            <a:pPr algn="ctr"/>
            <a:r>
              <a:rPr lang="en-US" altLang="zh-CN" sz="7200" b="1" dirty="0" smtClean="0">
                <a:solidFill>
                  <a:srgbClr val="0070C0"/>
                </a:solidFill>
                <a:latin typeface="Arial" pitchFamily="34" charset="0"/>
                <a:ea typeface="微软雅黑" pitchFamily="34" charset="-122"/>
                <a:cs typeface="Arial" pitchFamily="34" charset="0"/>
              </a:rPr>
              <a:t>THANKS</a:t>
            </a:r>
            <a:r>
              <a:rPr lang="zh-CN" altLang="en-US" sz="7200" b="1" dirty="0" smtClean="0">
                <a:solidFill>
                  <a:srgbClr val="0070C0"/>
                </a:solidFill>
                <a:latin typeface="Arial" pitchFamily="34" charset="0"/>
                <a:ea typeface="微软雅黑" pitchFamily="34" charset="-122"/>
                <a:cs typeface="Arial" pitchFamily="34" charset="0"/>
              </a:rPr>
              <a:t>！</a:t>
            </a:r>
            <a:endParaRPr lang="zh-CN" altLang="en-US" sz="7200" b="1" dirty="0">
              <a:solidFill>
                <a:srgbClr val="0070C0"/>
              </a:solidFill>
              <a:latin typeface="Arial" pitchFamily="34" charset="0"/>
              <a:ea typeface="微软雅黑" pitchFamily="34" charset="-122"/>
              <a:cs typeface="Arial" pitchFamily="34" charset="0"/>
            </a:endParaRPr>
          </a:p>
        </p:txBody>
      </p:sp>
      <p:sp>
        <p:nvSpPr>
          <p:cNvPr id="3" name="TextBox 2"/>
          <p:cNvSpPr txBox="1"/>
          <p:nvPr/>
        </p:nvSpPr>
        <p:spPr>
          <a:xfrm>
            <a:off x="3506730" y="3388838"/>
            <a:ext cx="1829751" cy="400202"/>
          </a:xfrm>
          <a:prstGeom prst="rect">
            <a:avLst/>
          </a:prstGeom>
          <a:noFill/>
        </p:spPr>
        <p:txBody>
          <a:bodyPr wrap="square" lIns="91472" tIns="45736" rIns="91472" bIns="45736" rtlCol="0">
            <a:spAutoFit/>
          </a:bodyPr>
          <a:lstStyle/>
          <a:p>
            <a:r>
              <a:rPr lang="zh-CN" altLang="en-US" sz="2000" dirty="0" smtClean="0">
                <a:solidFill>
                  <a:srgbClr val="0070C0"/>
                </a:solidFill>
                <a:latin typeface="微软雅黑" pitchFamily="34" charset="-122"/>
                <a:ea typeface="微软雅黑" pitchFamily="34" charset="-122"/>
              </a:rPr>
              <a:t>汇报人</a:t>
            </a:r>
            <a:r>
              <a:rPr lang="zh-CN" altLang="en-US" sz="2000" dirty="0" smtClean="0">
                <a:solidFill>
                  <a:srgbClr val="0070C0"/>
                </a:solidFill>
                <a:latin typeface="微软雅黑" pitchFamily="34" charset="-122"/>
                <a:ea typeface="微软雅黑" pitchFamily="34" charset="-122"/>
              </a:rPr>
              <a:t>：</a:t>
            </a:r>
            <a:r>
              <a:rPr lang="zh-CN" altLang="en-US" sz="2000" dirty="0" smtClean="0">
                <a:solidFill>
                  <a:srgbClr val="0070C0"/>
                </a:solidFill>
                <a:latin typeface="微软雅黑" pitchFamily="34" charset="-122"/>
                <a:ea typeface="微软雅黑" pitchFamily="34" charset="-122"/>
              </a:rPr>
              <a:t>亮亮</a:t>
            </a:r>
            <a:endParaRPr lang="zh-CN" altLang="en-US" sz="2000" dirty="0">
              <a:solidFill>
                <a:srgbClr val="0070C0"/>
              </a:solidFill>
              <a:latin typeface="微软雅黑" pitchFamily="34" charset="-122"/>
              <a:ea typeface="微软雅黑" pitchFamily="34" charset="-122"/>
            </a:endParaRPr>
          </a:p>
        </p:txBody>
      </p:sp>
      <p:sp>
        <p:nvSpPr>
          <p:cNvPr id="26" name="TextBox 25"/>
          <p:cNvSpPr txBox="1"/>
          <p:nvPr/>
        </p:nvSpPr>
        <p:spPr>
          <a:xfrm>
            <a:off x="5424700" y="3388838"/>
            <a:ext cx="2017974" cy="400202"/>
          </a:xfrm>
          <a:prstGeom prst="rect">
            <a:avLst/>
          </a:prstGeom>
          <a:noFill/>
        </p:spPr>
        <p:txBody>
          <a:bodyPr wrap="square" lIns="91472" tIns="45736" rIns="91472" bIns="45736" rtlCol="0">
            <a:spAutoFit/>
          </a:bodyPr>
          <a:lstStyle/>
          <a:p>
            <a:r>
              <a:rPr lang="zh-CN" altLang="en-US" sz="2000" dirty="0">
                <a:solidFill>
                  <a:srgbClr val="0070C0"/>
                </a:solidFill>
                <a:latin typeface="微软雅黑" pitchFamily="34" charset="-122"/>
                <a:ea typeface="微软雅黑" pitchFamily="34" charset="-122"/>
              </a:rPr>
              <a:t>部门</a:t>
            </a:r>
            <a:r>
              <a:rPr lang="zh-CN" altLang="en-US" sz="2000" dirty="0" smtClean="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XXX</a:t>
            </a:r>
            <a:endParaRPr lang="zh-CN" altLang="en-US" sz="2000" dirty="0">
              <a:solidFill>
                <a:srgbClr val="0070C0"/>
              </a:solidFill>
              <a:latin typeface="微软雅黑" pitchFamily="34" charset="-122"/>
              <a:ea typeface="微软雅黑" pitchFamily="34" charset="-122"/>
            </a:endParaRPr>
          </a:p>
        </p:txBody>
      </p:sp>
      <p:sp>
        <p:nvSpPr>
          <p:cNvPr id="27" name="TextBox 26"/>
          <p:cNvSpPr txBox="1"/>
          <p:nvPr/>
        </p:nvSpPr>
        <p:spPr>
          <a:xfrm>
            <a:off x="7060974" y="3388838"/>
            <a:ext cx="1630489" cy="400202"/>
          </a:xfrm>
          <a:prstGeom prst="rect">
            <a:avLst/>
          </a:prstGeom>
          <a:noFill/>
        </p:spPr>
        <p:txBody>
          <a:bodyPr wrap="square" lIns="91472" tIns="45736" rIns="91472" bIns="45736" rtlCol="0">
            <a:spAutoFit/>
          </a:bodyPr>
          <a:lstStyle/>
          <a:p>
            <a:r>
              <a:rPr lang="zh-CN" altLang="en-US" sz="2000" dirty="0">
                <a:solidFill>
                  <a:srgbClr val="0070C0"/>
                </a:solidFill>
                <a:latin typeface="微软雅黑" pitchFamily="34" charset="-122"/>
                <a:ea typeface="微软雅黑" pitchFamily="34" charset="-122"/>
              </a:rPr>
              <a:t>时间</a:t>
            </a:r>
            <a:r>
              <a:rPr lang="zh-CN" altLang="en-US" sz="2000" dirty="0" smtClean="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XXX</a:t>
            </a:r>
            <a:endParaRPr lang="zh-CN" altLang="en-US" sz="20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1366861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70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6" repeatCount="indefinite" fill="hold" display="0">
                  <p:stCondLst>
                    <p:cond delay="indefinite"/>
                  </p:stCondLst>
                  <p:endCondLst>
                    <p:cond evt="onStopAudio" delay="0">
                      <p:tgtEl>
                        <p:sldTgt/>
                      </p:tgtEl>
                    </p:cond>
                  </p:endCondLst>
                </p:cTn>
                <p:tgtEl>
                  <p:spTgt spid="25"/>
                </p:tgtEl>
              </p:cMediaNode>
            </p:video>
          </p:childTnLst>
        </p:cTn>
      </p:par>
    </p:tnLst>
    <p:bldLst>
      <p:bldP spid="23" grpId="0"/>
      <p:bldP spid="3"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550344" y="1339316"/>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82736" y="1125538"/>
            <a:ext cx="4689352"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5" name="六边形 4"/>
          <p:cNvSpPr/>
          <p:nvPr/>
        </p:nvSpPr>
        <p:spPr>
          <a:xfrm>
            <a:off x="1063010" y="2926154"/>
            <a:ext cx="1588089"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itchFamily="34" charset="-122"/>
                <a:ea typeface="微软雅黑" pitchFamily="34" charset="-122"/>
              </a:rPr>
              <a:t>工作进度</a:t>
            </a:r>
            <a:endParaRPr lang="zh-CN" altLang="en-US" sz="3200" dirty="0">
              <a:latin typeface="微软雅黑" pitchFamily="34" charset="-122"/>
              <a:ea typeface="微软雅黑" pitchFamily="34" charset="-122"/>
            </a:endParaRPr>
          </a:p>
        </p:txBody>
      </p:sp>
      <p:cxnSp>
        <p:nvCxnSpPr>
          <p:cNvPr id="6" name="直接箭头连接符 5"/>
          <p:cNvCxnSpPr>
            <a:stCxn id="5" idx="5"/>
          </p:cNvCxnSpPr>
          <p:nvPr/>
        </p:nvCxnSpPr>
        <p:spPr>
          <a:xfrm flipV="1">
            <a:off x="2308839" y="1989834"/>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51100" y="3610389"/>
            <a:ext cx="89924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8839" y="4294623"/>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6508" y="1629711"/>
            <a:ext cx="6052611"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50344" y="3139933"/>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82736" y="2926155"/>
            <a:ext cx="4689352"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3766508" y="3430328"/>
            <a:ext cx="6052611"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4" name="矩形 13"/>
          <p:cNvSpPr/>
          <p:nvPr/>
        </p:nvSpPr>
        <p:spPr>
          <a:xfrm>
            <a:off x="3550344" y="4940550"/>
            <a:ext cx="6365255"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82736" y="4726772"/>
            <a:ext cx="4689352"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3766508" y="5230945"/>
            <a:ext cx="6052611"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7" name="文本框 2"/>
          <p:cNvSpPr txBox="1"/>
          <p:nvPr/>
        </p:nvSpPr>
        <p:spPr>
          <a:xfrm>
            <a:off x="-3084"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9" name="直接连接符 18"/>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0351004"/>
      </p:ext>
    </p:extLst>
  </p:cSld>
  <p:clrMapOvr>
    <a:masterClrMapping/>
  </p:clrMapOvr>
  <p:transition spd="slow" advClick="0" advTm="0">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526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76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626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67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917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67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9" name="组合 118"/>
          <p:cNvGrpSpPr/>
          <p:nvPr/>
        </p:nvGrpSpPr>
        <p:grpSpPr>
          <a:xfrm>
            <a:off x="534438" y="3790084"/>
            <a:ext cx="10944224"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1169"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20305" y="3673113"/>
            <a:ext cx="583096"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3401" y="2482065"/>
            <a:ext cx="141333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61561"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600697" y="3673113"/>
            <a:ext cx="583096"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3793" y="2482065"/>
            <a:ext cx="141333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41953"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81089" y="3673113"/>
            <a:ext cx="583096"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8</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64185" y="2482065"/>
            <a:ext cx="141333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22345"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91463" y="3673113"/>
            <a:ext cx="720080"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10</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44577" y="2482065"/>
            <a:ext cx="141333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6624"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10501" y="3673113"/>
            <a:ext cx="583096"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3597" y="4713772"/>
            <a:ext cx="141333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7016"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90893" y="3673113"/>
            <a:ext cx="583096"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3989" y="4713772"/>
            <a:ext cx="141333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7408"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71285" y="3673113"/>
            <a:ext cx="583096"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9</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54381" y="4713772"/>
            <a:ext cx="141333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组合 177"/>
          <p:cNvGrpSpPr/>
          <p:nvPr/>
        </p:nvGrpSpPr>
        <p:grpSpPr>
          <a:xfrm>
            <a:off x="9987607" y="3673113"/>
            <a:ext cx="682162"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11</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4959" y="1269554"/>
            <a:ext cx="38424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66"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67" name="直接连接符 66"/>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6382916"/>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5837" y="3600103"/>
            <a:ext cx="1926285" cy="3286075"/>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6" name="Rectangle 6"/>
          <p:cNvSpPr>
            <a:spLocks noChangeArrowheads="1"/>
          </p:cNvSpPr>
          <p:nvPr/>
        </p:nvSpPr>
        <p:spPr bwMode="auto">
          <a:xfrm>
            <a:off x="3878125" y="4291168"/>
            <a:ext cx="1946997" cy="2595010"/>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7" name="Rectangle 7"/>
          <p:cNvSpPr>
            <a:spLocks noChangeArrowheads="1"/>
          </p:cNvSpPr>
          <p:nvPr/>
        </p:nvSpPr>
        <p:spPr bwMode="auto">
          <a:xfrm>
            <a:off x="6041127" y="4998361"/>
            <a:ext cx="1946997" cy="1887817"/>
          </a:xfrm>
          <a:prstGeom prst="rect">
            <a:avLst/>
          </a:prstGeom>
          <a:solidFill>
            <a:srgbClr val="FFC400"/>
          </a:solidFill>
          <a:ln>
            <a:noFill/>
          </a:ln>
          <a:extLst/>
        </p:spPr>
        <p:txBody>
          <a:bodyPr/>
          <a:lstStyle/>
          <a:p>
            <a:endParaRPr lang="zh-CN" altLang="en-US" sz="2800">
              <a:latin typeface="微软雅黑" pitchFamily="34" charset="-122"/>
              <a:ea typeface="微软雅黑" pitchFamily="34" charset="-122"/>
            </a:endParaRPr>
          </a:p>
        </p:txBody>
      </p:sp>
      <p:sp>
        <p:nvSpPr>
          <p:cNvPr id="68" name="Rectangle 8"/>
          <p:cNvSpPr>
            <a:spLocks noChangeArrowheads="1"/>
          </p:cNvSpPr>
          <p:nvPr/>
        </p:nvSpPr>
        <p:spPr bwMode="auto">
          <a:xfrm>
            <a:off x="8204126" y="2678535"/>
            <a:ext cx="1946997" cy="4207643"/>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9" name="TextBox 682"/>
          <p:cNvSpPr txBox="1"/>
          <p:nvPr/>
        </p:nvSpPr>
        <p:spPr>
          <a:xfrm>
            <a:off x="2130716" y="3792363"/>
            <a:ext cx="124425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4000" dirty="0" smtClean="0">
                <a:solidFill>
                  <a:schemeClr val="bg1"/>
                </a:solidFill>
                <a:latin typeface="微软雅黑" pitchFamily="34" charset="-122"/>
                <a:ea typeface="微软雅黑" pitchFamily="34" charset="-122"/>
                <a:cs typeface="Arial" pitchFamily="34" charset="0"/>
              </a:rPr>
              <a:t>52%</a:t>
            </a:r>
            <a:endParaRPr lang="zh-CN" altLang="en-US" sz="4000" dirty="0">
              <a:solidFill>
                <a:schemeClr val="bg1"/>
              </a:solidFill>
              <a:latin typeface="微软雅黑" pitchFamily="34" charset="-122"/>
              <a:ea typeface="微软雅黑" pitchFamily="34" charset="-122"/>
              <a:cs typeface="Arial" pitchFamily="34" charset="0"/>
            </a:endParaRPr>
          </a:p>
        </p:txBody>
      </p:sp>
      <p:sp>
        <p:nvSpPr>
          <p:cNvPr id="70" name="TextBox 682"/>
          <p:cNvSpPr txBox="1"/>
          <p:nvPr/>
        </p:nvSpPr>
        <p:spPr>
          <a:xfrm>
            <a:off x="4284145" y="4468835"/>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23641" y="5050789"/>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64365" y="2843248"/>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a:spLocks/>
          </p:cNvSpPr>
          <p:nvPr/>
        </p:nvSpPr>
        <p:spPr bwMode="auto">
          <a:xfrm>
            <a:off x="1997968" y="3047473"/>
            <a:ext cx="1406718"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第一季度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5" name="Copyright Notice"/>
          <p:cNvSpPr>
            <a:spLocks/>
          </p:cNvSpPr>
          <p:nvPr/>
        </p:nvSpPr>
        <p:spPr bwMode="auto">
          <a:xfrm>
            <a:off x="4214572" y="3732038"/>
            <a:ext cx="1406718"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第二季度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6" name="Copyright Notice"/>
          <p:cNvSpPr>
            <a:spLocks/>
          </p:cNvSpPr>
          <p:nvPr/>
        </p:nvSpPr>
        <p:spPr bwMode="auto">
          <a:xfrm>
            <a:off x="6354068" y="4468835"/>
            <a:ext cx="1406718"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itchFamily="34" charset="-122"/>
                <a:ea typeface="微软雅黑" pitchFamily="34" charset="-122"/>
              </a:rPr>
              <a:t>第三季度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7" name="Copyright Notice"/>
          <p:cNvSpPr>
            <a:spLocks/>
          </p:cNvSpPr>
          <p:nvPr/>
        </p:nvSpPr>
        <p:spPr bwMode="auto">
          <a:xfrm>
            <a:off x="8505450" y="2127662"/>
            <a:ext cx="1406718"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第四季度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16" name="矩形 15"/>
          <p:cNvSpPr/>
          <p:nvPr/>
        </p:nvSpPr>
        <p:spPr>
          <a:xfrm>
            <a:off x="1634679" y="1160959"/>
            <a:ext cx="4220286"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7" name="文本框 2"/>
          <p:cNvSpPr txBox="1"/>
          <p:nvPr/>
        </p:nvSpPr>
        <p:spPr>
          <a:xfrm>
            <a:off x="0"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8" name="直接连接符 17"/>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214644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1376249" y="2165588"/>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52091" y="2165588"/>
            <a:ext cx="4320480"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7008"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6" name="TextBox 45"/>
          <p:cNvSpPr txBox="1"/>
          <p:nvPr/>
        </p:nvSpPr>
        <p:spPr>
          <a:xfrm>
            <a:off x="5034572"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554519"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8" name="TextBox 47"/>
          <p:cNvSpPr txBox="1"/>
          <p:nvPr/>
        </p:nvSpPr>
        <p:spPr>
          <a:xfrm>
            <a:off x="4074466"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9" name="TextBox 48"/>
          <p:cNvSpPr txBox="1"/>
          <p:nvPr/>
        </p:nvSpPr>
        <p:spPr>
          <a:xfrm>
            <a:off x="3594413"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0" name="TextBox 49"/>
          <p:cNvSpPr txBox="1"/>
          <p:nvPr/>
        </p:nvSpPr>
        <p:spPr>
          <a:xfrm>
            <a:off x="3114360"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1" name="TextBox 50"/>
          <p:cNvSpPr txBox="1"/>
          <p:nvPr/>
        </p:nvSpPr>
        <p:spPr>
          <a:xfrm>
            <a:off x="2634307"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2" name="TextBox 51"/>
          <p:cNvSpPr txBox="1"/>
          <p:nvPr/>
        </p:nvSpPr>
        <p:spPr>
          <a:xfrm>
            <a:off x="2154254"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3" name="TextBox 52"/>
          <p:cNvSpPr txBox="1"/>
          <p:nvPr/>
        </p:nvSpPr>
        <p:spPr>
          <a:xfrm>
            <a:off x="1674201"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4" name="TextBox 53"/>
          <p:cNvSpPr txBox="1"/>
          <p:nvPr/>
        </p:nvSpPr>
        <p:spPr>
          <a:xfrm>
            <a:off x="1149264" y="1867104"/>
            <a:ext cx="545342"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itchFamily="34" charset="-122"/>
                <a:ea typeface="微软雅黑" pitchFamily="34" charset="-122"/>
              </a:rPr>
              <a:t>100</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5" name="TextBox 54"/>
          <p:cNvSpPr txBox="1"/>
          <p:nvPr/>
        </p:nvSpPr>
        <p:spPr>
          <a:xfrm>
            <a:off x="6072118"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6" name="TextBox 55"/>
          <p:cNvSpPr txBox="1"/>
          <p:nvPr/>
        </p:nvSpPr>
        <p:spPr>
          <a:xfrm>
            <a:off x="6550043"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7" name="TextBox 56"/>
          <p:cNvSpPr txBox="1"/>
          <p:nvPr/>
        </p:nvSpPr>
        <p:spPr>
          <a:xfrm>
            <a:off x="7030096"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8" name="TextBox 57"/>
          <p:cNvSpPr txBox="1"/>
          <p:nvPr/>
        </p:nvSpPr>
        <p:spPr>
          <a:xfrm>
            <a:off x="7510149"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9" name="TextBox 58"/>
          <p:cNvSpPr txBox="1"/>
          <p:nvPr/>
        </p:nvSpPr>
        <p:spPr>
          <a:xfrm>
            <a:off x="7990202"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0" name="TextBox 59"/>
          <p:cNvSpPr txBox="1"/>
          <p:nvPr/>
        </p:nvSpPr>
        <p:spPr>
          <a:xfrm>
            <a:off x="8470255"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1" name="TextBox 60"/>
          <p:cNvSpPr txBox="1"/>
          <p:nvPr/>
        </p:nvSpPr>
        <p:spPr>
          <a:xfrm>
            <a:off x="8950308"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2" name="TextBox 61"/>
          <p:cNvSpPr txBox="1"/>
          <p:nvPr/>
        </p:nvSpPr>
        <p:spPr>
          <a:xfrm>
            <a:off x="9430361"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3" name="TextBox 62"/>
          <p:cNvSpPr txBox="1"/>
          <p:nvPr/>
        </p:nvSpPr>
        <p:spPr>
          <a:xfrm>
            <a:off x="9910414"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10345586" y="1867104"/>
            <a:ext cx="545342"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5" name="五边形 64"/>
          <p:cNvSpPr/>
          <p:nvPr/>
        </p:nvSpPr>
        <p:spPr>
          <a:xfrm flipH="1">
            <a:off x="2518455" y="2707699"/>
            <a:ext cx="3178273"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6" name="五边形 65"/>
          <p:cNvSpPr/>
          <p:nvPr/>
        </p:nvSpPr>
        <p:spPr>
          <a:xfrm flipH="1">
            <a:off x="3742095" y="3259760"/>
            <a:ext cx="1954633"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7" name="五边形 66"/>
          <p:cNvSpPr/>
          <p:nvPr/>
        </p:nvSpPr>
        <p:spPr>
          <a:xfrm flipH="1">
            <a:off x="2998509" y="3811821"/>
            <a:ext cx="2698220"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8" name="五边形 67"/>
          <p:cNvSpPr/>
          <p:nvPr/>
        </p:nvSpPr>
        <p:spPr>
          <a:xfrm flipH="1">
            <a:off x="1407302" y="4363882"/>
            <a:ext cx="4289427"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9" name="五边形 68"/>
          <p:cNvSpPr/>
          <p:nvPr/>
        </p:nvSpPr>
        <p:spPr>
          <a:xfrm flipH="1">
            <a:off x="2154254" y="4915943"/>
            <a:ext cx="3542475"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0" name="五边形 69"/>
          <p:cNvSpPr/>
          <p:nvPr/>
        </p:nvSpPr>
        <p:spPr>
          <a:xfrm flipH="1">
            <a:off x="3296461" y="5468004"/>
            <a:ext cx="2400268"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1" name="五边形 70"/>
          <p:cNvSpPr/>
          <p:nvPr/>
        </p:nvSpPr>
        <p:spPr>
          <a:xfrm flipH="1">
            <a:off x="4256567" y="6020538"/>
            <a:ext cx="1440162" cy="324000"/>
          </a:xfrm>
          <a:prstGeom prst="homePlat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2" name="TextBox 71"/>
          <p:cNvSpPr txBox="1"/>
          <p:nvPr/>
        </p:nvSpPr>
        <p:spPr>
          <a:xfrm>
            <a:off x="1532425"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a:t>
            </a:r>
            <a:r>
              <a:rPr lang="zh-CN" altLang="en-US" sz="1600" dirty="0" smtClean="0">
                <a:solidFill>
                  <a:schemeClr val="tx1">
                    <a:lumMod val="85000"/>
                    <a:lumOff val="15000"/>
                  </a:schemeClr>
                </a:solidFill>
                <a:latin typeface="微软雅黑" pitchFamily="34" charset="-122"/>
                <a:ea typeface="微软雅黑" pitchFamily="34" charset="-122"/>
              </a:rPr>
              <a:t>文字</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73" name="TextBox 72"/>
          <p:cNvSpPr txBox="1"/>
          <p:nvPr/>
        </p:nvSpPr>
        <p:spPr>
          <a:xfrm>
            <a:off x="2732166" y="3257207"/>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4" name="TextBox 73"/>
          <p:cNvSpPr txBox="1"/>
          <p:nvPr/>
        </p:nvSpPr>
        <p:spPr>
          <a:xfrm>
            <a:off x="2016514"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5" name="TextBox 74"/>
          <p:cNvSpPr txBox="1"/>
          <p:nvPr/>
        </p:nvSpPr>
        <p:spPr>
          <a:xfrm>
            <a:off x="482551"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6" name="TextBox 75"/>
          <p:cNvSpPr txBox="1"/>
          <p:nvPr/>
        </p:nvSpPr>
        <p:spPr>
          <a:xfrm>
            <a:off x="1234245"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7" name="TextBox 76"/>
          <p:cNvSpPr txBox="1"/>
          <p:nvPr/>
        </p:nvSpPr>
        <p:spPr>
          <a:xfrm>
            <a:off x="2284348"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8" name="TextBox 77"/>
          <p:cNvSpPr txBox="1"/>
          <p:nvPr/>
        </p:nvSpPr>
        <p:spPr>
          <a:xfrm>
            <a:off x="3236391"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9" name="五边形 78"/>
          <p:cNvSpPr/>
          <p:nvPr/>
        </p:nvSpPr>
        <p:spPr>
          <a:xfrm>
            <a:off x="6252091" y="2707699"/>
            <a:ext cx="1622260"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0" name="五边形 79"/>
          <p:cNvSpPr/>
          <p:nvPr/>
        </p:nvSpPr>
        <p:spPr>
          <a:xfrm>
            <a:off x="6252091" y="3259760"/>
            <a:ext cx="3062419"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1" name="五边形 80"/>
          <p:cNvSpPr/>
          <p:nvPr/>
        </p:nvSpPr>
        <p:spPr>
          <a:xfrm>
            <a:off x="6252091" y="3811821"/>
            <a:ext cx="192021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2" name="五边形 81"/>
          <p:cNvSpPr/>
          <p:nvPr/>
        </p:nvSpPr>
        <p:spPr>
          <a:xfrm>
            <a:off x="6252090" y="4363882"/>
            <a:ext cx="409349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3" name="五边形 82"/>
          <p:cNvSpPr/>
          <p:nvPr/>
        </p:nvSpPr>
        <p:spPr>
          <a:xfrm>
            <a:off x="6252091" y="4915943"/>
            <a:ext cx="3360371"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4" name="五边形 83"/>
          <p:cNvSpPr/>
          <p:nvPr/>
        </p:nvSpPr>
        <p:spPr>
          <a:xfrm>
            <a:off x="6252091" y="5468004"/>
            <a:ext cx="365832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5" name="五边形 84"/>
          <p:cNvSpPr/>
          <p:nvPr/>
        </p:nvSpPr>
        <p:spPr>
          <a:xfrm>
            <a:off x="6252091" y="6020538"/>
            <a:ext cx="2880318"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6" name="TextBox 85"/>
          <p:cNvSpPr txBox="1"/>
          <p:nvPr/>
        </p:nvSpPr>
        <p:spPr>
          <a:xfrm>
            <a:off x="7936172"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7" name="TextBox 86"/>
          <p:cNvSpPr txBox="1"/>
          <p:nvPr/>
        </p:nvSpPr>
        <p:spPr>
          <a:xfrm>
            <a:off x="9391111" y="3268496"/>
            <a:ext cx="543739"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itchFamily="34" charset="-122"/>
                <a:ea typeface="微软雅黑" pitchFamily="34" charset="-122"/>
              </a:rPr>
              <a:t>文字</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88" name="TextBox 87"/>
          <p:cNvSpPr txBox="1"/>
          <p:nvPr/>
        </p:nvSpPr>
        <p:spPr>
          <a:xfrm>
            <a:off x="8216405"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9" name="TextBox 88"/>
          <p:cNvSpPr txBox="1"/>
          <p:nvPr/>
        </p:nvSpPr>
        <p:spPr>
          <a:xfrm>
            <a:off x="10323008"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0" name="TextBox 89"/>
          <p:cNvSpPr txBox="1"/>
          <p:nvPr/>
        </p:nvSpPr>
        <p:spPr>
          <a:xfrm>
            <a:off x="9663386"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1" name="TextBox 90"/>
          <p:cNvSpPr txBox="1"/>
          <p:nvPr/>
        </p:nvSpPr>
        <p:spPr>
          <a:xfrm>
            <a:off x="9928557"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2" name="TextBox 91"/>
          <p:cNvSpPr txBox="1"/>
          <p:nvPr/>
        </p:nvSpPr>
        <p:spPr>
          <a:xfrm>
            <a:off x="9228246"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3" name="TextBox 92"/>
          <p:cNvSpPr txBox="1"/>
          <p:nvPr/>
        </p:nvSpPr>
        <p:spPr>
          <a:xfrm>
            <a:off x="5791507" y="2669644"/>
            <a:ext cx="36580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A</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4" name="TextBox 93"/>
          <p:cNvSpPr txBox="1"/>
          <p:nvPr/>
        </p:nvSpPr>
        <p:spPr>
          <a:xfrm>
            <a:off x="5791507" y="3221705"/>
            <a:ext cx="34496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B</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5" name="TextBox 94"/>
          <p:cNvSpPr txBox="1"/>
          <p:nvPr/>
        </p:nvSpPr>
        <p:spPr>
          <a:xfrm>
            <a:off x="5791507" y="3773766"/>
            <a:ext cx="35618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C</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6" name="TextBox 95"/>
          <p:cNvSpPr txBox="1"/>
          <p:nvPr/>
        </p:nvSpPr>
        <p:spPr>
          <a:xfrm>
            <a:off x="5791507" y="4325827"/>
            <a:ext cx="38023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D</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7" name="TextBox 96"/>
          <p:cNvSpPr txBox="1"/>
          <p:nvPr/>
        </p:nvSpPr>
        <p:spPr>
          <a:xfrm>
            <a:off x="5791507" y="4877888"/>
            <a:ext cx="32573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E</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8" name="TextBox 97"/>
          <p:cNvSpPr txBox="1"/>
          <p:nvPr/>
        </p:nvSpPr>
        <p:spPr>
          <a:xfrm>
            <a:off x="5791507" y="5429949"/>
            <a:ext cx="32092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F</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9" name="TextBox 98"/>
          <p:cNvSpPr txBox="1"/>
          <p:nvPr/>
        </p:nvSpPr>
        <p:spPr>
          <a:xfrm>
            <a:off x="5791507" y="5982012"/>
            <a:ext cx="375424"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G</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100" name="矩形 99"/>
          <p:cNvSpPr/>
          <p:nvPr/>
        </p:nvSpPr>
        <p:spPr>
          <a:xfrm>
            <a:off x="4154959" y="1053530"/>
            <a:ext cx="38424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01" name="文本框 2"/>
          <p:cNvSpPr txBox="1"/>
          <p:nvPr/>
        </p:nvSpPr>
        <p:spPr>
          <a:xfrm>
            <a:off x="7509" y="117426"/>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102" name="直接连接符 101"/>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945182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42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47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58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椭圆 12"/>
          <p:cNvSpPr/>
          <p:nvPr/>
        </p:nvSpPr>
        <p:spPr bwMode="auto">
          <a:xfrm rot="351052">
            <a:off x="1300932" y="5480042"/>
            <a:ext cx="288926"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9162" y="4754032"/>
            <a:ext cx="288926"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5569" y="4072680"/>
            <a:ext cx="2873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7140" y="4849587"/>
            <a:ext cx="288926"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72420" y="4355137"/>
            <a:ext cx="2873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92701" y="3778324"/>
            <a:ext cx="2873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5891" y="3065558"/>
            <a:ext cx="288926"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434902">
            <a:off x="8982081" y="2146979"/>
            <a:ext cx="288926"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13039" y="1552762"/>
            <a:ext cx="2873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6582"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3</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914373"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4</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944432"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5</a:t>
            </a:r>
            <a:r>
              <a:rPr lang="zh-CN" altLang="en-US" sz="18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3714369"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6</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5713032"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8</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6672792"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9</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7469943" y="6131039"/>
            <a:ext cx="91563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10</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8836101" y="6131039"/>
            <a:ext cx="91563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11</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9966630" y="6131039"/>
            <a:ext cx="91563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12</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747505" y="5414665"/>
            <a:ext cx="1569660"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482551" y="4680060"/>
            <a:ext cx="1569660"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680110" y="3642736"/>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3875465" y="4436783"/>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6217371" y="4350159"/>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7140738" y="3791221"/>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7913307" y="3048216"/>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9403096" y="2137103"/>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557656" y="4997224"/>
            <a:ext cx="575504"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4090" y="4248315"/>
            <a:ext cx="804233"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9223" y="4302915"/>
            <a:ext cx="567377"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4322" y="5352884"/>
            <a:ext cx="288926"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6606" y="5087267"/>
            <a:ext cx="581880"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2877" y="4595585"/>
            <a:ext cx="840940"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8361" y="4015031"/>
            <a:ext cx="693876"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50503" y="3303279"/>
            <a:ext cx="47601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54186" y="2383939"/>
            <a:ext cx="1257922"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40980" y="1745915"/>
            <a:ext cx="877355"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8025" y="5338463"/>
            <a:ext cx="1569660"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4599212" y="6131039"/>
            <a:ext cx="780983"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7</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9546001" y="1125538"/>
            <a:ext cx="1569660"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grpSp>
        <p:nvGrpSpPr>
          <p:cNvPr id="61" name="组合 60"/>
          <p:cNvGrpSpPr/>
          <p:nvPr/>
        </p:nvGrpSpPr>
        <p:grpSpPr>
          <a:xfrm>
            <a:off x="545040" y="5952187"/>
            <a:ext cx="10744200"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2825" y="1197546"/>
            <a:ext cx="4220286"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74" name="文本框 2"/>
          <p:cNvSpPr txBox="1"/>
          <p:nvPr/>
        </p:nvSpPr>
        <p:spPr>
          <a:xfrm>
            <a:off x="3736" y="116649"/>
            <a:ext cx="328895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cxnSp>
        <p:nvCxnSpPr>
          <p:cNvPr id="75" name="直接连接符 74"/>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301926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12191774" cy="6859587"/>
          </a:xfrm>
          <a:prstGeom prst="rect">
            <a:avLst/>
          </a:prstGeom>
        </p:spPr>
      </p:pic>
      <p:sp>
        <p:nvSpPr>
          <p:cNvPr id="31" name="圆角矩形 30"/>
          <p:cNvSpPr/>
          <p:nvPr/>
        </p:nvSpPr>
        <p:spPr>
          <a:xfrm>
            <a:off x="5457006" y="1573726"/>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9097" y="157372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7006" y="2410178"/>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5199" y="2410178"/>
            <a:ext cx="3744416" cy="511504"/>
            <a:chOff x="6315199" y="2410178"/>
            <a:chExt cx="3744416" cy="511504"/>
          </a:xfrm>
        </p:grpSpPr>
        <p:sp>
          <p:nvSpPr>
            <p:cNvPr id="18" name="圆角矩形 17"/>
            <p:cNvSpPr/>
            <p:nvPr/>
          </p:nvSpPr>
          <p:spPr>
            <a:xfrm>
              <a:off x="6315199" y="2410178"/>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7006" y="3296031"/>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9097" y="3296031"/>
            <a:ext cx="3744416" cy="511504"/>
            <a:chOff x="6339097" y="3296031"/>
            <a:chExt cx="3744416" cy="511504"/>
          </a:xfrm>
        </p:grpSpPr>
        <p:sp>
          <p:nvSpPr>
            <p:cNvPr id="25" name="圆角矩形 24"/>
            <p:cNvSpPr/>
            <p:nvPr/>
          </p:nvSpPr>
          <p:spPr>
            <a:xfrm>
              <a:off x="6339097" y="3296031"/>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7006" y="418090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9097" y="4180903"/>
            <a:ext cx="3744416" cy="511504"/>
            <a:chOff x="6339097" y="4180903"/>
            <a:chExt cx="3744416" cy="511504"/>
          </a:xfrm>
        </p:grpSpPr>
        <p:sp>
          <p:nvSpPr>
            <p:cNvPr id="21" name="圆角矩形 20"/>
            <p:cNvSpPr/>
            <p:nvPr/>
          </p:nvSpPr>
          <p:spPr>
            <a:xfrm>
              <a:off x="6339097" y="418090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7136" y="5057483"/>
            <a:ext cx="513261"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en-US" altLang="zh-CN" sz="3600" dirty="0" smtClean="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9097" y="5057483"/>
            <a:ext cx="3744416" cy="511504"/>
            <a:chOff x="6339097" y="5057483"/>
            <a:chExt cx="3744416" cy="511504"/>
          </a:xfrm>
        </p:grpSpPr>
        <p:sp>
          <p:nvSpPr>
            <p:cNvPr id="24" name="圆角矩形 23"/>
            <p:cNvSpPr/>
            <p:nvPr/>
          </p:nvSpPr>
          <p:spPr>
            <a:xfrm>
              <a:off x="6339097" y="5057483"/>
              <a:ext cx="3744416" cy="511504"/>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723479" y="5085978"/>
              <a:ext cx="273617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519" y="221956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278849" y="2369799"/>
            <a:ext cx="576064" cy="679828"/>
          </a:xfrm>
          <a:prstGeom prst="downArrow">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8461001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2" nodeType="after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2"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Lst>
</file>

<file path=ppt/theme/theme1.xml><?xml version="1.0" encoding="utf-8"?>
<a:theme xmlns:a="http://schemas.openxmlformats.org/drawingml/2006/main" name="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5055</Words>
  <Application>Microsoft Office PowerPoint</Application>
  <PresentationFormat>自定义</PresentationFormat>
  <Paragraphs>464</Paragraphs>
  <Slides>36</Slides>
  <Notes>36</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36</vt:i4>
      </vt:variant>
    </vt:vector>
  </HeadingPairs>
  <TitlesOfParts>
    <vt:vector size="52" baseType="lpstr">
      <vt:lpstr>Arial</vt:lpstr>
      <vt:lpstr>宋体</vt:lpstr>
      <vt:lpstr>微软雅黑</vt:lpstr>
      <vt:lpstr>Calibri</vt:lpstr>
      <vt:lpstr>方正大黑简体</vt:lpstr>
      <vt:lpstr>Arial Unicode MS</vt:lpstr>
      <vt:lpstr>Times New Roman</vt:lpstr>
      <vt:lpstr>华文黑体</vt:lpstr>
      <vt:lpstr>Roboto condensed</vt:lpstr>
      <vt:lpstr>Gulim</vt:lpstr>
      <vt:lpstr>Arial Black</vt:lpstr>
      <vt:lpstr>造字工房悦黑体验版常规体</vt:lpstr>
      <vt:lpstr>맑은 고딕</vt:lpstr>
      <vt:lpstr>Impact</vt:lpstr>
      <vt:lpstr>Wingdings</vt:lpstr>
      <vt:lpstr>亮亮图文旗舰店https://liangliangtuwen.tmall.com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74</cp:revision>
  <dcterms:created xsi:type="dcterms:W3CDTF">2014-08-23T07:50:08Z</dcterms:created>
  <dcterms:modified xsi:type="dcterms:W3CDTF">2017-07-06T15:04:15Z</dcterms:modified>
  <cp:category>https://cyppt.taobao.com/</cp:category>
</cp:coreProperties>
</file>