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5" r:id="rId2"/>
    <p:sldId id="320" r:id="rId3"/>
    <p:sldId id="307" r:id="rId4"/>
    <p:sldId id="323" r:id="rId5"/>
    <p:sldId id="328" r:id="rId6"/>
    <p:sldId id="265" r:id="rId7"/>
    <p:sldId id="324" r:id="rId8"/>
    <p:sldId id="310" r:id="rId9"/>
    <p:sldId id="258" r:id="rId10"/>
    <p:sldId id="327" r:id="rId11"/>
    <p:sldId id="325" r:id="rId12"/>
    <p:sldId id="311" r:id="rId13"/>
    <p:sldId id="264" r:id="rId14"/>
    <p:sldId id="329" r:id="rId15"/>
    <p:sldId id="330" r:id="rId16"/>
    <p:sldId id="312" r:id="rId17"/>
    <p:sldId id="300" r:id="rId18"/>
    <p:sldId id="296" r:id="rId19"/>
    <p:sldId id="301" r:id="rId20"/>
    <p:sldId id="268" r:id="rId21"/>
    <p:sldId id="313" r:id="rId22"/>
    <p:sldId id="277" r:id="rId23"/>
    <p:sldId id="303" r:id="rId24"/>
    <p:sldId id="332" r:id="rId25"/>
    <p:sldId id="336"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6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8C83"/>
    <a:srgbClr val="FFEEE2"/>
    <a:srgbClr val="3B3B3B"/>
    <a:srgbClr val="E60616"/>
    <a:srgbClr val="AD1018"/>
    <a:srgbClr val="B81018"/>
    <a:srgbClr val="F54251"/>
    <a:srgbClr val="CF0B1E"/>
    <a:srgbClr val="3A3A3B"/>
    <a:srgbClr val="2E75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86443" autoAdjust="0"/>
  </p:normalViewPr>
  <p:slideViewPr>
    <p:cSldViewPr snapToGrid="0">
      <p:cViewPr>
        <p:scale>
          <a:sx n="65" d="100"/>
          <a:sy n="65" d="100"/>
        </p:scale>
        <p:origin x="-2586" y="-750"/>
      </p:cViewPr>
      <p:guideLst>
        <p:guide orient="horz" pos="306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pPr/>
              <a:t>‹#›</a:t>
            </a:fld>
            <a:endParaRPr lang="zh-CN" altLang="en-US"/>
          </a:p>
        </p:txBody>
      </p:sp>
    </p:spTree>
    <p:extLst>
      <p:ext uri="{BB962C8B-B14F-4D97-AF65-F5344CB8AC3E}">
        <p14:creationId xmlns:p14="http://schemas.microsoft.com/office/powerpoint/2010/main" xmlns="" val="13782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a:t>
            </a:fld>
            <a:endParaRPr lang="zh-CN" altLang="en-US"/>
          </a:p>
        </p:txBody>
      </p:sp>
    </p:spTree>
    <p:extLst>
      <p:ext uri="{BB962C8B-B14F-4D97-AF65-F5344CB8AC3E}">
        <p14:creationId xmlns:p14="http://schemas.microsoft.com/office/powerpoint/2010/main" xmlns="" val="180828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10</a:t>
            </a:fld>
            <a:endParaRPr lang="zh-CN" altLang="en-US"/>
          </a:p>
        </p:txBody>
      </p:sp>
    </p:spTree>
    <p:extLst>
      <p:ext uri="{BB962C8B-B14F-4D97-AF65-F5344CB8AC3E}">
        <p14:creationId xmlns:p14="http://schemas.microsoft.com/office/powerpoint/2010/main" xmlns="" val="316605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11</a:t>
            </a:fld>
            <a:endParaRPr lang="zh-CN" altLang="en-US"/>
          </a:p>
        </p:txBody>
      </p:sp>
    </p:spTree>
    <p:extLst>
      <p:ext uri="{BB962C8B-B14F-4D97-AF65-F5344CB8AC3E}">
        <p14:creationId xmlns:p14="http://schemas.microsoft.com/office/powerpoint/2010/main" xmlns="" val="409523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12</a:t>
            </a:fld>
            <a:endParaRPr lang="zh-CN" altLang="en-US"/>
          </a:p>
        </p:txBody>
      </p:sp>
    </p:spTree>
    <p:extLst>
      <p:ext uri="{BB962C8B-B14F-4D97-AF65-F5344CB8AC3E}">
        <p14:creationId xmlns:p14="http://schemas.microsoft.com/office/powerpoint/2010/main" xmlns="" val="204062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13</a:t>
            </a:fld>
            <a:endParaRPr lang="zh-CN" altLang="en-US"/>
          </a:p>
        </p:txBody>
      </p:sp>
    </p:spTree>
    <p:extLst>
      <p:ext uri="{BB962C8B-B14F-4D97-AF65-F5344CB8AC3E}">
        <p14:creationId xmlns:p14="http://schemas.microsoft.com/office/powerpoint/2010/main" xmlns="" val="92641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14</a:t>
            </a:fld>
            <a:endParaRPr lang="zh-CN" altLang="en-US"/>
          </a:p>
        </p:txBody>
      </p:sp>
    </p:spTree>
    <p:extLst>
      <p:ext uri="{BB962C8B-B14F-4D97-AF65-F5344CB8AC3E}">
        <p14:creationId xmlns:p14="http://schemas.microsoft.com/office/powerpoint/2010/main" xmlns="" val="51585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15</a:t>
            </a:fld>
            <a:endParaRPr lang="zh-CN" altLang="en-US"/>
          </a:p>
        </p:txBody>
      </p:sp>
    </p:spTree>
    <p:extLst>
      <p:ext uri="{BB962C8B-B14F-4D97-AF65-F5344CB8AC3E}">
        <p14:creationId xmlns:p14="http://schemas.microsoft.com/office/powerpoint/2010/main" xmlns="" val="414778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16</a:t>
            </a:fld>
            <a:endParaRPr lang="zh-CN" altLang="en-US"/>
          </a:p>
        </p:txBody>
      </p:sp>
    </p:spTree>
    <p:extLst>
      <p:ext uri="{BB962C8B-B14F-4D97-AF65-F5344CB8AC3E}">
        <p14:creationId xmlns:p14="http://schemas.microsoft.com/office/powerpoint/2010/main" xmlns="" val="23110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17</a:t>
            </a:fld>
            <a:endParaRPr lang="zh-CN" altLang="en-US"/>
          </a:p>
        </p:txBody>
      </p:sp>
    </p:spTree>
    <p:extLst>
      <p:ext uri="{BB962C8B-B14F-4D97-AF65-F5344CB8AC3E}">
        <p14:creationId xmlns:p14="http://schemas.microsoft.com/office/powerpoint/2010/main" xmlns="" val="336912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18</a:t>
            </a:fld>
            <a:endParaRPr lang="zh-CN" altLang="en-US"/>
          </a:p>
        </p:txBody>
      </p:sp>
    </p:spTree>
    <p:extLst>
      <p:ext uri="{BB962C8B-B14F-4D97-AF65-F5344CB8AC3E}">
        <p14:creationId xmlns:p14="http://schemas.microsoft.com/office/powerpoint/2010/main" xmlns="" val="175169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19</a:t>
            </a:fld>
            <a:endParaRPr lang="zh-CN" altLang="en-US"/>
          </a:p>
        </p:txBody>
      </p:sp>
    </p:spTree>
    <p:extLst>
      <p:ext uri="{BB962C8B-B14F-4D97-AF65-F5344CB8AC3E}">
        <p14:creationId xmlns:p14="http://schemas.microsoft.com/office/powerpoint/2010/main" xmlns="" val="229751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a:t>
            </a:fld>
            <a:endParaRPr lang="zh-CN" altLang="en-US"/>
          </a:p>
        </p:txBody>
      </p:sp>
    </p:spTree>
    <p:extLst>
      <p:ext uri="{BB962C8B-B14F-4D97-AF65-F5344CB8AC3E}">
        <p14:creationId xmlns:p14="http://schemas.microsoft.com/office/powerpoint/2010/main" xmlns="" val="237148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20</a:t>
            </a:fld>
            <a:endParaRPr lang="zh-CN" altLang="en-US"/>
          </a:p>
        </p:txBody>
      </p:sp>
    </p:spTree>
    <p:extLst>
      <p:ext uri="{BB962C8B-B14F-4D97-AF65-F5344CB8AC3E}">
        <p14:creationId xmlns:p14="http://schemas.microsoft.com/office/powerpoint/2010/main" xmlns="" val="1514487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21</a:t>
            </a:fld>
            <a:endParaRPr lang="zh-CN" altLang="en-US"/>
          </a:p>
        </p:txBody>
      </p:sp>
    </p:spTree>
    <p:extLst>
      <p:ext uri="{BB962C8B-B14F-4D97-AF65-F5344CB8AC3E}">
        <p14:creationId xmlns:p14="http://schemas.microsoft.com/office/powerpoint/2010/main" xmlns="" val="791462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22</a:t>
            </a:fld>
            <a:endParaRPr lang="zh-CN" altLang="en-US"/>
          </a:p>
        </p:txBody>
      </p:sp>
    </p:spTree>
    <p:extLst>
      <p:ext uri="{BB962C8B-B14F-4D97-AF65-F5344CB8AC3E}">
        <p14:creationId xmlns:p14="http://schemas.microsoft.com/office/powerpoint/2010/main" xmlns="" val="819873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23</a:t>
            </a:fld>
            <a:endParaRPr lang="zh-CN" altLang="en-US"/>
          </a:p>
        </p:txBody>
      </p:sp>
    </p:spTree>
    <p:extLst>
      <p:ext uri="{BB962C8B-B14F-4D97-AF65-F5344CB8AC3E}">
        <p14:creationId xmlns:p14="http://schemas.microsoft.com/office/powerpoint/2010/main" xmlns="" val="2333223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24</a:t>
            </a:fld>
            <a:endParaRPr lang="zh-CN" altLang="en-US"/>
          </a:p>
        </p:txBody>
      </p:sp>
    </p:spTree>
    <p:extLst>
      <p:ext uri="{BB962C8B-B14F-4D97-AF65-F5344CB8AC3E}">
        <p14:creationId xmlns:p14="http://schemas.microsoft.com/office/powerpoint/2010/main" xmlns="" val="3233240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25</a:t>
            </a:fld>
            <a:endParaRPr lang="zh-CN" altLang="en-US"/>
          </a:p>
        </p:txBody>
      </p:sp>
    </p:spTree>
    <p:extLst>
      <p:ext uri="{BB962C8B-B14F-4D97-AF65-F5344CB8AC3E}">
        <p14:creationId xmlns:p14="http://schemas.microsoft.com/office/powerpoint/2010/main" xmlns="" val="204206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3</a:t>
            </a:fld>
            <a:endParaRPr lang="zh-CN" altLang="en-US"/>
          </a:p>
        </p:txBody>
      </p:sp>
    </p:spTree>
    <p:extLst>
      <p:ext uri="{BB962C8B-B14F-4D97-AF65-F5344CB8AC3E}">
        <p14:creationId xmlns:p14="http://schemas.microsoft.com/office/powerpoint/2010/main" xmlns="" val="94857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4</a:t>
            </a:fld>
            <a:endParaRPr lang="zh-CN" altLang="en-US"/>
          </a:p>
        </p:txBody>
      </p:sp>
    </p:spTree>
    <p:extLst>
      <p:ext uri="{BB962C8B-B14F-4D97-AF65-F5344CB8AC3E}">
        <p14:creationId xmlns:p14="http://schemas.microsoft.com/office/powerpoint/2010/main" xmlns="" val="180615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5</a:t>
            </a:fld>
            <a:endParaRPr lang="zh-CN" altLang="en-US"/>
          </a:p>
        </p:txBody>
      </p:sp>
    </p:spTree>
    <p:extLst>
      <p:ext uri="{BB962C8B-B14F-4D97-AF65-F5344CB8AC3E}">
        <p14:creationId xmlns:p14="http://schemas.microsoft.com/office/powerpoint/2010/main" xmlns="" val="312658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6</a:t>
            </a:fld>
            <a:endParaRPr lang="zh-CN" altLang="en-US"/>
          </a:p>
        </p:txBody>
      </p:sp>
    </p:spTree>
    <p:extLst>
      <p:ext uri="{BB962C8B-B14F-4D97-AF65-F5344CB8AC3E}">
        <p14:creationId xmlns:p14="http://schemas.microsoft.com/office/powerpoint/2010/main" xmlns="" val="112666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7</a:t>
            </a:fld>
            <a:endParaRPr lang="zh-CN" altLang="en-US"/>
          </a:p>
        </p:txBody>
      </p:sp>
    </p:spTree>
    <p:extLst>
      <p:ext uri="{BB962C8B-B14F-4D97-AF65-F5344CB8AC3E}">
        <p14:creationId xmlns:p14="http://schemas.microsoft.com/office/powerpoint/2010/main" xmlns="" val="103235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8</a:t>
            </a:fld>
            <a:endParaRPr lang="zh-CN" altLang="en-US"/>
          </a:p>
        </p:txBody>
      </p:sp>
    </p:spTree>
    <p:extLst>
      <p:ext uri="{BB962C8B-B14F-4D97-AF65-F5344CB8AC3E}">
        <p14:creationId xmlns:p14="http://schemas.microsoft.com/office/powerpoint/2010/main" xmlns="" val="161146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pPr/>
              <a:t>9</a:t>
            </a:fld>
            <a:endParaRPr lang="zh-CN" altLang="en-US"/>
          </a:p>
        </p:txBody>
      </p:sp>
    </p:spTree>
    <p:extLst>
      <p:ext uri="{BB962C8B-B14F-4D97-AF65-F5344CB8AC3E}">
        <p14:creationId xmlns:p14="http://schemas.microsoft.com/office/powerpoint/2010/main" xmlns="" val="58999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3057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xmlns="" val="2868490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xmlns="" val="3777064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xmlns="" val="1593439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pPr/>
              <a:t>2017/7/6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pPr/>
              <a:t>‹#›</a:t>
            </a:fld>
            <a:endParaRPr lang="zh-CN" altLang="en-US"/>
          </a:p>
        </p:txBody>
      </p:sp>
    </p:spTree>
    <p:extLst>
      <p:ext uri="{BB962C8B-B14F-4D97-AF65-F5344CB8AC3E}">
        <p14:creationId xmlns:p14="http://schemas.microsoft.com/office/powerpoint/2010/main" xmlns="" val="2347183735"/>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75" r:id="rId3"/>
    <p:sldLayoutId id="2147483655" r:id="rId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35230" y="3719459"/>
            <a:ext cx="4921540" cy="646331"/>
          </a:xfrm>
          <a:prstGeom prst="rect">
            <a:avLst/>
          </a:prstGeom>
        </p:spPr>
        <p:txBody>
          <a:bodyPr wrap="none">
            <a:spAutoFit/>
          </a:bodyPr>
          <a:lstStyle/>
          <a:p>
            <a:pPr algn="ctr">
              <a:lnSpc>
                <a:spcPct val="100000"/>
              </a:lnSpc>
              <a:spcBef>
                <a:spcPct val="0"/>
              </a:spcBef>
              <a:buFontTx/>
              <a:buNone/>
            </a:pPr>
            <a:r>
              <a:rPr lang="en-US" altLang="zh-CN" sz="36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20XX</a:t>
            </a:r>
            <a:r>
              <a:rPr lang="zh-CN" altLang="en-US" sz="36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年度</a:t>
            </a: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计划</a:t>
            </a:r>
            <a:r>
              <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PPT</a:t>
            </a: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模版</a:t>
            </a:r>
            <a:endPar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4" name="矩形 13"/>
          <p:cNvSpPr/>
          <p:nvPr/>
        </p:nvSpPr>
        <p:spPr>
          <a:xfrm>
            <a:off x="3729070" y="4339527"/>
            <a:ext cx="4733861" cy="830997"/>
          </a:xfrm>
          <a:prstGeom prst="rect">
            <a:avLst/>
          </a:prstGeom>
        </p:spPr>
        <p:txBody>
          <a:bodyPr wrap="none">
            <a:spAutoFit/>
          </a:bodyPr>
          <a:lstStyle/>
          <a:p>
            <a:pPr algn="ctr">
              <a:lnSpc>
                <a:spcPct val="100000"/>
              </a:lnSpc>
              <a:spcBef>
                <a:spcPct val="0"/>
              </a:spcBef>
              <a:buFontTx/>
              <a:buNone/>
            </a:pPr>
            <a:r>
              <a:rPr lang="en-US" altLang="zh-CN" sz="4800" b="1"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Your Text Here</a:t>
            </a:r>
            <a:endParaRPr lang="en-US" altLang="zh-CN" sz="4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4" name="矩形 3"/>
          <p:cNvSpPr/>
          <p:nvPr/>
        </p:nvSpPr>
        <p:spPr>
          <a:xfrm>
            <a:off x="3777096" y="5446096"/>
            <a:ext cx="4637808" cy="400110"/>
          </a:xfrm>
          <a:prstGeom prst="rect">
            <a:avLst/>
          </a:prstGeom>
        </p:spPr>
        <p:txBody>
          <a:bodyPr wrap="none">
            <a:spAutoFit/>
          </a:bodyPr>
          <a:lstStyle/>
          <a:p>
            <a:pPr algn="ctr">
              <a:spcBef>
                <a:spcPct val="0"/>
              </a:spcBef>
            </a:pPr>
            <a:r>
              <a:rPr lang="zh-CN" altLang="en-US"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汇报人</a:t>
            </a:r>
            <a:r>
              <a:rPr lang="zh-CN" altLang="en-US"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a:t>
            </a:r>
            <a:r>
              <a:rPr lang="zh-CN" altLang="en-US"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亮亮</a:t>
            </a:r>
            <a:r>
              <a:rPr lang="en-US" altLang="zh-CN"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    </a:t>
            </a:r>
            <a:r>
              <a:rPr lang="zh-CN" altLang="en-US"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汇报时间：</a:t>
            </a:r>
            <a:r>
              <a:rPr lang="en-US" altLang="zh-CN"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2088.06.06</a:t>
            </a:r>
            <a:endPar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708935" y="5265018"/>
            <a:ext cx="4774131" cy="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2" name="01 - Audio Machine - Inner Prologue.mp3">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cstate="print"/>
          <a:stretch>
            <a:fillRect/>
          </a:stretch>
        </p:blipFill>
        <p:spPr>
          <a:xfrm>
            <a:off x="5852318" y="1458964"/>
            <a:ext cx="487363" cy="487363"/>
          </a:xfrm>
          <a:prstGeom prst="rect">
            <a:avLst/>
          </a:prstGeom>
        </p:spPr>
      </p:pic>
    </p:spTree>
    <p:custDataLst>
      <p:tags r:id="rId1"/>
    </p:custDataLst>
    <p:extLst>
      <p:ext uri="{BB962C8B-B14F-4D97-AF65-F5344CB8AC3E}">
        <p14:creationId xmlns:p14="http://schemas.microsoft.com/office/powerpoint/2010/main" xmlns="" val="3161543792"/>
      </p:ext>
    </p:extLst>
  </p:cSld>
  <p:clrMapOvr>
    <a:masterClrMapping/>
  </p:clrMapOvr>
  <mc:AlternateContent xmlns:mc="http://schemas.openxmlformats.org/markup-compatibility/2006">
    <mc:Choice xmlns:p14="http://schemas.microsoft.com/office/powerpoint/2010/main" xmlns="" Requires="p14">
      <p:transition spd="slow" p14:dur="1200" advTm="6486">
        <p:dissolve/>
      </p:transition>
    </mc:Choice>
    <mc:Fallback>
      <p:transition spd="slow" advTm="648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25">
                <p:cTn id="32" repeatCount="indefinite" fill="hold" display="0">
                  <p:stCondLst>
                    <p:cond delay="indefinite"/>
                  </p:stCondLst>
                  <p:endCondLst>
                    <p:cond evt="onStopAudio" delay="0">
                      <p:tgtEl>
                        <p:sldTgt/>
                      </p:tgtEl>
                    </p:cond>
                  </p:endCondLst>
                </p:cTn>
                <p:tgtEl>
                  <p:spTgt spid="2"/>
                </p:tgtEl>
              </p:cMediaNode>
            </p:video>
          </p:childTnLst>
        </p:cTn>
      </p:par>
    </p:tnLst>
    <p:bldLst>
      <p:bldP spid="13" grpId="0"/>
      <p:bldP spid="14" grpId="0"/>
      <p:bldP spid="4" grpId="0"/>
    </p:bldLst>
  </p:timing>
  <p:extLst mod="1">
    <p:ext uri="{E180D4A7-C9FB-4DFB-919C-405C955672EB}">
      <p14:showEvtLst xmlns:p14="http://schemas.microsoft.com/office/powerpoint/2010/main" xmlns="">
        <p14:playEvt time="171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186500" y="2942380"/>
            <a:ext cx="1289050" cy="12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zh-CN" altLang="en-US" sz="2600" b="1" dirty="0" smtClean="0">
                <a:solidFill>
                  <a:schemeClr val="bg1"/>
                </a:solidFill>
                <a:latin typeface="微软雅黑" pitchFamily="34" charset="-122"/>
                <a:ea typeface="微软雅黑" pitchFamily="34" charset="-122"/>
              </a:rPr>
              <a:t>单击此处添加标题</a:t>
            </a:r>
            <a:endParaRPr lang="en-US" altLang="zh-CN" sz="2600" b="1" dirty="0">
              <a:solidFill>
                <a:schemeClr val="bg1"/>
              </a:solidFill>
              <a:latin typeface="微软雅黑" pitchFamily="34" charset="-122"/>
              <a:ea typeface="微软雅黑" pitchFamily="34" charset="-122"/>
            </a:endParaRPr>
          </a:p>
        </p:txBody>
      </p:sp>
      <p:grpSp>
        <p:nvGrpSpPr>
          <p:cNvPr id="3" name="组合 2"/>
          <p:cNvGrpSpPr/>
          <p:nvPr/>
        </p:nvGrpSpPr>
        <p:grpSpPr>
          <a:xfrm>
            <a:off x="3841506" y="1897663"/>
            <a:ext cx="3763541" cy="3478292"/>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BE8C83"/>
            </a:solidFill>
            <a:ln w="3175" cap="flat" cmpd="sng" algn="ctr">
              <a:noFill/>
              <a:prstDash val="solid"/>
            </a:ln>
            <a:effectLst>
              <a:outerShdw blurRad="50800" dist="38100" dir="2700000" algn="tl" rotWithShape="0">
                <a:prstClr val="black">
                  <a:alpha val="40000"/>
                </a:prstClr>
              </a:outerShdw>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a:ln>
                  <a:noFill/>
                </a:ln>
                <a:solidFill>
                  <a:sysClr val="window" lastClr="FFFFFF"/>
                </a:solidFill>
                <a:effectLst/>
                <a:uLnTx/>
                <a:uFillTx/>
                <a:latin typeface="Impact" pitchFamily="34" charset="0"/>
                <a:ea typeface="微软雅黑"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smtClean="0">
                  <a:ln w="6350">
                    <a:noFill/>
                    <a:round/>
                    <a:headEnd/>
                    <a:tailEnd/>
                  </a:ln>
                  <a:solidFill>
                    <a:srgbClr val="FFFFFF"/>
                  </a:solidFill>
                  <a:effectLst/>
                  <a:uLnTx/>
                  <a:uFillTx/>
                  <a:latin typeface="微软雅黑" pitchFamily="34" charset="-122"/>
                  <a:ea typeface="微软雅黑" pitchFamily="34" charset="-122"/>
                  <a:cs typeface="Arial"/>
                </a:rPr>
                <a:t>单击此处添加文字</a:t>
              </a:r>
              <a:endParaRPr kumimoji="0" lang="zh-CN" altLang="en-US" sz="2000" b="0" i="0" u="none" strike="noStrike" kern="10" cap="none" spc="0" normalizeH="0" baseline="0" noProof="0" dirty="0">
                <a:ln w="6350">
                  <a:noFill/>
                  <a:round/>
                  <a:headEnd/>
                  <a:tailEnd/>
                </a:ln>
                <a:solidFill>
                  <a:srgbClr val="FFFFFF"/>
                </a:solidFill>
                <a:effectLst/>
                <a:uLnTx/>
                <a:uFillTx/>
                <a:latin typeface="微软雅黑" pitchFamily="34" charset="-122"/>
                <a:ea typeface="微软雅黑" pitchFamily="34" charset="-122"/>
                <a:cs typeface="Arial"/>
              </a:endParaRPr>
            </a:p>
          </p:txBody>
        </p:sp>
      </p:grpSp>
      <p:grpSp>
        <p:nvGrpSpPr>
          <p:cNvPr id="6" name="组合 5"/>
          <p:cNvGrpSpPr/>
          <p:nvPr/>
        </p:nvGrpSpPr>
        <p:grpSpPr>
          <a:xfrm>
            <a:off x="7177225" y="2049357"/>
            <a:ext cx="2403475" cy="1460130"/>
            <a:chOff x="5919788" y="2020186"/>
            <a:chExt cx="2403475" cy="1460130"/>
          </a:xfrm>
        </p:grpSpPr>
        <p:sp>
          <p:nvSpPr>
            <p:cNvPr id="7" name="Line 19"/>
            <p:cNvSpPr>
              <a:spLocks noChangeShapeType="1"/>
            </p:cNvSpPr>
            <p:nvPr/>
          </p:nvSpPr>
          <p:spPr bwMode="auto">
            <a:xfrm flipH="1">
              <a:off x="5919788" y="2395372"/>
              <a:ext cx="2403475" cy="0"/>
            </a:xfrm>
            <a:prstGeom prst="line">
              <a:avLst/>
            </a:prstGeom>
            <a:noFill/>
            <a:ln w="19050">
              <a:solidFill>
                <a:srgbClr val="BE8C8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8" name="TextBox 19"/>
            <p:cNvSpPr txBox="1">
              <a:spLocks noChangeArrowheads="1"/>
            </p:cNvSpPr>
            <p:nvPr/>
          </p:nvSpPr>
          <p:spPr bwMode="auto">
            <a:xfrm>
              <a:off x="6558476" y="2020186"/>
              <a:ext cx="17282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rPr>
                <a:t>点击添加文本</a:t>
              </a:r>
              <a:endParaRPr kumimoji="0" lang="zh-CN" altLang="en-US" sz="2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endParaRPr>
            </a:p>
          </p:txBody>
        </p:sp>
        <p:sp>
          <p:nvSpPr>
            <p:cNvPr id="9" name="TextBox 20"/>
            <p:cNvSpPr txBox="1"/>
            <p:nvPr/>
          </p:nvSpPr>
          <p:spPr bwMode="auto">
            <a:xfrm>
              <a:off x="6558476" y="2418487"/>
              <a:ext cx="1728787" cy="1061829"/>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单击此处添加段落文本单击此处添加段落文本单击此处添加段落文本单击此处添加段落文本</a:t>
              </a:r>
            </a:p>
          </p:txBody>
        </p:sp>
      </p:grpSp>
      <p:grpSp>
        <p:nvGrpSpPr>
          <p:cNvPr id="10" name="组合 1"/>
          <p:cNvGrpSpPr/>
          <p:nvPr/>
        </p:nvGrpSpPr>
        <p:grpSpPr>
          <a:xfrm>
            <a:off x="4107137" y="1862155"/>
            <a:ext cx="3764584" cy="3477329"/>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EEE2"/>
            </a:solidFill>
            <a:ln w="3175" cap="flat" cmpd="sng" algn="ctr">
              <a:solidFill>
                <a:srgbClr val="EAEAEA"/>
              </a:solidFill>
              <a:prstDash val="solid"/>
            </a:ln>
            <a:effectLst>
              <a:outerShdw blurRad="50800" dist="38100" dir="5400000" algn="t" rotWithShape="0">
                <a:prstClr val="black">
                  <a:alpha val="40000"/>
                </a:prstClr>
              </a:outerShdw>
            </a:effectLst>
            <a:ex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zh-CN" altLang="en-US" sz="1200" b="0" i="0" u="none" strike="noStrike" kern="0" cap="none" spc="0" normalizeH="0" baseline="0" noProof="0">
                <a:ln>
                  <a:noFill/>
                </a:ln>
                <a:effectLst/>
                <a:uLnTx/>
                <a:uFillTx/>
                <a:latin typeface="微软雅黑" pitchFamily="34" charset="-122"/>
                <a:ea typeface="微软雅黑"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smtClean="0">
                  <a:ln w="6350">
                    <a:noFill/>
                    <a:round/>
                    <a:headEnd/>
                    <a:tailEnd/>
                  </a:ln>
                  <a:effectLst/>
                  <a:uLnTx/>
                  <a:uFillTx/>
                  <a:latin typeface="微软雅黑" pitchFamily="34" charset="-122"/>
                  <a:ea typeface="微软雅黑" pitchFamily="34" charset="-122"/>
                  <a:cs typeface="Arial"/>
                </a:rPr>
                <a:t>单击此处添加文字</a:t>
              </a:r>
              <a:endParaRPr kumimoji="0" lang="zh-CN" altLang="en-US" sz="2000" b="0" i="0" u="none" strike="noStrike" kern="10" cap="none" spc="0" normalizeH="0" baseline="0" noProof="0" dirty="0">
                <a:ln w="6350">
                  <a:noFill/>
                  <a:round/>
                  <a:headEnd/>
                  <a:tailEnd/>
                </a:ln>
                <a:effectLst/>
                <a:uLnTx/>
                <a:uFillTx/>
                <a:latin typeface="微软雅黑" pitchFamily="34" charset="-122"/>
                <a:ea typeface="微软雅黑" pitchFamily="34" charset="-122"/>
                <a:cs typeface="Arial"/>
              </a:endParaRPr>
            </a:p>
          </p:txBody>
        </p:sp>
      </p:grpSp>
      <p:grpSp>
        <p:nvGrpSpPr>
          <p:cNvPr id="13" name="组合 12"/>
          <p:cNvGrpSpPr/>
          <p:nvPr/>
        </p:nvGrpSpPr>
        <p:grpSpPr>
          <a:xfrm>
            <a:off x="2156234" y="2049357"/>
            <a:ext cx="2420666" cy="1482117"/>
            <a:chOff x="898797" y="2020186"/>
            <a:chExt cx="2420666" cy="1482117"/>
          </a:xfrm>
        </p:grpSpPr>
        <p:sp>
          <p:nvSpPr>
            <p:cNvPr id="14" name="Line 17"/>
            <p:cNvSpPr>
              <a:spLocks noChangeShapeType="1"/>
            </p:cNvSpPr>
            <p:nvPr/>
          </p:nvSpPr>
          <p:spPr bwMode="auto">
            <a:xfrm>
              <a:off x="914401" y="2395372"/>
              <a:ext cx="2405062" cy="0"/>
            </a:xfrm>
            <a:prstGeom prst="line">
              <a:avLst/>
            </a:prstGeom>
            <a:noFill/>
            <a:ln w="19050">
              <a:solidFill>
                <a:srgbClr val="BE8C8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5" name="TextBox 42"/>
            <p:cNvSpPr txBox="1">
              <a:spLocks noChangeArrowheads="1"/>
            </p:cNvSpPr>
            <p:nvPr/>
          </p:nvSpPr>
          <p:spPr bwMode="auto">
            <a:xfrm>
              <a:off x="898797" y="2020186"/>
              <a:ext cx="17282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b="1" kern="0" dirty="0" smtClean="0">
                  <a:solidFill>
                    <a:schemeClr val="bg1"/>
                  </a:solidFill>
                  <a:latin typeface="微软雅黑" pitchFamily="34" charset="-122"/>
                  <a:ea typeface="微软雅黑" pitchFamily="34" charset="-122"/>
                  <a:cs typeface="宋体" pitchFamily="2" charset="-122"/>
                </a:rPr>
                <a:t>点击添加</a:t>
              </a: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rPr>
                <a:t>文本</a:t>
              </a:r>
              <a:endParaRPr kumimoji="0" lang="zh-CN" altLang="en-US" sz="2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endParaRPr>
            </a:p>
          </p:txBody>
        </p:sp>
        <p:sp>
          <p:nvSpPr>
            <p:cNvPr id="16" name="TextBox 43"/>
            <p:cNvSpPr txBox="1"/>
            <p:nvPr/>
          </p:nvSpPr>
          <p:spPr bwMode="auto">
            <a:xfrm>
              <a:off x="898797" y="2440474"/>
              <a:ext cx="1728787" cy="1061829"/>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单击此处添加段落文本单击此处添加段落文本单击此处添加段落文本单击此处添加段落文本</a:t>
              </a:r>
            </a:p>
          </p:txBody>
        </p:sp>
      </p:grpSp>
      <p:grpSp>
        <p:nvGrpSpPr>
          <p:cNvPr id="17" name="组合 3"/>
          <p:cNvGrpSpPr/>
          <p:nvPr/>
        </p:nvGrpSpPr>
        <p:grpSpPr>
          <a:xfrm>
            <a:off x="4089214" y="1513955"/>
            <a:ext cx="3477329" cy="3764584"/>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tx1">
                <a:lumMod val="50000"/>
                <a:lumOff val="50000"/>
              </a:scheme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a:extLst/>
          </p:spPr>
          <p:txBody>
            <a:bodyPr lIns="0" rIns="0" anchor="ctr"/>
            <a:lstStyle/>
            <a:p>
              <a:pPr marL="182563" marR="0" lvl="0" indent="-182563" defTabSz="914400" eaLnBrk="1" fontAlgn="base" latinLnBrk="0" hangingPunct="1">
                <a:lnSpc>
                  <a:spcPct val="120000"/>
                </a:lnSpc>
                <a:spcBef>
                  <a:spcPts val="600"/>
                </a:spcBef>
                <a:spcAft>
                  <a:spcPts val="600"/>
                </a:spcAft>
                <a:buClrTx/>
                <a:buSzTx/>
                <a:buFont typeface="Arial" pitchFamily="34" charset="0"/>
                <a:buChar char="•"/>
                <a:tabLst/>
                <a:defRPr/>
              </a:pPr>
              <a:endParaRPr kumimoji="0" lang="zh-CN" altLang="en-US" sz="14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smtClean="0">
                  <a:ln w="6350">
                    <a:noFill/>
                    <a:round/>
                    <a:headEnd/>
                    <a:tailEnd/>
                  </a:ln>
                  <a:solidFill>
                    <a:schemeClr val="bg1"/>
                  </a:solidFill>
                  <a:effectLst/>
                  <a:uLnTx/>
                  <a:uFillTx/>
                  <a:latin typeface="微软雅黑" pitchFamily="34" charset="-122"/>
                  <a:ea typeface="微软雅黑" pitchFamily="34" charset="-122"/>
                  <a:cs typeface="Arial"/>
                </a:rPr>
                <a:t>单击此处添加文字</a:t>
              </a:r>
              <a:endParaRPr kumimoji="0" lang="zh-CN" altLang="en-US" sz="2000" b="0" i="0" u="none" strike="noStrike" kern="10" cap="none" spc="0" normalizeH="0" baseline="0" noProof="0" dirty="0">
                <a:ln w="6350">
                  <a:noFill/>
                  <a:round/>
                  <a:headEnd/>
                  <a:tailEnd/>
                </a:ln>
                <a:solidFill>
                  <a:schemeClr val="bg1"/>
                </a:solidFill>
                <a:effectLst/>
                <a:uLnTx/>
                <a:uFillTx/>
                <a:latin typeface="微软雅黑" pitchFamily="34" charset="-122"/>
                <a:ea typeface="微软雅黑" pitchFamily="34" charset="-122"/>
                <a:cs typeface="Arial"/>
              </a:endParaRPr>
            </a:p>
          </p:txBody>
        </p:sp>
      </p:grpSp>
      <p:grpSp>
        <p:nvGrpSpPr>
          <p:cNvPr id="20" name="组合 19"/>
          <p:cNvGrpSpPr/>
          <p:nvPr/>
        </p:nvGrpSpPr>
        <p:grpSpPr>
          <a:xfrm>
            <a:off x="7063756" y="4423104"/>
            <a:ext cx="2474298" cy="1018656"/>
            <a:chOff x="5537201" y="4725286"/>
            <a:chExt cx="2474298" cy="1018656"/>
          </a:xfrm>
        </p:grpSpPr>
        <p:sp>
          <p:nvSpPr>
            <p:cNvPr id="21" name="Line 18"/>
            <p:cNvSpPr>
              <a:spLocks noChangeShapeType="1"/>
            </p:cNvSpPr>
            <p:nvPr/>
          </p:nvSpPr>
          <p:spPr bwMode="auto">
            <a:xfrm flipH="1">
              <a:off x="5537201" y="5095709"/>
              <a:ext cx="2405062" cy="0"/>
            </a:xfrm>
            <a:prstGeom prst="line">
              <a:avLst/>
            </a:prstGeom>
            <a:noFill/>
            <a:ln w="19050">
              <a:solidFill>
                <a:srgbClr val="BE8C8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22" name="TextBox 19"/>
            <p:cNvSpPr txBox="1">
              <a:spLocks noChangeArrowheads="1"/>
            </p:cNvSpPr>
            <p:nvPr/>
          </p:nvSpPr>
          <p:spPr bwMode="auto">
            <a:xfrm>
              <a:off x="6228276" y="4725286"/>
              <a:ext cx="17282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rPr>
                <a:t>点击添加文本</a:t>
              </a:r>
              <a:endParaRPr kumimoji="0" lang="zh-CN" altLang="en-US" sz="2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单击此处添加段落文本单击此处添加段落文本</a:t>
              </a:r>
              <a:r>
                <a:rPr kumimoji="0" lang="zh-CN" altLang="en-US" sz="105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单击</a:t>
              </a:r>
              <a:endPar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xmlns="" val="2465021689"/>
      </p:ext>
    </p:extLst>
  </p:cSld>
  <p:clrMapOvr>
    <a:masterClrMapping/>
  </p:clrMapOvr>
  <p:transition spd="slow" advTm="648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096000" y="1476799"/>
            <a:ext cx="0" cy="4399659"/>
          </a:xfrm>
          <a:prstGeom prst="line">
            <a:avLst/>
          </a:prstGeom>
          <a:ln>
            <a:solidFill>
              <a:srgbClr val="3A3A3B"/>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625153" y="3005797"/>
            <a:ext cx="941694" cy="94169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12"/>
          <p:cNvSpPr txBox="1"/>
          <p:nvPr/>
        </p:nvSpPr>
        <p:spPr>
          <a:xfrm>
            <a:off x="1616347" y="2327469"/>
            <a:ext cx="3599720"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简单文字概</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概述这里入简单</a:t>
            </a:r>
            <a:r>
              <a:rPr lang="zh-CN" altLang="en-US" sz="1200" dirty="0">
                <a:solidFill>
                  <a:schemeClr val="bg1"/>
                </a:solidFill>
                <a:latin typeface="微软雅黑" panose="020B0503020204020204" pitchFamily="34" charset="-122"/>
                <a:ea typeface="微软雅黑" panose="020B0503020204020204" pitchFamily="34" charset="-122"/>
              </a:rPr>
              <a:t>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概述这里输入</a:t>
            </a:r>
            <a:r>
              <a:rPr lang="zh-CN" altLang="en-US" sz="1200" dirty="0">
                <a:solidFill>
                  <a:schemeClr val="bg1"/>
                </a:solidFill>
                <a:latin typeface="微软雅黑" panose="020B0503020204020204" pitchFamily="34" charset="-122"/>
                <a:ea typeface="微软雅黑" panose="020B0503020204020204" pitchFamily="34" charset="-122"/>
              </a:rPr>
              <a:t>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输入简单</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的</a:t>
            </a:r>
            <a:r>
              <a:rPr lang="zh-CN" altLang="en-US" sz="1200" dirty="0">
                <a:solidFill>
                  <a:schemeClr val="bg1"/>
                </a:solidFill>
                <a:latin typeface="微软雅黑" panose="020B0503020204020204" pitchFamily="34" charset="-122"/>
                <a:ea typeface="微软雅黑" panose="020B0503020204020204" pitchFamily="34" charset="-122"/>
              </a:rPr>
              <a:t>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p>
        </p:txBody>
      </p:sp>
      <p:sp>
        <p:nvSpPr>
          <p:cNvPr id="5" name="TextBox 13"/>
          <p:cNvSpPr txBox="1"/>
          <p:nvPr/>
        </p:nvSpPr>
        <p:spPr>
          <a:xfrm>
            <a:off x="2416285" y="1866446"/>
            <a:ext cx="2719789" cy="461665"/>
          </a:xfrm>
          <a:prstGeom prst="rect">
            <a:avLst/>
          </a:prstGeom>
          <a:noFill/>
        </p:spPr>
        <p:txBody>
          <a:bodyPr wrap="square" rtlCol="0">
            <a:spAutoFit/>
          </a:bodyPr>
          <a:lstStyle/>
          <a:p>
            <a:pPr algn="r">
              <a:spcBef>
                <a:spcPct val="0"/>
              </a:spcBef>
            </a:pPr>
            <a:r>
              <a:rPr lang="en-US" altLang="zh-CN" sz="2400" b="1"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20XX</a:t>
            </a:r>
            <a:r>
              <a:rPr lang="zh-CN" altLang="en-US" sz="2400" b="1"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年</a:t>
            </a:r>
            <a:r>
              <a:rPr lang="zh-CN" altLang="en-US" sz="24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工作情况</a:t>
            </a:r>
          </a:p>
        </p:txBody>
      </p:sp>
      <p:sp>
        <p:nvSpPr>
          <p:cNvPr id="6" name="TextBox 14"/>
          <p:cNvSpPr txBox="1"/>
          <p:nvPr/>
        </p:nvSpPr>
        <p:spPr>
          <a:xfrm>
            <a:off x="6895938" y="1876768"/>
            <a:ext cx="2719789" cy="461665"/>
          </a:xfrm>
          <a:prstGeom prst="rect">
            <a:avLst/>
          </a:prstGeom>
          <a:noFill/>
        </p:spPr>
        <p:txBody>
          <a:bodyPr wrap="square" rtlCol="0">
            <a:spAutoFit/>
          </a:bodyPr>
          <a:lstStyle>
            <a:defPPr>
              <a:defRPr lang="zh-CN"/>
            </a:defPPr>
            <a:lvl1pPr algn="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l"/>
            <a:r>
              <a:rPr lang="en-US" altLang="zh-CN" dirty="0" smtClean="0"/>
              <a:t>20XX</a:t>
            </a:r>
            <a:r>
              <a:rPr lang="zh-CN" altLang="en-US" dirty="0" smtClean="0"/>
              <a:t>年</a:t>
            </a:r>
            <a:r>
              <a:rPr lang="zh-CN" altLang="en-US" dirty="0"/>
              <a:t>工作情况</a:t>
            </a:r>
          </a:p>
        </p:txBody>
      </p:sp>
      <p:sp>
        <p:nvSpPr>
          <p:cNvPr id="7" name="TextBox 15"/>
          <p:cNvSpPr txBox="1"/>
          <p:nvPr/>
        </p:nvSpPr>
        <p:spPr>
          <a:xfrm>
            <a:off x="6919557" y="2356731"/>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p>
        </p:txBody>
      </p:sp>
      <p:sp>
        <p:nvSpPr>
          <p:cNvPr id="8" name="矩形 7"/>
          <p:cNvSpPr/>
          <p:nvPr/>
        </p:nvSpPr>
        <p:spPr>
          <a:xfrm>
            <a:off x="3096232" y="4392257"/>
            <a:ext cx="1879854"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197764"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计划完成：</a:t>
            </a:r>
            <a:r>
              <a:rPr lang="en-US" altLang="zh-CN" sz="1100" dirty="0" smtClean="0">
                <a:latin typeface="微软雅黑" panose="020B0503020204020204" pitchFamily="34" charset="-122"/>
                <a:ea typeface="微软雅黑" panose="020B0503020204020204" pitchFamily="34" charset="-122"/>
              </a:rPr>
              <a:t>56</a:t>
            </a:r>
            <a:r>
              <a:rPr lang="zh-CN" altLang="en-US" sz="1100" dirty="0" smtClean="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12" name="TextBox 20"/>
          <p:cNvSpPr txBox="1"/>
          <p:nvPr/>
        </p:nvSpPr>
        <p:spPr>
          <a:xfrm>
            <a:off x="2896248" y="4792226"/>
            <a:ext cx="1563248"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实际完成数目：</a:t>
            </a:r>
            <a:r>
              <a:rPr lang="en-US" altLang="zh-CN" sz="1100" dirty="0" smtClean="0">
                <a:latin typeface="微软雅黑" panose="020B0503020204020204" pitchFamily="34" charset="-122"/>
                <a:ea typeface="微软雅黑" panose="020B0503020204020204" pitchFamily="34" charset="-122"/>
              </a:rPr>
              <a:t>820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13" name="TextBox 21"/>
          <p:cNvSpPr txBox="1"/>
          <p:nvPr/>
        </p:nvSpPr>
        <p:spPr>
          <a:xfrm>
            <a:off x="3376211" y="5265860"/>
            <a:ext cx="1140056"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回款数：</a:t>
            </a:r>
            <a:r>
              <a:rPr lang="en-US" altLang="zh-CN" sz="1100" dirty="0" smtClean="0">
                <a:latin typeface="微软雅黑" panose="020B0503020204020204" pitchFamily="34" charset="-122"/>
                <a:ea typeface="微软雅黑" panose="020B0503020204020204" pitchFamily="34" charset="-122"/>
              </a:rPr>
              <a:t>640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14" name="矩形 13"/>
          <p:cNvSpPr/>
          <p:nvPr/>
        </p:nvSpPr>
        <p:spPr>
          <a:xfrm>
            <a:off x="7055926" y="4392257"/>
            <a:ext cx="1879854"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计划完成：</a:t>
            </a:r>
            <a:r>
              <a:rPr lang="en-US" altLang="zh-CN" sz="1100" dirty="0" smtClean="0">
                <a:latin typeface="微软雅黑" panose="020B0503020204020204" pitchFamily="34" charset="-122"/>
                <a:ea typeface="微软雅黑" panose="020B0503020204020204" pitchFamily="34" charset="-122"/>
              </a:rPr>
              <a:t>56</a:t>
            </a:r>
            <a:r>
              <a:rPr lang="zh-CN" altLang="en-US" sz="1100" dirty="0" smtClean="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实际完成数目：</a:t>
            </a:r>
            <a:r>
              <a:rPr lang="en-US" altLang="zh-CN" sz="1100" dirty="0" smtClean="0">
                <a:latin typeface="微软雅黑" panose="020B0503020204020204" pitchFamily="34" charset="-122"/>
                <a:ea typeface="微软雅黑" panose="020B0503020204020204" pitchFamily="34" charset="-122"/>
              </a:rPr>
              <a:t>820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回款数：</a:t>
            </a:r>
            <a:r>
              <a:rPr lang="en-US" altLang="zh-CN" sz="1100" dirty="0" smtClean="0">
                <a:latin typeface="微软雅黑" panose="020B0503020204020204" pitchFamily="34" charset="-122"/>
                <a:ea typeface="微软雅黑" panose="020B0503020204020204" pitchFamily="34" charset="-122"/>
              </a:rPr>
              <a:t>640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1832043863"/>
      </p:ext>
    </p:extLst>
  </p:cSld>
  <p:clrMapOvr>
    <a:masterClrMapping/>
  </p:clrMapOvr>
  <p:transition spd="slow" advTm="6894">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1+#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1+#ppt_w/2"/>
                                          </p:val>
                                        </p:tav>
                                        <p:tav tm="100000">
                                          <p:val>
                                            <p:strVal val="#ppt_x"/>
                                          </p:val>
                                        </p:tav>
                                      </p:tavLst>
                                    </p:anim>
                                    <p:anim calcmode="lin" valueType="num">
                                      <p:cBhvr additive="base">
                                        <p:cTn id="76" dur="5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1+#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1+#ppt_w/2"/>
                                          </p:val>
                                        </p:tav>
                                        <p:tav tm="100000">
                                          <p:val>
                                            <p:strVal val="#ppt_x"/>
                                          </p:val>
                                        </p:tav>
                                      </p:tavLst>
                                    </p:anim>
                                    <p:anim calcmode="lin" valueType="num">
                                      <p:cBhvr additive="base">
                                        <p:cTn id="8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9" name="Text Box 3"/>
          <p:cNvSpPr>
            <a:spLocks noChangeArrowheads="1"/>
          </p:cNvSpPr>
          <p:nvPr/>
        </p:nvSpPr>
        <p:spPr bwMode="auto">
          <a:xfrm>
            <a:off x="3146706" y="-2622177"/>
            <a:ext cx="184731"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endParaRPr lang="zh-CN" altLang="en-US" sz="3200" dirty="0">
              <a:solidFill>
                <a:srgbClr val="F54251"/>
              </a:solidFill>
              <a:latin typeface="微软雅黑" panose="020B0503020204020204" pitchFamily="34" charset="-122"/>
              <a:ea typeface="微软雅黑" panose="020B0503020204020204" pitchFamily="34" charset="-122"/>
              <a:sym typeface="Calibri" panose="020F0502020204030204" pitchFamily="34" charset="0"/>
            </a:endParaRPr>
          </a:p>
          <a:p>
            <a:pPr algn="r">
              <a:buFont typeface="Arial" panose="020B0604020202020204" pitchFamily="34" charset="0"/>
              <a:buNone/>
              <a:defRPr/>
            </a:pPr>
            <a:endParaRPr lang="zh-CN" altLang="en-US" sz="7200" b="1" dirty="0">
              <a:solidFill>
                <a:srgbClr val="F5425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Text Box 3"/>
          <p:cNvSpPr>
            <a:spLocks noChangeArrowheads="1"/>
          </p:cNvSpPr>
          <p:nvPr/>
        </p:nvSpPr>
        <p:spPr bwMode="auto">
          <a:xfrm>
            <a:off x="2204380" y="3307248"/>
            <a:ext cx="3877985" cy="1692771"/>
          </a:xfrm>
          <a:prstGeom prst="rect">
            <a:avLst/>
          </a:prstGeom>
          <a:extLst/>
        </p:spPr>
        <p:txBody>
          <a:bodyPr wrap="none">
            <a:spAutoFit/>
          </a:bodyPr>
          <a:lstStyle/>
          <a:p>
            <a:pPr algn="r">
              <a:spcBef>
                <a:spcPct val="0"/>
              </a:spcBef>
            </a:pPr>
            <a:r>
              <a:rPr lang="en-US" altLang="zh-CN"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20XX</a:t>
            </a:r>
            <a:r>
              <a:rPr lang="zh-CN" altLang="en-US"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工作计划</a:t>
            </a:r>
            <a:endPar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矩形 6"/>
          <p:cNvSpPr/>
          <p:nvPr/>
        </p:nvSpPr>
        <p:spPr>
          <a:xfrm>
            <a:off x="3744593" y="2628939"/>
            <a:ext cx="2359236" cy="369332"/>
          </a:xfrm>
          <a:prstGeom prst="rect">
            <a:avLst/>
          </a:prstGeom>
        </p:spPr>
        <p:txBody>
          <a:bodyPr wrap="none">
            <a:spAutoFit/>
          </a:bodyPr>
          <a:lstStyle/>
          <a:p>
            <a:pPr algn="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a:t>
            </a:r>
            <a:r>
              <a:rPr lang="en-US" altLang="zh-CN"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2088 </a:t>
            </a: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work plan</a:t>
            </a:r>
          </a:p>
        </p:txBody>
      </p:sp>
      <p:sp>
        <p:nvSpPr>
          <p:cNvPr id="8" name="Text Box 3"/>
          <p:cNvSpPr>
            <a:spLocks noChangeArrowheads="1"/>
          </p:cNvSpPr>
          <p:nvPr/>
        </p:nvSpPr>
        <p:spPr bwMode="auto">
          <a:xfrm>
            <a:off x="6579140" y="2407506"/>
            <a:ext cx="3392275" cy="3154710"/>
          </a:xfrm>
          <a:prstGeom prst="rect">
            <a:avLst/>
          </a:prstGeom>
          <a:extLst/>
        </p:spPr>
        <p:txBody>
          <a:bodyPr wrap="none">
            <a:spAutoFit/>
          </a:bodyPr>
          <a:lstStyle/>
          <a:p>
            <a:pPr algn="ctr">
              <a:spcBef>
                <a:spcPct val="0"/>
              </a:spcBef>
            </a:pPr>
            <a:r>
              <a:rPr lang="en-US" altLang="zh-CN" sz="19900" dirty="0" smtClean="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03</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4056000811"/>
      </p:ext>
    </p:extLst>
  </p:cSld>
  <p:clrMapOvr>
    <a:masterClrMapping/>
  </p:clrMapOvr>
  <mc:AlternateContent xmlns:mc="http://schemas.openxmlformats.org/markup-compatibility/2006">
    <mc:Choice xmlns:p14="http://schemas.microsoft.com/office/powerpoint/2010/main" xmlns="" Requires="p14">
      <p:transition spd="slow" p14:dur="2000" advTm="5336">
        <p14:prism isContent="1"/>
      </p:transition>
    </mc:Choice>
    <mc:Fallback>
      <p:transition spd="slow" advTm="53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483476" y="3313279"/>
            <a:ext cx="11225047" cy="409904"/>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40468" y="913608"/>
            <a:ext cx="1610971" cy="4939515"/>
            <a:chOff x="1955084" y="1338186"/>
            <a:chExt cx="1610971" cy="4939515"/>
          </a:xfrm>
          <a:solidFill>
            <a:srgbClr val="C00000"/>
          </a:solidFill>
        </p:grpSpPr>
        <p:sp>
          <p:nvSpPr>
            <p:cNvPr id="2" name="流程图: 过程 1"/>
            <p:cNvSpPr/>
            <p:nvPr/>
          </p:nvSpPr>
          <p:spPr>
            <a:xfrm>
              <a:off x="1959728" y="1338186"/>
              <a:ext cx="1606327" cy="4939515"/>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等腰三角形 7"/>
            <p:cNvSpPr/>
            <p:nvPr/>
          </p:nvSpPr>
          <p:spPr>
            <a:xfrm rot="5400000">
              <a:off x="1575334" y="1717937"/>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474908" y="1318832"/>
            <a:ext cx="1606327" cy="4534291"/>
            <a:chOff x="3566055" y="1580849"/>
            <a:chExt cx="1606327" cy="4534291"/>
          </a:xfrm>
          <a:solidFill>
            <a:schemeClr val="bg2">
              <a:lumMod val="25000"/>
            </a:schemeClr>
          </a:solidFill>
        </p:grpSpPr>
        <p:sp>
          <p:nvSpPr>
            <p:cNvPr id="3" name="流程图: 过程 2"/>
            <p:cNvSpPr/>
            <p:nvPr/>
          </p:nvSpPr>
          <p:spPr>
            <a:xfrm>
              <a:off x="3566055" y="1597506"/>
              <a:ext cx="1606327" cy="4517634"/>
            </a:xfrm>
            <a:prstGeom prst="flowChartProcess">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188410" y="1960599"/>
              <a:ext cx="1060704" cy="301204"/>
            </a:xfrm>
            <a:prstGeom prst="triangle">
              <a:avLst/>
            </a:prstGeom>
            <a:solidFill>
              <a:srgbClr val="FFEE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094034" y="1861763"/>
            <a:ext cx="1606327" cy="3991360"/>
            <a:chOff x="5173930" y="2077763"/>
            <a:chExt cx="1606327" cy="3991360"/>
          </a:xfrm>
          <a:solidFill>
            <a:srgbClr val="C00000"/>
          </a:solidFill>
        </p:grpSpPr>
        <p:sp>
          <p:nvSpPr>
            <p:cNvPr id="4" name="流程图: 过程 3"/>
            <p:cNvSpPr/>
            <p:nvPr/>
          </p:nvSpPr>
          <p:spPr>
            <a:xfrm>
              <a:off x="5173930" y="2077763"/>
              <a:ext cx="1606327" cy="3991360"/>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4794180" y="2479127"/>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713160" y="1318831"/>
            <a:ext cx="1606327" cy="4537593"/>
            <a:chOff x="6773613" y="1338186"/>
            <a:chExt cx="1606327" cy="4537593"/>
          </a:xfrm>
          <a:solidFill>
            <a:schemeClr val="bg2">
              <a:lumMod val="25000"/>
            </a:schemeClr>
          </a:solidFill>
        </p:grpSpPr>
        <p:sp>
          <p:nvSpPr>
            <p:cNvPr id="5" name="流程图: 过程 4"/>
            <p:cNvSpPr/>
            <p:nvPr/>
          </p:nvSpPr>
          <p:spPr>
            <a:xfrm>
              <a:off x="6773613" y="1338186"/>
              <a:ext cx="1606327" cy="4537593"/>
            </a:xfrm>
            <a:prstGeom prst="flowChartProcess">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6393863" y="1717937"/>
              <a:ext cx="1060704" cy="301204"/>
            </a:xfrm>
            <a:prstGeom prst="triangle">
              <a:avLst/>
            </a:prstGeom>
            <a:solidFill>
              <a:srgbClr val="FFEE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8332287" y="913609"/>
            <a:ext cx="1606327" cy="4939514"/>
            <a:chOff x="8389680" y="1129609"/>
            <a:chExt cx="1606327" cy="4939514"/>
          </a:xfrm>
          <a:solidFill>
            <a:srgbClr val="C00000"/>
          </a:solidFill>
        </p:grpSpPr>
        <p:sp>
          <p:nvSpPr>
            <p:cNvPr id="6" name="流程图: 过程 5"/>
            <p:cNvSpPr/>
            <p:nvPr/>
          </p:nvSpPr>
          <p:spPr>
            <a:xfrm>
              <a:off x="8389680" y="1129609"/>
              <a:ext cx="1606327" cy="4939514"/>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8009930" y="1516302"/>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2314437" y="1360157"/>
            <a:ext cx="1024758" cy="523220"/>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1</a:t>
            </a:r>
            <a:r>
              <a:rPr lang="en-US" altLang="zh-CN" sz="2800" dirty="0">
                <a:latin typeface="微软雅黑" panose="020B0503020204020204" pitchFamily="34" charset="-122"/>
                <a:ea typeface="微软雅黑" panose="020B0503020204020204" pitchFamily="34" charset="-122"/>
              </a:rPr>
              <a:t>2</a:t>
            </a:r>
            <a:r>
              <a:rPr lang="en-US" altLang="zh-CN"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822147" y="1689662"/>
            <a:ext cx="1024758"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26%</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481835" y="2133442"/>
            <a:ext cx="1024758" cy="523220"/>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30%</a:t>
            </a:r>
            <a:endParaRPr lang="zh-CN" altLang="en-US" sz="28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7151807" y="1390929"/>
            <a:ext cx="1024758"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a:t>
            </a:r>
            <a:r>
              <a:rPr lang="en-US" altLang="zh-CN" sz="2800" dirty="0" smtClean="0">
                <a:solidFill>
                  <a:schemeClr val="bg1"/>
                </a:solidFill>
                <a:latin typeface="微软雅黑" panose="020B0503020204020204" pitchFamily="34" charset="-122"/>
                <a:ea typeface="微软雅黑" panose="020B0503020204020204" pitchFamily="34" charset="-122"/>
              </a:rPr>
              <a:t>8%</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775471" y="1189294"/>
            <a:ext cx="1024758" cy="523220"/>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14%</a:t>
            </a:r>
            <a:endParaRPr lang="zh-CN" altLang="en-US" sz="2800" dirty="0">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1840468" y="3509904"/>
            <a:ext cx="1610971" cy="1200329"/>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endParaRPr lang="en-US" altLang="zh-CN" sz="1200" dirty="0">
              <a:latin typeface="Franklin Gothic Book" panose="020B0503020102020204" pitchFamily="34" charset="0"/>
              <a:ea typeface="微软雅黑" panose="020B0503020204020204" pitchFamily="34" charset="-122"/>
            </a:endParaRPr>
          </a:p>
          <a:p>
            <a:pPr algn="ctr">
              <a:lnSpc>
                <a:spcPct val="150000"/>
              </a:lnSpc>
            </a:pPr>
            <a:r>
              <a:rPr lang="zh-CN" altLang="en-US" sz="1200" dirty="0" smtClean="0">
                <a:latin typeface="Franklin Gothic Book" panose="020B0503020102020204" pitchFamily="34" charset="0"/>
                <a:ea typeface="微软雅黑" panose="020B0503020204020204" pitchFamily="34" charset="-122"/>
              </a:rPr>
              <a:t>点击添加文字说明</a:t>
            </a:r>
            <a:endParaRPr lang="zh-CN" altLang="en-US" sz="1200" dirty="0">
              <a:latin typeface="Franklin Gothic Book" panose="020B0503020102020204" pitchFamily="34" charset="0"/>
              <a:ea typeface="微软雅黑" panose="020B0503020204020204" pitchFamily="34" charset="-122"/>
            </a:endParaRPr>
          </a:p>
        </p:txBody>
      </p:sp>
      <p:sp>
        <p:nvSpPr>
          <p:cNvPr id="19" name="矩形 1"/>
          <p:cNvSpPr>
            <a:spLocks noChangeArrowheads="1"/>
          </p:cNvSpPr>
          <p:nvPr/>
        </p:nvSpPr>
        <p:spPr bwMode="auto">
          <a:xfrm>
            <a:off x="3416160" y="3663359"/>
            <a:ext cx="1671290" cy="1200329"/>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2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200" dirty="0">
              <a:solidFill>
                <a:schemeClr val="bg1"/>
              </a:solidFill>
              <a:latin typeface="Franklin Gothic Book" panose="020B0503020102020204" pitchFamily="34" charset="0"/>
              <a:ea typeface="微软雅黑" panose="020B0503020204020204" pitchFamily="34" charset="-122"/>
            </a:endParaRPr>
          </a:p>
        </p:txBody>
      </p:sp>
      <p:sp>
        <p:nvSpPr>
          <p:cNvPr id="20" name="矩形 1"/>
          <p:cNvSpPr>
            <a:spLocks noChangeArrowheads="1"/>
          </p:cNvSpPr>
          <p:nvPr/>
        </p:nvSpPr>
        <p:spPr bwMode="auto">
          <a:xfrm>
            <a:off x="5052171" y="3864959"/>
            <a:ext cx="1671290" cy="1200329"/>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endParaRPr lang="en-US" altLang="zh-CN" sz="1200" dirty="0">
              <a:latin typeface="Franklin Gothic Book" panose="020B0503020102020204" pitchFamily="34" charset="0"/>
              <a:ea typeface="微软雅黑" panose="020B0503020204020204" pitchFamily="34" charset="-122"/>
            </a:endParaRPr>
          </a:p>
          <a:p>
            <a:pPr algn="ctr">
              <a:lnSpc>
                <a:spcPct val="150000"/>
              </a:lnSpc>
            </a:pPr>
            <a:r>
              <a:rPr lang="zh-CN" altLang="en-US" sz="1200" dirty="0" smtClean="0">
                <a:latin typeface="Franklin Gothic Book" panose="020B0503020102020204" pitchFamily="34" charset="0"/>
                <a:ea typeface="微软雅黑" panose="020B0503020204020204" pitchFamily="34" charset="-122"/>
              </a:rPr>
              <a:t>点击添加文字说明</a:t>
            </a:r>
            <a:endParaRPr lang="zh-CN" altLang="en-US" sz="1200" dirty="0">
              <a:latin typeface="Franklin Gothic Book" panose="020B0503020102020204" pitchFamily="34" charset="0"/>
              <a:ea typeface="微软雅黑" panose="020B0503020204020204" pitchFamily="34" charset="-122"/>
            </a:endParaRPr>
          </a:p>
        </p:txBody>
      </p:sp>
      <p:sp>
        <p:nvSpPr>
          <p:cNvPr id="21" name="矩形 1"/>
          <p:cNvSpPr>
            <a:spLocks noChangeArrowheads="1"/>
          </p:cNvSpPr>
          <p:nvPr/>
        </p:nvSpPr>
        <p:spPr bwMode="auto">
          <a:xfrm>
            <a:off x="6688182" y="3657928"/>
            <a:ext cx="1671290" cy="1200329"/>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2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200" dirty="0">
              <a:solidFill>
                <a:schemeClr val="bg1"/>
              </a:solidFill>
              <a:latin typeface="Franklin Gothic Book" panose="020B0503020102020204" pitchFamily="34" charset="0"/>
              <a:ea typeface="微软雅黑" panose="020B0503020204020204" pitchFamily="34" charset="-122"/>
            </a:endParaRPr>
          </a:p>
        </p:txBody>
      </p:sp>
      <p:sp>
        <p:nvSpPr>
          <p:cNvPr id="22" name="矩形 1"/>
          <p:cNvSpPr>
            <a:spLocks noChangeArrowheads="1"/>
          </p:cNvSpPr>
          <p:nvPr/>
        </p:nvSpPr>
        <p:spPr bwMode="auto">
          <a:xfrm>
            <a:off x="8324192" y="3521127"/>
            <a:ext cx="1614422" cy="1200329"/>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endParaRPr lang="en-US" altLang="zh-CN" sz="1200" dirty="0">
              <a:latin typeface="Franklin Gothic Book" panose="020B0503020102020204" pitchFamily="34" charset="0"/>
              <a:ea typeface="微软雅黑" panose="020B0503020204020204" pitchFamily="34" charset="-122"/>
            </a:endParaRPr>
          </a:p>
          <a:p>
            <a:pPr algn="ctr">
              <a:lnSpc>
                <a:spcPct val="150000"/>
              </a:lnSpc>
            </a:pPr>
            <a:r>
              <a:rPr lang="zh-CN" altLang="en-US" sz="1200" dirty="0" smtClean="0">
                <a:latin typeface="Franklin Gothic Book" panose="020B0503020102020204" pitchFamily="34" charset="0"/>
                <a:ea typeface="微软雅黑" panose="020B0503020204020204" pitchFamily="34" charset="-122"/>
              </a:rPr>
              <a:t>点击添加文字说明</a:t>
            </a:r>
            <a:endParaRPr lang="zh-CN" altLang="en-US" sz="1200" dirty="0">
              <a:latin typeface="Franklin Gothic Book" panose="020B05030201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3636178193"/>
      </p:ext>
    </p:extLst>
  </p:cSld>
  <p:clrMapOvr>
    <a:masterClrMapping/>
  </p:clrMapOvr>
  <mc:AlternateContent xmlns:mc="http://schemas.openxmlformats.org/markup-compatibility/2006">
    <mc:Choice xmlns:p14="http://schemas.microsoft.com/office/powerpoint/2010/main" xmlns="" Requires="p14">
      <p:transition spd="slow" p14:dur="1300" advTm="15836">
        <p14:pan dir="u"/>
      </p:transition>
    </mc:Choice>
    <mc:Fallback>
      <p:transition spd="slow" advTm="158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a:spLocks/>
          </p:cNvSpPr>
          <p:nvPr/>
        </p:nvSpPr>
        <p:spPr bwMode="gray">
          <a:xfrm>
            <a:off x="4217124" y="2561479"/>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headEnd/>
            <a:tailEnd/>
          </a:ln>
        </p:spPr>
        <p:txBody>
          <a:bodyPr/>
          <a:lstStyle/>
          <a:p>
            <a:pPr>
              <a:defRPr/>
            </a:pPr>
            <a:endParaRPr lang="zh-CN" altLang="en-US">
              <a:solidFill>
                <a:srgbClr val="000000"/>
              </a:solidFill>
            </a:endParaRPr>
          </a:p>
        </p:txBody>
      </p:sp>
      <p:sp>
        <p:nvSpPr>
          <p:cNvPr id="3" name="Freeform 5"/>
          <p:cNvSpPr>
            <a:spLocks/>
          </p:cNvSpPr>
          <p:nvPr/>
        </p:nvSpPr>
        <p:spPr bwMode="gray">
          <a:xfrm rot="7200000">
            <a:off x="5909398" y="1481979"/>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headEnd/>
            <a:tailEnd/>
          </a:ln>
        </p:spPr>
        <p:txBody>
          <a:bodyPr/>
          <a:lstStyle/>
          <a:p>
            <a:pPr>
              <a:defRPr/>
            </a:pPr>
            <a:endParaRPr lang="zh-CN" altLang="en-US">
              <a:solidFill>
                <a:srgbClr val="000000"/>
              </a:solidFill>
            </a:endParaRPr>
          </a:p>
        </p:txBody>
      </p:sp>
      <p:grpSp>
        <p:nvGrpSpPr>
          <p:cNvPr id="4" name="Group 6"/>
          <p:cNvGrpSpPr>
            <a:grpSpLocks/>
          </p:cNvGrpSpPr>
          <p:nvPr/>
        </p:nvGrpSpPr>
        <p:grpSpPr bwMode="auto">
          <a:xfrm>
            <a:off x="4299674" y="1467691"/>
            <a:ext cx="2349500" cy="2066925"/>
            <a:chOff x="1712" y="1389"/>
            <a:chExt cx="1480" cy="1302"/>
          </a:xfrm>
          <a:solidFill>
            <a:srgbClr val="FFEEE2"/>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headEnd/>
              <a:tailEnd/>
            </a:ln>
          </p:spPr>
          <p:txBody>
            <a:bodyPr wrap="none" anchor="ctr"/>
            <a:lstStyle/>
            <a:p>
              <a:endParaRPr lang="zh-CN" altLang="en-US">
                <a:solidFill>
                  <a:srgbClr val="000000"/>
                </a:solidFill>
              </a:endParaRPr>
            </a:p>
          </p:txBody>
        </p:sp>
        <p:sp>
          <p:nvSpPr>
            <p:cNvPr id="6" name="Freeform 8"/>
            <p:cNvSpPr>
              <a:spLocks/>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headEnd/>
              <a:tailEnd/>
            </a:ln>
          </p:spPr>
          <p:txBody>
            <a:bodyPr/>
            <a:lstStyle/>
            <a:p>
              <a:endParaRPr lang="zh-CN" altLang="en-US">
                <a:solidFill>
                  <a:srgbClr val="000000"/>
                </a:solidFill>
              </a:endParaRPr>
            </a:p>
          </p:txBody>
        </p:sp>
        <p:sp>
          <p:nvSpPr>
            <p:cNvPr id="7" name="Freeform 9"/>
            <p:cNvSpPr>
              <a:spLocks/>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headEnd/>
              <a:tailEnd/>
            </a:ln>
          </p:spPr>
          <p:txBody>
            <a:bodyPr/>
            <a:lstStyle/>
            <a:p>
              <a:endParaRPr lang="zh-CN" altLang="en-US">
                <a:solidFill>
                  <a:srgbClr val="000000"/>
                </a:solidFill>
              </a:endParaRPr>
            </a:p>
          </p:txBody>
        </p:sp>
      </p:grpSp>
      <p:sp>
        <p:nvSpPr>
          <p:cNvPr id="8" name="Freeform 10"/>
          <p:cNvSpPr>
            <a:spLocks/>
          </p:cNvSpPr>
          <p:nvPr/>
        </p:nvSpPr>
        <p:spPr bwMode="gray">
          <a:xfrm rot="14400000">
            <a:off x="6023698" y="3334591"/>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headEnd/>
            <a:tailEnd/>
          </a:ln>
        </p:spPr>
        <p:txBody>
          <a:bodyPr/>
          <a:lstStyle/>
          <a:p>
            <a:pPr>
              <a:defRPr/>
            </a:pPr>
            <a:endParaRPr lang="zh-CN" altLang="en-US">
              <a:solidFill>
                <a:srgbClr val="000000"/>
              </a:solidFill>
            </a:endParaRPr>
          </a:p>
        </p:txBody>
      </p:sp>
      <p:grpSp>
        <p:nvGrpSpPr>
          <p:cNvPr id="9" name="Group 11"/>
          <p:cNvGrpSpPr>
            <a:grpSpLocks/>
          </p:cNvGrpSpPr>
          <p:nvPr/>
        </p:nvGrpSpPr>
        <p:grpSpPr bwMode="auto">
          <a:xfrm>
            <a:off x="6104661" y="2423366"/>
            <a:ext cx="2057400" cy="2192338"/>
            <a:chOff x="2854" y="1996"/>
            <a:chExt cx="1296" cy="1381"/>
          </a:xfrm>
          <a:solidFill>
            <a:srgbClr val="FFEEE2"/>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headEnd/>
              <a:tailEnd/>
            </a:ln>
          </p:spPr>
          <p:txBody>
            <a:bodyPr wrap="none" anchor="ctr"/>
            <a:lstStyle/>
            <a:p>
              <a:endParaRPr lang="zh-CN" altLang="en-US">
                <a:solidFill>
                  <a:srgbClr val="000000"/>
                </a:solidFill>
              </a:endParaRPr>
            </a:p>
          </p:txBody>
        </p:sp>
        <p:sp>
          <p:nvSpPr>
            <p:cNvPr id="11" name="Freeform 13"/>
            <p:cNvSpPr>
              <a:spLocks/>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headEnd/>
              <a:tailEnd/>
            </a:ln>
          </p:spPr>
          <p:txBody>
            <a:bodyPr/>
            <a:lstStyle/>
            <a:p>
              <a:endParaRPr lang="zh-CN" altLang="en-US">
                <a:solidFill>
                  <a:srgbClr val="000000"/>
                </a:solidFill>
              </a:endParaRPr>
            </a:p>
          </p:txBody>
        </p:sp>
        <p:sp>
          <p:nvSpPr>
            <p:cNvPr id="12" name="Freeform 14"/>
            <p:cNvSpPr>
              <a:spLocks/>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headEnd/>
              <a:tailEnd/>
            </a:ln>
          </p:spPr>
          <p:txBody>
            <a:bodyPr/>
            <a:lstStyle/>
            <a:p>
              <a:endParaRPr lang="zh-CN" altLang="en-US">
                <a:solidFill>
                  <a:srgbClr val="000000"/>
                </a:solidFill>
              </a:endParaRPr>
            </a:p>
          </p:txBody>
        </p:sp>
      </p:grpSp>
      <p:grpSp>
        <p:nvGrpSpPr>
          <p:cNvPr id="13" name="Group 15"/>
          <p:cNvGrpSpPr>
            <a:grpSpLocks/>
          </p:cNvGrpSpPr>
          <p:nvPr/>
        </p:nvGrpSpPr>
        <p:grpSpPr bwMode="auto">
          <a:xfrm>
            <a:off x="4209186" y="3766391"/>
            <a:ext cx="2493963" cy="1395413"/>
            <a:chOff x="1655" y="2837"/>
            <a:chExt cx="1571" cy="879"/>
          </a:xfrm>
          <a:solidFill>
            <a:srgbClr val="FFEEE2"/>
          </a:solidFill>
        </p:grpSpPr>
        <p:sp>
          <p:nvSpPr>
            <p:cNvPr id="14" name="Freeform 16"/>
            <p:cNvSpPr>
              <a:spLocks/>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headEnd/>
              <a:tailEnd/>
            </a:ln>
          </p:spPr>
          <p:txBody>
            <a:bodyPr/>
            <a:lstStyle/>
            <a:p>
              <a:endParaRPr lang="zh-CN" altLang="en-US">
                <a:solidFill>
                  <a:srgbClr val="0000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headEnd/>
              <a:tailEnd/>
            </a:ln>
          </p:spPr>
          <p:txBody>
            <a:bodyPr wrap="none" anchor="ctr"/>
            <a:lstStyle/>
            <a:p>
              <a:endParaRPr lang="zh-CN" altLang="en-US">
                <a:solidFill>
                  <a:srgbClr val="000000"/>
                </a:solidFill>
              </a:endParaRPr>
            </a:p>
          </p:txBody>
        </p:sp>
        <p:sp>
          <p:nvSpPr>
            <p:cNvPr id="16" name="Freeform 18"/>
            <p:cNvSpPr>
              <a:spLocks/>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headEnd/>
              <a:tailEnd/>
            </a:ln>
          </p:spPr>
          <p:txBody>
            <a:bodyPr/>
            <a:lstStyle/>
            <a:p>
              <a:endParaRPr lang="zh-CN" altLang="en-US">
                <a:solidFill>
                  <a:srgbClr val="000000"/>
                </a:solidFill>
              </a:endParaRPr>
            </a:p>
          </p:txBody>
        </p:sp>
      </p:grpSp>
      <p:sp>
        <p:nvSpPr>
          <p:cNvPr id="17" name="矩形 16"/>
          <p:cNvSpPr/>
          <p:nvPr/>
        </p:nvSpPr>
        <p:spPr>
          <a:xfrm>
            <a:off x="2314686" y="5396204"/>
            <a:ext cx="8554674" cy="874407"/>
          </a:xfrm>
          <a:prstGeom prst="rect">
            <a:avLst/>
          </a:prstGeom>
          <a:noFill/>
        </p:spPr>
        <p:txBody>
          <a:bodyPr wrap="square" rtlCol="0">
            <a:spAutoFit/>
          </a:bodyPr>
          <a:lstStyle/>
          <a:p>
            <a:pP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项目部实现总产值6100多万元， 3、4、5月份连续三月实现产值过千万。</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其中3月辅运顺槽进尺达520m，4月份产值达1050万元。</a:t>
            </a:r>
          </a:p>
        </p:txBody>
      </p:sp>
      <p:sp>
        <p:nvSpPr>
          <p:cNvPr id="18" name="文本框 17"/>
          <p:cNvSpPr txBox="1"/>
          <p:nvPr/>
        </p:nvSpPr>
        <p:spPr>
          <a:xfrm>
            <a:off x="1506838" y="4514642"/>
            <a:ext cx="2556865" cy="369332"/>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b="0" dirty="0">
                <a:sym typeface="+mn-lt"/>
              </a:rPr>
              <a:t>点击此处添加文字说明</a:t>
            </a:r>
          </a:p>
        </p:txBody>
      </p:sp>
      <p:sp>
        <p:nvSpPr>
          <p:cNvPr id="19" name="文本框 18"/>
          <p:cNvSpPr txBox="1"/>
          <p:nvPr/>
        </p:nvSpPr>
        <p:spPr>
          <a:xfrm>
            <a:off x="1506838" y="3992610"/>
            <a:ext cx="2556865" cy="584775"/>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ctr"/>
            <a:r>
              <a:rPr lang="zh-CN" altLang="en-US" sz="3200" dirty="0">
                <a:sym typeface="+mn-lt"/>
              </a:rPr>
              <a:t>添加标题</a:t>
            </a:r>
          </a:p>
        </p:txBody>
      </p:sp>
      <p:sp>
        <p:nvSpPr>
          <p:cNvPr id="20" name="文本框 19"/>
          <p:cNvSpPr txBox="1"/>
          <p:nvPr/>
        </p:nvSpPr>
        <p:spPr>
          <a:xfrm>
            <a:off x="7937994" y="4473177"/>
            <a:ext cx="2556865" cy="369332"/>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b="0" dirty="0">
                <a:sym typeface="+mn-lt"/>
              </a:rPr>
              <a:t>点击此处添加文字说明</a:t>
            </a:r>
          </a:p>
        </p:txBody>
      </p:sp>
      <p:sp>
        <p:nvSpPr>
          <p:cNvPr id="21" name="文本框 20"/>
          <p:cNvSpPr txBox="1"/>
          <p:nvPr/>
        </p:nvSpPr>
        <p:spPr>
          <a:xfrm>
            <a:off x="7937994" y="3951145"/>
            <a:ext cx="2556865" cy="584775"/>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ctr"/>
            <a:r>
              <a:rPr lang="zh-CN" altLang="en-US" sz="3200" dirty="0">
                <a:sym typeface="+mn-lt"/>
              </a:rPr>
              <a:t>添加标题</a:t>
            </a:r>
          </a:p>
        </p:txBody>
      </p:sp>
      <p:sp>
        <p:nvSpPr>
          <p:cNvPr id="22" name="文本框 21"/>
          <p:cNvSpPr txBox="1"/>
          <p:nvPr/>
        </p:nvSpPr>
        <p:spPr>
          <a:xfrm>
            <a:off x="4721996" y="1117795"/>
            <a:ext cx="2556865" cy="369332"/>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b="0" dirty="0">
                <a:sym typeface="+mn-lt"/>
              </a:rPr>
              <a:t>点击此处添加文字说明</a:t>
            </a:r>
          </a:p>
        </p:txBody>
      </p:sp>
      <p:sp>
        <p:nvSpPr>
          <p:cNvPr id="23" name="文本框 22"/>
          <p:cNvSpPr txBox="1"/>
          <p:nvPr/>
        </p:nvSpPr>
        <p:spPr>
          <a:xfrm>
            <a:off x="4721996" y="595763"/>
            <a:ext cx="2556865" cy="584775"/>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ctr"/>
            <a:r>
              <a:rPr lang="zh-CN" altLang="en-US" sz="3200" dirty="0">
                <a:sym typeface="+mn-lt"/>
              </a:rPr>
              <a:t>添加标题</a:t>
            </a:r>
          </a:p>
        </p:txBody>
      </p:sp>
      <p:sp>
        <p:nvSpPr>
          <p:cNvPr id="27" name="Freeform 5"/>
          <p:cNvSpPr>
            <a:spLocks noEditPoints="1"/>
          </p:cNvSpPr>
          <p:nvPr/>
        </p:nvSpPr>
        <p:spPr bwMode="auto">
          <a:xfrm>
            <a:off x="1209675" y="5502275"/>
            <a:ext cx="765175" cy="768350"/>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FFEEE2"/>
          </a:solidFill>
          <a:ln>
            <a:noFill/>
          </a:ln>
        </p:spPr>
        <p:txBody>
          <a:bodyPr vert="horz" wrap="square" lIns="91440" tIns="45720" rIns="91440" bIns="45720" numCol="1" anchor="t" anchorCtr="0" compatLnSpc="1">
            <a:prstTxWarp prst="textNoShape">
              <a:avLst/>
            </a:prstTxWarp>
          </a:bodyPr>
          <a:lstStyle/>
          <a:p>
            <a:endParaRPr lang="zh-CN" altLang="en-US"/>
          </a:p>
        </p:txBody>
      </p:sp>
    </p:spTree>
    <p:custDataLst>
      <p:tags r:id="rId1"/>
    </p:custDataLst>
    <p:extLst>
      <p:ext uri="{BB962C8B-B14F-4D97-AF65-F5344CB8AC3E}">
        <p14:creationId xmlns:p14="http://schemas.microsoft.com/office/powerpoint/2010/main" xmlns="" val="2128289421"/>
      </p:ext>
    </p:extLst>
  </p:cSld>
  <p:clrMapOvr>
    <a:masterClrMapping/>
  </p:clrMapOvr>
  <mc:AlternateContent xmlns:mc="http://schemas.openxmlformats.org/markup-compatibility/2006">
    <mc:Choice xmlns:p14="http://schemas.microsoft.com/office/powerpoint/2010/main" xmlns="" Requires="p14">
      <p:transition spd="slow" p14:dur="1500" advTm="10430">
        <p:split orient="vert"/>
      </p:transition>
    </mc:Choice>
    <mc:Fallback>
      <p:transition spd="slow" advTm="1043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ppt_x"/>
                                          </p:val>
                                        </p:tav>
                                        <p:tav tm="100000">
                                          <p:val>
                                            <p:strVal val="#ppt_x"/>
                                          </p:val>
                                        </p:tav>
                                      </p:tavLst>
                                    </p:anim>
                                    <p:anim calcmode="lin" valueType="num">
                                      <p:cBhvr additive="base">
                                        <p:cTn id="38"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0-#ppt_w/2"/>
                                          </p:val>
                                        </p:tav>
                                        <p:tav tm="100000">
                                          <p:val>
                                            <p:strVal val="#ppt_x"/>
                                          </p:val>
                                        </p:tav>
                                      </p:tavLst>
                                    </p:anim>
                                    <p:anim calcmode="lin" valueType="num">
                                      <p:cBhvr additive="base">
                                        <p:cTn id="44" dur="10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0-#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1000" fill="hold"/>
                                        <p:tgtEl>
                                          <p:spTgt spid="20"/>
                                        </p:tgtEl>
                                        <p:attrNameLst>
                                          <p:attrName>ppt_x</p:attrName>
                                        </p:attrNameLst>
                                      </p:cBhvr>
                                      <p:tavLst>
                                        <p:tav tm="0">
                                          <p:val>
                                            <p:strVal val="1+#ppt_w/2"/>
                                          </p:val>
                                        </p:tav>
                                        <p:tav tm="100000">
                                          <p:val>
                                            <p:strVal val="#ppt_x"/>
                                          </p:val>
                                        </p:tav>
                                      </p:tavLst>
                                    </p:anim>
                                    <p:anim calcmode="lin" valueType="num">
                                      <p:cBhvr additive="base">
                                        <p:cTn id="54" dur="10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1+#ppt_w/2"/>
                                          </p:val>
                                        </p:tav>
                                        <p:tav tm="100000">
                                          <p:val>
                                            <p:strVal val="#ppt_x"/>
                                          </p:val>
                                        </p:tav>
                                      </p:tavLst>
                                    </p:anim>
                                    <p:anim calcmode="lin" valueType="num">
                                      <p:cBhvr additive="base">
                                        <p:cTn id="5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7"/>
                                        </p:tgtEl>
                                        <p:attrNameLst>
                                          <p:attrName>ppt_y</p:attrName>
                                        </p:attrNameLst>
                                      </p:cBhvr>
                                      <p:tavLst>
                                        <p:tav tm="0">
                                          <p:val>
                                            <p:strVal val="#ppt_y"/>
                                          </p:val>
                                        </p:tav>
                                        <p:tav tm="100000">
                                          <p:val>
                                            <p:strVal val="#ppt_y"/>
                                          </p:val>
                                        </p:tav>
                                      </p:tavLst>
                                    </p:anim>
                                    <p:anim calcmode="lin" valueType="num">
                                      <p:cBhvr>
                                        <p:cTn id="7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7" grpId="0"/>
      <p:bldP spid="18" grpId="0"/>
      <p:bldP spid="19" grpId="0"/>
      <p:bldP spid="20" grpId="0"/>
      <p:bldP spid="21" grpId="0"/>
      <p:bldP spid="22" grpId="0"/>
      <p:bldP spid="23"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2504782" y="3612885"/>
            <a:ext cx="2056319" cy="2048849"/>
            <a:chOff x="2274297" y="577851"/>
            <a:chExt cx="2702660" cy="2692842"/>
          </a:xfrm>
          <a:solidFill>
            <a:srgbClr val="FFEEE2"/>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46215" y="1073337"/>
            <a:ext cx="2056319" cy="2048849"/>
            <a:chOff x="2274297" y="577851"/>
            <a:chExt cx="2702660" cy="2692842"/>
          </a:xfrm>
          <a:solidFill>
            <a:srgbClr val="BE8C83"/>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391859" y="3612885"/>
            <a:ext cx="2056319" cy="2048849"/>
            <a:chOff x="2274297" y="577851"/>
            <a:chExt cx="2702660" cy="2692842"/>
          </a:xfrm>
          <a:solidFill>
            <a:srgbClr val="FFEEE2"/>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33292" y="1073337"/>
            <a:ext cx="2056319" cy="2048849"/>
            <a:chOff x="2274297" y="577851"/>
            <a:chExt cx="2702660" cy="2692842"/>
          </a:xfrm>
          <a:solidFill>
            <a:srgbClr val="BE8C83"/>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183762" y="3033085"/>
            <a:ext cx="697627" cy="646331"/>
          </a:xfrm>
          <a:prstGeom prst="rect">
            <a:avLst/>
          </a:prstGeom>
          <a:noFill/>
        </p:spPr>
        <p:txBody>
          <a:bodyPr wrap="none" rtlCol="0">
            <a:spAutoFit/>
          </a:bodyPr>
          <a:lstStyle/>
          <a:p>
            <a:r>
              <a:rPr lang="en-US" altLang="zh-CN" sz="3600" b="1" dirty="0" smtClean="0">
                <a:solidFill>
                  <a:srgbClr val="BE8C83"/>
                </a:solidFill>
                <a:latin typeface="Arial Unicode MS" pitchFamily="34" charset="-122"/>
                <a:ea typeface="Arial Unicode MS" pitchFamily="34" charset="-122"/>
                <a:cs typeface="Arial Unicode MS" pitchFamily="34" charset="-122"/>
              </a:rPr>
              <a:t>01</a:t>
            </a:r>
            <a:endParaRPr lang="zh-CN" altLang="en-US" sz="900" b="1" dirty="0">
              <a:solidFill>
                <a:srgbClr val="BE8C83"/>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315107" y="3613386"/>
            <a:ext cx="470706" cy="307777"/>
          </a:xfrm>
          <a:prstGeom prst="rect">
            <a:avLst/>
          </a:prstGeom>
          <a:noFill/>
        </p:spPr>
        <p:txBody>
          <a:bodyPr wrap="none" rtlCol="0">
            <a:spAutoFit/>
          </a:bodyPr>
          <a:lstStyle/>
          <a:p>
            <a:pPr algn="ctr"/>
            <a:r>
              <a:rPr lang="en-US" altLang="zh-CN" sz="1400" dirty="0" smtClean="0">
                <a:solidFill>
                  <a:srgbClr val="FFEEE2"/>
                </a:solidFill>
              </a:rPr>
              <a:t>text</a:t>
            </a:r>
            <a:endParaRPr lang="zh-CN" altLang="en-US" sz="1400" dirty="0">
              <a:solidFill>
                <a:srgbClr val="FFEEE2"/>
              </a:solidFill>
            </a:endParaRPr>
          </a:p>
        </p:txBody>
      </p:sp>
      <p:sp>
        <p:nvSpPr>
          <p:cNvPr id="21" name="TextBox 26"/>
          <p:cNvSpPr txBox="1"/>
          <p:nvPr/>
        </p:nvSpPr>
        <p:spPr>
          <a:xfrm>
            <a:off x="4625926" y="3033085"/>
            <a:ext cx="69762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Arial Unicode MS" pitchFamily="34" charset="-122"/>
                <a:ea typeface="Arial Unicode MS" pitchFamily="34" charset="-122"/>
                <a:cs typeface="Arial Unicode MS" pitchFamily="34" charset="-122"/>
              </a:rPr>
              <a:t>02</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2" name="TextBox 27"/>
          <p:cNvSpPr txBox="1"/>
          <p:nvPr/>
        </p:nvSpPr>
        <p:spPr>
          <a:xfrm>
            <a:off x="4736570" y="2799004"/>
            <a:ext cx="470706" cy="307777"/>
          </a:xfrm>
          <a:prstGeom prst="rect">
            <a:avLst/>
          </a:prstGeom>
          <a:noFill/>
        </p:spPr>
        <p:txBody>
          <a:bodyPr wrap="none" rtlCol="0">
            <a:spAutoFit/>
          </a:bodyPr>
          <a:lstStyle/>
          <a:p>
            <a:pPr algn="ctr"/>
            <a:r>
              <a:rPr lang="en-US" altLang="zh-CN" sz="1400" dirty="0" smtClean="0">
                <a:solidFill>
                  <a:srgbClr val="FFEEE2"/>
                </a:solidFill>
              </a:rPr>
              <a:t>text</a:t>
            </a:r>
            <a:endParaRPr lang="zh-CN" altLang="en-US" sz="1400" dirty="0">
              <a:solidFill>
                <a:srgbClr val="FFEEE2"/>
              </a:solidFill>
            </a:endParaRPr>
          </a:p>
        </p:txBody>
      </p:sp>
      <p:sp>
        <p:nvSpPr>
          <p:cNvPr id="23" name="TextBox 28"/>
          <p:cNvSpPr txBox="1"/>
          <p:nvPr/>
        </p:nvSpPr>
        <p:spPr>
          <a:xfrm>
            <a:off x="7513003" y="3033085"/>
            <a:ext cx="69762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Arial Unicode MS" pitchFamily="34" charset="-122"/>
                <a:ea typeface="Arial Unicode MS" pitchFamily="34" charset="-122"/>
                <a:cs typeface="Arial Unicode MS" pitchFamily="34" charset="-122"/>
              </a:rPr>
              <a:t>04</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4" name="TextBox 29"/>
          <p:cNvSpPr txBox="1"/>
          <p:nvPr/>
        </p:nvSpPr>
        <p:spPr>
          <a:xfrm>
            <a:off x="7623647" y="2799004"/>
            <a:ext cx="470706" cy="307777"/>
          </a:xfrm>
          <a:prstGeom prst="rect">
            <a:avLst/>
          </a:prstGeom>
          <a:noFill/>
        </p:spPr>
        <p:txBody>
          <a:bodyPr wrap="none" rtlCol="0">
            <a:spAutoFit/>
          </a:bodyPr>
          <a:lstStyle/>
          <a:p>
            <a:pPr algn="ctr"/>
            <a:r>
              <a:rPr lang="en-US" altLang="zh-CN" sz="1400" dirty="0" smtClean="0">
                <a:solidFill>
                  <a:srgbClr val="FFEEE2"/>
                </a:solidFill>
              </a:rPr>
              <a:t>text</a:t>
            </a:r>
            <a:endParaRPr lang="zh-CN" altLang="en-US" sz="1400" dirty="0">
              <a:solidFill>
                <a:srgbClr val="FFEEE2"/>
              </a:solidFill>
            </a:endParaRPr>
          </a:p>
        </p:txBody>
      </p:sp>
      <p:sp>
        <p:nvSpPr>
          <p:cNvPr id="25" name="TextBox 30"/>
          <p:cNvSpPr txBox="1"/>
          <p:nvPr/>
        </p:nvSpPr>
        <p:spPr>
          <a:xfrm>
            <a:off x="6042035" y="3033085"/>
            <a:ext cx="697627" cy="646331"/>
          </a:xfrm>
          <a:prstGeom prst="rect">
            <a:avLst/>
          </a:prstGeom>
          <a:noFill/>
        </p:spPr>
        <p:txBody>
          <a:bodyPr wrap="none" rtlCol="0">
            <a:spAutoFit/>
          </a:bodyPr>
          <a:lstStyle/>
          <a:p>
            <a:r>
              <a:rPr lang="en-US" altLang="zh-CN" sz="3600" b="1" dirty="0" smtClean="0">
                <a:solidFill>
                  <a:srgbClr val="BE8C83"/>
                </a:solidFill>
                <a:latin typeface="Arial Unicode MS" pitchFamily="34" charset="-122"/>
                <a:ea typeface="Arial Unicode MS" pitchFamily="34" charset="-122"/>
                <a:cs typeface="Arial Unicode MS" pitchFamily="34" charset="-122"/>
              </a:rPr>
              <a:t>03</a:t>
            </a:r>
            <a:endParaRPr lang="zh-CN" altLang="en-US" sz="900" b="1" dirty="0">
              <a:solidFill>
                <a:srgbClr val="BE8C83"/>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173380" y="3613386"/>
            <a:ext cx="470706" cy="307777"/>
          </a:xfrm>
          <a:prstGeom prst="rect">
            <a:avLst/>
          </a:prstGeom>
          <a:noFill/>
        </p:spPr>
        <p:txBody>
          <a:bodyPr wrap="none" rtlCol="0">
            <a:spAutoFit/>
          </a:bodyPr>
          <a:lstStyle/>
          <a:p>
            <a:pPr algn="ctr"/>
            <a:r>
              <a:rPr lang="en-US" altLang="zh-CN" sz="1400" dirty="0" smtClean="0">
                <a:solidFill>
                  <a:srgbClr val="FFEEE2"/>
                </a:solidFill>
              </a:rPr>
              <a:t>text</a:t>
            </a:r>
            <a:endParaRPr lang="zh-CN" altLang="en-US" sz="1400" dirty="0">
              <a:solidFill>
                <a:srgbClr val="FFEEE2"/>
              </a:solidFill>
            </a:endParaRPr>
          </a:p>
        </p:txBody>
      </p:sp>
      <p:sp>
        <p:nvSpPr>
          <p:cNvPr id="27" name="矩形 26"/>
          <p:cNvSpPr/>
          <p:nvPr/>
        </p:nvSpPr>
        <p:spPr>
          <a:xfrm>
            <a:off x="3249902" y="5193325"/>
            <a:ext cx="565348" cy="369332"/>
          </a:xfrm>
          <a:prstGeom prst="rect">
            <a:avLst/>
          </a:prstGeom>
        </p:spPr>
        <p:txBody>
          <a:bodyPr wrap="none">
            <a:spAutoFit/>
          </a:bodyPr>
          <a:lstStyle/>
          <a:p>
            <a:r>
              <a:rPr lang="en-US" altLang="zh-CN" dirty="0" smtClean="0">
                <a:solidFill>
                  <a:srgbClr val="BE8C83"/>
                </a:solidFill>
              </a:rPr>
              <a:t>Text</a:t>
            </a:r>
            <a:endParaRPr lang="en-US" altLang="zh-CN" dirty="0">
              <a:solidFill>
                <a:srgbClr val="BE8C83"/>
              </a:solidFill>
            </a:endParaRPr>
          </a:p>
        </p:txBody>
      </p:sp>
      <p:sp>
        <p:nvSpPr>
          <p:cNvPr id="28" name="矩形 27"/>
          <p:cNvSpPr/>
          <p:nvPr/>
        </p:nvSpPr>
        <p:spPr>
          <a:xfrm>
            <a:off x="4704208" y="11608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29" name="矩形 28"/>
          <p:cNvSpPr/>
          <p:nvPr/>
        </p:nvSpPr>
        <p:spPr>
          <a:xfrm>
            <a:off x="6136979" y="5193325"/>
            <a:ext cx="565348" cy="369332"/>
          </a:xfrm>
          <a:prstGeom prst="rect">
            <a:avLst/>
          </a:prstGeom>
        </p:spPr>
        <p:txBody>
          <a:bodyPr wrap="none">
            <a:spAutoFit/>
          </a:bodyPr>
          <a:lstStyle/>
          <a:p>
            <a:r>
              <a:rPr lang="en-US" altLang="zh-CN" dirty="0" smtClean="0">
                <a:solidFill>
                  <a:srgbClr val="BE8C83"/>
                </a:solidFill>
              </a:rPr>
              <a:t>Text</a:t>
            </a:r>
            <a:endParaRPr lang="en-US" altLang="zh-CN" dirty="0">
              <a:solidFill>
                <a:srgbClr val="BE8C83"/>
              </a:solidFill>
            </a:endParaRPr>
          </a:p>
        </p:txBody>
      </p:sp>
      <p:sp>
        <p:nvSpPr>
          <p:cNvPr id="30" name="矩形 29"/>
          <p:cNvSpPr/>
          <p:nvPr/>
        </p:nvSpPr>
        <p:spPr>
          <a:xfrm>
            <a:off x="7579142" y="11608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31" name="文本框 30"/>
          <p:cNvSpPr txBox="1"/>
          <p:nvPr/>
        </p:nvSpPr>
        <p:spPr>
          <a:xfrm>
            <a:off x="8006496" y="4609657"/>
            <a:ext cx="2236510" cy="830997"/>
          </a:xfrm>
          <a:prstGeom prst="rect">
            <a:avLst/>
          </a:prstGeom>
        </p:spPr>
        <p:txBody>
          <a:bodyPr wrap="none">
            <a:spAutoFit/>
          </a:bodyPr>
          <a:lstStyle>
            <a:defPPr>
              <a:defRPr lang="zh-CN"/>
            </a:defPPr>
            <a:lvl1pPr algn="ctr">
              <a:lnSpc>
                <a:spcPct val="100000"/>
              </a:lnSpc>
              <a:spcBef>
                <a:spcPct val="0"/>
              </a:spcBef>
              <a:buFontTx/>
              <a:buNone/>
              <a:defRPr sz="36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b="0" dirty="0">
                <a:sym typeface="+mn-lt"/>
              </a:rPr>
              <a:t>点击此处添加</a:t>
            </a:r>
            <a:r>
              <a:rPr lang="zh-CN" altLang="en-US" sz="1600" b="0" dirty="0" smtClean="0">
                <a:sym typeface="+mn-lt"/>
              </a:rPr>
              <a:t>文字说明</a:t>
            </a:r>
            <a:endParaRPr lang="en-US" altLang="zh-CN" sz="1600" b="0" dirty="0" smtClean="0">
              <a:sym typeface="+mn-lt"/>
            </a:endParaRPr>
          </a:p>
          <a:p>
            <a:r>
              <a:rPr lang="zh-CN" altLang="en-US" sz="1600" b="0" dirty="0" smtClean="0">
                <a:sym typeface="+mn-lt"/>
              </a:rPr>
              <a:t>点击</a:t>
            </a:r>
            <a:r>
              <a:rPr lang="zh-CN" altLang="en-US" sz="1600" b="0" dirty="0">
                <a:sym typeface="+mn-lt"/>
              </a:rPr>
              <a:t>此处添加文字说明</a:t>
            </a:r>
          </a:p>
          <a:p>
            <a:r>
              <a:rPr lang="zh-CN" altLang="en-US" sz="1600" b="0" dirty="0">
                <a:sym typeface="+mn-lt"/>
              </a:rPr>
              <a:t>点击此处添加文字说明</a:t>
            </a:r>
          </a:p>
        </p:txBody>
      </p:sp>
      <p:sp>
        <p:nvSpPr>
          <p:cNvPr id="32" name="文本框 31"/>
          <p:cNvSpPr txBox="1"/>
          <p:nvPr/>
        </p:nvSpPr>
        <p:spPr>
          <a:xfrm>
            <a:off x="8006496" y="3881855"/>
            <a:ext cx="2031325" cy="646331"/>
          </a:xfrm>
          <a:prstGeom prst="rect">
            <a:avLst/>
          </a:prstGeom>
        </p:spPr>
        <p:txBody>
          <a:bodyPr wrap="none">
            <a:spAutoFit/>
          </a:bodyPr>
          <a:lstStyle>
            <a:defPPr>
              <a:defRPr lang="zh-CN"/>
            </a:defPPr>
            <a:lvl1pPr algn="ctr">
              <a:lnSpc>
                <a:spcPct val="100000"/>
              </a:lnSpc>
              <a:spcBef>
                <a:spcPct val="0"/>
              </a:spcBef>
              <a:buFontTx/>
              <a:buNone/>
              <a:defRPr sz="3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b="1" dirty="0">
                <a:sym typeface="+mn-lt"/>
              </a:rPr>
              <a:t>添加标题</a:t>
            </a:r>
          </a:p>
        </p:txBody>
      </p:sp>
      <p:sp>
        <p:nvSpPr>
          <p:cNvPr id="33" name="Freeform 5"/>
          <p:cNvSpPr>
            <a:spLocks noEditPoints="1"/>
          </p:cNvSpPr>
          <p:nvPr/>
        </p:nvSpPr>
        <p:spPr bwMode="auto">
          <a:xfrm>
            <a:off x="4758346" y="19451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BE8C8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9"/>
          <p:cNvSpPr>
            <a:spLocks noEditPoints="1"/>
          </p:cNvSpPr>
          <p:nvPr/>
        </p:nvSpPr>
        <p:spPr bwMode="auto">
          <a:xfrm>
            <a:off x="3333405" y="4290333"/>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gradFill>
            <a:gsLst>
              <a:gs pos="0">
                <a:srgbClr val="FFEEE2"/>
              </a:gs>
              <a:gs pos="100000">
                <a:srgbClr val="FFEEE2"/>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3"/>
          <p:cNvSpPr>
            <a:spLocks noEditPoints="1"/>
          </p:cNvSpPr>
          <p:nvPr/>
        </p:nvSpPr>
        <p:spPr bwMode="auto">
          <a:xfrm>
            <a:off x="6241979" y="4394876"/>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gradFill>
            <a:gsLst>
              <a:gs pos="0">
                <a:srgbClr val="FFEEE2"/>
              </a:gs>
              <a:gs pos="100000">
                <a:srgbClr val="FFEEE2"/>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7"/>
          <p:cNvSpPr>
            <a:spLocks noEditPoints="1"/>
          </p:cNvSpPr>
          <p:nvPr/>
        </p:nvSpPr>
        <p:spPr bwMode="auto">
          <a:xfrm>
            <a:off x="7665649" y="20233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BE8C83"/>
          </a:solidFill>
          <a:ln>
            <a:noFill/>
          </a:ln>
        </p:spPr>
        <p:txBody>
          <a:bodyPr vert="horz" wrap="square" lIns="91440" tIns="45720" rIns="91440" bIns="45720" numCol="1" anchor="t" anchorCtr="0" compatLnSpc="1">
            <a:prstTxWarp prst="textNoShape">
              <a:avLst/>
            </a:prstTxWarp>
          </a:bodyPr>
          <a:lstStyle/>
          <a:p>
            <a:endParaRPr lang="zh-CN" altLang="en-US"/>
          </a:p>
        </p:txBody>
      </p:sp>
    </p:spTree>
    <p:custDataLst>
      <p:tags r:id="rId1"/>
    </p:custDataLst>
    <p:extLst>
      <p:ext uri="{BB962C8B-B14F-4D97-AF65-F5344CB8AC3E}">
        <p14:creationId xmlns:p14="http://schemas.microsoft.com/office/powerpoint/2010/main" xmlns="" val="19871858"/>
      </p:ext>
    </p:extLst>
  </p:cSld>
  <p:clrMapOvr>
    <a:masterClrMapping/>
  </p:clrMapOvr>
  <mc:AlternateContent xmlns:mc="http://schemas.openxmlformats.org/markup-compatibility/2006">
    <mc:Choice xmlns:p14="http://schemas.microsoft.com/office/powerpoint/2010/main" xmlns="" Requires="p14">
      <p:transition spd="med" p14:dur="700" advTm="23021">
        <p:fade/>
      </p:transition>
    </mc:Choice>
    <mc:Fallback>
      <p:transition spd="med" advTm="230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1000"/>
                                        <p:tgtEl>
                                          <p:spTgt spid="23"/>
                                        </p:tgtEl>
                                      </p:cBhvr>
                                    </p:animEffect>
                                    <p:anim calcmode="lin" valueType="num">
                                      <p:cBhvr>
                                        <p:cTn id="112" dur="1000" fill="hold"/>
                                        <p:tgtEl>
                                          <p:spTgt spid="23"/>
                                        </p:tgtEl>
                                        <p:attrNameLst>
                                          <p:attrName>ppt_x</p:attrName>
                                        </p:attrNameLst>
                                      </p:cBhvr>
                                      <p:tavLst>
                                        <p:tav tm="0">
                                          <p:val>
                                            <p:strVal val="#ppt_x"/>
                                          </p:val>
                                        </p:tav>
                                        <p:tav tm="100000">
                                          <p:val>
                                            <p:strVal val="#ppt_x"/>
                                          </p:val>
                                        </p:tav>
                                      </p:tavLst>
                                    </p:anim>
                                    <p:anim calcmode="lin" valueType="num">
                                      <p:cBhvr>
                                        <p:cTn id="1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1000"/>
                                        <p:tgtEl>
                                          <p:spTgt spid="30"/>
                                        </p:tgtEl>
                                      </p:cBhvr>
                                    </p:animEffect>
                                    <p:anim calcmode="lin" valueType="num">
                                      <p:cBhvr>
                                        <p:cTn id="124" dur="1000" fill="hold"/>
                                        <p:tgtEl>
                                          <p:spTgt spid="30"/>
                                        </p:tgtEl>
                                        <p:attrNameLst>
                                          <p:attrName>ppt_x</p:attrName>
                                        </p:attrNameLst>
                                      </p:cBhvr>
                                      <p:tavLst>
                                        <p:tav tm="0">
                                          <p:val>
                                            <p:strVal val="#ppt_x"/>
                                          </p:val>
                                        </p:tav>
                                        <p:tav tm="100000">
                                          <p:val>
                                            <p:strVal val="#ppt_x"/>
                                          </p:val>
                                        </p:tav>
                                      </p:tavLst>
                                    </p:anim>
                                    <p:anim calcmode="lin" valueType="num">
                                      <p:cBhvr>
                                        <p:cTn id="12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additive="base">
                                        <p:cTn id="130" dur="500" fill="hold"/>
                                        <p:tgtEl>
                                          <p:spTgt spid="32"/>
                                        </p:tgtEl>
                                        <p:attrNameLst>
                                          <p:attrName>ppt_x</p:attrName>
                                        </p:attrNameLst>
                                      </p:cBhvr>
                                      <p:tavLst>
                                        <p:tav tm="0">
                                          <p:val>
                                            <p:strVal val="1+#ppt_w/2"/>
                                          </p:val>
                                        </p:tav>
                                        <p:tav tm="100000">
                                          <p:val>
                                            <p:strVal val="#ppt_x"/>
                                          </p:val>
                                        </p:tav>
                                      </p:tavLst>
                                    </p:anim>
                                    <p:anim calcmode="lin" valueType="num">
                                      <p:cBhvr additive="base">
                                        <p:cTn id="13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31"/>
                                        </p:tgtEl>
                                        <p:attrNameLst>
                                          <p:attrName>ppt_y</p:attrName>
                                        </p:attrNameLst>
                                      </p:cBhvr>
                                      <p:tavLst>
                                        <p:tav tm="0">
                                          <p:val>
                                            <p:strVal val="#ppt_y"/>
                                          </p:val>
                                        </p:tav>
                                        <p:tav tm="100000">
                                          <p:val>
                                            <p:strVal val="#ppt_y"/>
                                          </p:val>
                                        </p:tav>
                                      </p:tavLst>
                                    </p:anim>
                                    <p:anim calcmode="lin" valueType="num">
                                      <p:cBhvr>
                                        <p:cTn id="13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6" name="Text Box 3"/>
          <p:cNvSpPr>
            <a:spLocks noChangeArrowheads="1"/>
          </p:cNvSpPr>
          <p:nvPr/>
        </p:nvSpPr>
        <p:spPr bwMode="auto">
          <a:xfrm>
            <a:off x="2204380" y="3307248"/>
            <a:ext cx="3877985" cy="1692771"/>
          </a:xfrm>
          <a:prstGeom prst="rect">
            <a:avLst/>
          </a:prstGeom>
          <a:extLst/>
        </p:spPr>
        <p:txBody>
          <a:bodyPr wrap="none">
            <a:spAutoFit/>
          </a:bodyPr>
          <a:lstStyle/>
          <a:p>
            <a:pPr algn="r">
              <a:spcBef>
                <a:spcPct val="0"/>
              </a:spcBef>
            </a:pPr>
            <a:r>
              <a:rPr lang="en-US" altLang="zh-CN"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20XX</a:t>
            </a:r>
            <a:r>
              <a:rPr lang="zh-CN" altLang="en-US"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工作重点</a:t>
            </a:r>
            <a:endPar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矩形 6"/>
          <p:cNvSpPr/>
          <p:nvPr/>
        </p:nvSpPr>
        <p:spPr>
          <a:xfrm>
            <a:off x="3066203" y="2628939"/>
            <a:ext cx="3037626" cy="369332"/>
          </a:xfrm>
          <a:prstGeom prst="rect">
            <a:avLst/>
          </a:prstGeom>
        </p:spPr>
        <p:txBody>
          <a:bodyPr wrap="none">
            <a:spAutoFit/>
          </a:bodyPr>
          <a:lstStyle/>
          <a:p>
            <a:pPr algn="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focus of work in </a:t>
            </a:r>
            <a:r>
              <a:rPr lang="en-US" altLang="zh-CN"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2088</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8" name="Text Box 3"/>
          <p:cNvSpPr>
            <a:spLocks noChangeArrowheads="1"/>
          </p:cNvSpPr>
          <p:nvPr/>
        </p:nvSpPr>
        <p:spPr bwMode="auto">
          <a:xfrm>
            <a:off x="6508608" y="2407506"/>
            <a:ext cx="3533340" cy="3154710"/>
          </a:xfrm>
          <a:prstGeom prst="rect">
            <a:avLst/>
          </a:prstGeom>
          <a:extLst/>
        </p:spPr>
        <p:txBody>
          <a:bodyPr wrap="none">
            <a:spAutoFit/>
          </a:bodyPr>
          <a:lstStyle/>
          <a:p>
            <a:pPr algn="ctr">
              <a:spcBef>
                <a:spcPct val="0"/>
              </a:spcBef>
            </a:pPr>
            <a:r>
              <a:rPr lang="en-US" altLang="zh-CN" sz="19900" dirty="0" smtClean="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04</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82996406"/>
      </p:ext>
    </p:extLst>
  </p:cSld>
  <p:clrMapOvr>
    <a:masterClrMapping/>
  </p:clrMapOvr>
  <p:transition spd="slow" advTm="43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903288" y="1808163"/>
            <a:ext cx="10385425" cy="3673475"/>
            <a:chOff x="712" y="1139"/>
            <a:chExt cx="5683" cy="2010"/>
          </a:xfrm>
        </p:grpSpPr>
        <p:sp>
          <p:nvSpPr>
            <p:cNvPr id="3" name="Freeform 7"/>
            <p:cNvSpPr>
              <a:spLocks/>
            </p:cNvSpPr>
            <p:nvPr/>
          </p:nvSpPr>
          <p:spPr bwMode="auto">
            <a:xfrm>
              <a:off x="712" y="1139"/>
              <a:ext cx="4191" cy="2010"/>
            </a:xfrm>
            <a:custGeom>
              <a:avLst/>
              <a:gdLst>
                <a:gd name="T0" fmla="*/ 152343837 w 573"/>
                <a:gd name="T1" fmla="*/ 0 h 273"/>
                <a:gd name="T2" fmla="*/ 248631916 w 573"/>
                <a:gd name="T3" fmla="*/ 35200946 h 273"/>
                <a:gd name="T4" fmla="*/ 324720860 w 573"/>
                <a:gd name="T5" fmla="*/ 107853795 h 273"/>
                <a:gd name="T6" fmla="*/ 332528100 w 573"/>
                <a:gd name="T7" fmla="*/ 113736763 h 273"/>
                <a:gd name="T8" fmla="*/ 400809803 w 573"/>
                <a:gd name="T9" fmla="*/ 120748085 h 273"/>
                <a:gd name="T10" fmla="*/ 477064646 w 573"/>
                <a:gd name="T11" fmla="*/ 71527374 h 273"/>
                <a:gd name="T12" fmla="*/ 537539167 w 573"/>
                <a:gd name="T13" fmla="*/ 51601059 h 273"/>
                <a:gd name="T14" fmla="*/ 641657540 w 573"/>
                <a:gd name="T15" fmla="*/ 160729996 h 273"/>
                <a:gd name="T16" fmla="*/ 537539167 w 573"/>
                <a:gd name="T17" fmla="*/ 269685742 h 273"/>
                <a:gd name="T18" fmla="*/ 477064646 w 573"/>
                <a:gd name="T19" fmla="*/ 249783009 h 273"/>
                <a:gd name="T20" fmla="*/ 400809803 w 573"/>
                <a:gd name="T21" fmla="*/ 199436765 h 273"/>
                <a:gd name="T22" fmla="*/ 332528100 w 573"/>
                <a:gd name="T23" fmla="*/ 206445267 h 273"/>
                <a:gd name="T24" fmla="*/ 324720860 w 573"/>
                <a:gd name="T25" fmla="*/ 212331055 h 273"/>
                <a:gd name="T26" fmla="*/ 248631916 w 573"/>
                <a:gd name="T27" fmla="*/ 286085847 h 273"/>
                <a:gd name="T28" fmla="*/ 152343837 w 573"/>
                <a:gd name="T29" fmla="*/ 320184850 h 273"/>
                <a:gd name="T30" fmla="*/ 44857260 w 573"/>
                <a:gd name="T31" fmla="*/ 273191616 h 273"/>
                <a:gd name="T32" fmla="*/ 0 w 573"/>
                <a:gd name="T33" fmla="*/ 160729996 h 273"/>
                <a:gd name="T34" fmla="*/ 44857260 w 573"/>
                <a:gd name="T35" fmla="*/ 46993233 h 273"/>
                <a:gd name="T36" fmla="*/ 152343837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5" name="Oval 9"/>
            <p:cNvSpPr>
              <a:spLocks noChangeArrowheads="1"/>
            </p:cNvSpPr>
            <p:nvPr/>
          </p:nvSpPr>
          <p:spPr bwMode="auto">
            <a:xfrm>
              <a:off x="1107" y="1522"/>
              <a:ext cx="1243" cy="1252"/>
            </a:xfrm>
            <a:prstGeom prst="ellipse">
              <a:avLst/>
            </a:prstGeom>
            <a:solidFill>
              <a:schemeClr val="bg2">
                <a:lumMod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6" name="Freeform 10"/>
            <p:cNvSpPr>
              <a:spLocks/>
            </p:cNvSpPr>
            <p:nvPr/>
          </p:nvSpPr>
          <p:spPr bwMode="auto">
            <a:xfrm>
              <a:off x="3543" y="1463"/>
              <a:ext cx="2852" cy="1370"/>
            </a:xfrm>
            <a:custGeom>
              <a:avLst/>
              <a:gdLst>
                <a:gd name="T0" fmla="*/ 104003167 w 390"/>
                <a:gd name="T1" fmla="*/ 0 h 186"/>
                <a:gd name="T2" fmla="*/ 168832842 w 390"/>
                <a:gd name="T3" fmla="*/ 23478338 h 186"/>
                <a:gd name="T4" fmla="*/ 220386815 w 390"/>
                <a:gd name="T5" fmla="*/ 74099794 h 186"/>
                <a:gd name="T6" fmla="*/ 225886057 w 390"/>
                <a:gd name="T7" fmla="*/ 77611030 h 186"/>
                <a:gd name="T8" fmla="*/ 272836010 w 390"/>
                <a:gd name="T9" fmla="*/ 82402613 h 186"/>
                <a:gd name="T10" fmla="*/ 324367313 w 390"/>
                <a:gd name="T11" fmla="*/ 48213858 h 186"/>
                <a:gd name="T12" fmla="*/ 365671769 w 390"/>
                <a:gd name="T13" fmla="*/ 34165590 h 186"/>
                <a:gd name="T14" fmla="*/ 436169238 w 390"/>
                <a:gd name="T15" fmla="*/ 109369081 h 186"/>
                <a:gd name="T16" fmla="*/ 365671769 w 390"/>
                <a:gd name="T17" fmla="*/ 183468816 h 186"/>
                <a:gd name="T18" fmla="*/ 324367313 w 390"/>
                <a:gd name="T19" fmla="*/ 169420608 h 186"/>
                <a:gd name="T20" fmla="*/ 272836010 w 390"/>
                <a:gd name="T21" fmla="*/ 136361860 h 186"/>
                <a:gd name="T22" fmla="*/ 225886057 w 390"/>
                <a:gd name="T23" fmla="*/ 141150680 h 186"/>
                <a:gd name="T24" fmla="*/ 220386815 w 390"/>
                <a:gd name="T25" fmla="*/ 144664745 h 186"/>
                <a:gd name="T26" fmla="*/ 168832842 w 390"/>
                <a:gd name="T27" fmla="*/ 195283372 h 186"/>
                <a:gd name="T28" fmla="*/ 104003167 w 390"/>
                <a:gd name="T29" fmla="*/ 218761710 h 186"/>
                <a:gd name="T30" fmla="*/ 30137047 w 390"/>
                <a:gd name="T31" fmla="*/ 186980112 h 186"/>
                <a:gd name="T32" fmla="*/ 0 w 390"/>
                <a:gd name="T33" fmla="*/ 109369081 h 186"/>
                <a:gd name="T34" fmla="*/ 30137047 w 390"/>
                <a:gd name="T35" fmla="*/ 31781599 h 186"/>
                <a:gd name="T36" fmla="*/ 104003167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8" name="Oval 12"/>
            <p:cNvSpPr>
              <a:spLocks noChangeArrowheads="1"/>
            </p:cNvSpPr>
            <p:nvPr/>
          </p:nvSpPr>
          <p:spPr bwMode="auto">
            <a:xfrm>
              <a:off x="3857" y="1765"/>
              <a:ext cx="753" cy="766"/>
            </a:xfrm>
            <a:prstGeom prst="ellipse">
              <a:avLst/>
            </a:prstGeom>
            <a:solidFill>
              <a:srgbClr val="BE8C8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0" name="Oval 14"/>
            <p:cNvSpPr>
              <a:spLocks noChangeArrowheads="1"/>
            </p:cNvSpPr>
            <p:nvPr/>
          </p:nvSpPr>
          <p:spPr bwMode="auto">
            <a:xfrm>
              <a:off x="5729" y="1927"/>
              <a:ext cx="432" cy="434"/>
            </a:xfrm>
            <a:prstGeom prst="ellipse">
              <a:avLst/>
            </a:prstGeom>
            <a:solidFill>
              <a:schemeClr val="bg2">
                <a:lumMod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1" name="Freeform 15"/>
            <p:cNvSpPr>
              <a:spLocks/>
            </p:cNvSpPr>
            <p:nvPr/>
          </p:nvSpPr>
          <p:spPr bwMode="auto">
            <a:xfrm>
              <a:off x="2709" y="1993"/>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2" name="Freeform 16"/>
            <p:cNvSpPr>
              <a:spLocks/>
            </p:cNvSpPr>
            <p:nvPr/>
          </p:nvSpPr>
          <p:spPr bwMode="auto">
            <a:xfrm>
              <a:off x="4903" y="2037"/>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3" name="Group 98"/>
          <p:cNvGrpSpPr>
            <a:grpSpLocks noChangeAspect="1"/>
          </p:cNvGrpSpPr>
          <p:nvPr/>
        </p:nvGrpSpPr>
        <p:grpSpPr bwMode="auto">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15" name="Freeform 100"/>
            <p:cNvSpPr>
              <a:spLocks/>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16" name="Freeform 101"/>
            <p:cNvSpPr>
              <a:spLocks/>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17"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grpSp>
      <p:grpSp>
        <p:nvGrpSpPr>
          <p:cNvPr id="18" name="Group 11"/>
          <p:cNvGrpSpPr>
            <a:grpSpLocks noChangeAspect="1"/>
          </p:cNvGrpSpPr>
          <p:nvPr/>
        </p:nvGrpSpPr>
        <p:grpSpPr bwMode="auto">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0" name="Freeform 13"/>
            <p:cNvSpPr>
              <a:spLocks/>
            </p:cNvSpPr>
            <p:nvPr/>
          </p:nvSpPr>
          <p:spPr bwMode="auto">
            <a:xfrm>
              <a:off x="2350" y="936"/>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1" name="Freeform 14"/>
            <p:cNvSpPr>
              <a:spLocks/>
            </p:cNvSpPr>
            <p:nvPr/>
          </p:nvSpPr>
          <p:spPr bwMode="auto">
            <a:xfrm>
              <a:off x="2673" y="917"/>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2" name="Freeform 15"/>
            <p:cNvSpPr>
              <a:spLocks/>
            </p:cNvSpPr>
            <p:nvPr/>
          </p:nvSpPr>
          <p:spPr bwMode="auto">
            <a:xfrm>
              <a:off x="2666" y="964"/>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3" name="Freeform 16"/>
            <p:cNvSpPr>
              <a:spLocks/>
            </p:cNvSpPr>
            <p:nvPr/>
          </p:nvSpPr>
          <p:spPr bwMode="auto">
            <a:xfrm>
              <a:off x="2284" y="1005"/>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4" name="Freeform 17"/>
            <p:cNvSpPr>
              <a:spLocks/>
            </p:cNvSpPr>
            <p:nvPr/>
          </p:nvSpPr>
          <p:spPr bwMode="auto">
            <a:xfrm>
              <a:off x="2044" y="983"/>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5" name="Freeform 18"/>
            <p:cNvSpPr>
              <a:spLocks/>
            </p:cNvSpPr>
            <p:nvPr/>
          </p:nvSpPr>
          <p:spPr bwMode="auto">
            <a:xfrm>
              <a:off x="2286" y="969"/>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7" name="Freeform 20"/>
            <p:cNvSpPr>
              <a:spLocks/>
            </p:cNvSpPr>
            <p:nvPr/>
          </p:nvSpPr>
          <p:spPr bwMode="auto">
            <a:xfrm>
              <a:off x="3075" y="969"/>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8" name="Freeform 21"/>
            <p:cNvSpPr>
              <a:spLocks/>
            </p:cNvSpPr>
            <p:nvPr/>
          </p:nvSpPr>
          <p:spPr bwMode="auto">
            <a:xfrm>
              <a:off x="3070" y="1005"/>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30" name="Freeform 23"/>
            <p:cNvSpPr>
              <a:spLocks/>
            </p:cNvSpPr>
            <p:nvPr/>
          </p:nvSpPr>
          <p:spPr bwMode="auto">
            <a:xfrm>
              <a:off x="2982" y="983"/>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grpSp>
      <p:grpSp>
        <p:nvGrpSpPr>
          <p:cNvPr id="31" name="Group 78"/>
          <p:cNvGrpSpPr>
            <a:grpSpLocks noChangeAspect="1"/>
          </p:cNvGrpSpPr>
          <p:nvPr/>
        </p:nvGrpSpPr>
        <p:grpSpPr bwMode="auto">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33"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34" name="Freeform 84"/>
            <p:cNvSpPr>
              <a:spLocks/>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35" name="Freeform 85"/>
            <p:cNvSpPr>
              <a:spLocks/>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sp>
          <p:nvSpPr>
            <p:cNvPr id="36"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p>
          </p:txBody>
        </p:sp>
      </p:grpSp>
      <p:sp>
        <p:nvSpPr>
          <p:cNvPr id="37" name="矩形 1"/>
          <p:cNvSpPr>
            <a:spLocks noChangeArrowheads="1"/>
          </p:cNvSpPr>
          <p:nvPr/>
        </p:nvSpPr>
        <p:spPr bwMode="auto">
          <a:xfrm>
            <a:off x="4318691" y="756684"/>
            <a:ext cx="2031326"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38" name="矩形 1"/>
          <p:cNvSpPr>
            <a:spLocks noChangeArrowheads="1"/>
          </p:cNvSpPr>
          <p:nvPr/>
        </p:nvSpPr>
        <p:spPr bwMode="auto">
          <a:xfrm>
            <a:off x="8152796" y="4824741"/>
            <a:ext cx="2031326"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39" name="矩形 1"/>
          <p:cNvSpPr>
            <a:spLocks noChangeArrowheads="1"/>
          </p:cNvSpPr>
          <p:nvPr/>
        </p:nvSpPr>
        <p:spPr bwMode="auto">
          <a:xfrm>
            <a:off x="8071957" y="756684"/>
            <a:ext cx="2031326"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40" name="矩形 1"/>
          <p:cNvSpPr>
            <a:spLocks noChangeArrowheads="1"/>
          </p:cNvSpPr>
          <p:nvPr/>
        </p:nvSpPr>
        <p:spPr bwMode="auto">
          <a:xfrm>
            <a:off x="4329303" y="4946577"/>
            <a:ext cx="2031326"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Tree>
    <p:custDataLst>
      <p:tags r:id="rId1"/>
    </p:custDataLst>
    <p:extLst>
      <p:ext uri="{BB962C8B-B14F-4D97-AF65-F5344CB8AC3E}">
        <p14:creationId xmlns:p14="http://schemas.microsoft.com/office/powerpoint/2010/main" xmlns="" val="3861207068"/>
      </p:ext>
    </p:extLst>
  </p:cSld>
  <p:clrMapOvr>
    <a:masterClrMapping/>
  </p:clrMapOvr>
  <mc:AlternateContent xmlns:mc="http://schemas.openxmlformats.org/markup-compatibility/2006">
    <mc:Choice xmlns:p14="http://schemas.microsoft.com/office/powerpoint/2010/main" xmlns="" Requires="p14">
      <p:transition spd="med" p14:dur="700" advTm="7016">
        <p:fade/>
      </p:transition>
    </mc:Choice>
    <mc:Fallback>
      <p:transition spd="med" advTm="70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360"/>
                                          </p:val>
                                        </p:tav>
                                        <p:tav tm="100000">
                                          <p:val>
                                            <p:fltVal val="0"/>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 calcmode="lin" valueType="num">
                                      <p:cBhvr>
                                        <p:cTn id="22" dur="500" fill="hold"/>
                                        <p:tgtEl>
                                          <p:spTgt spid="31"/>
                                        </p:tgtEl>
                                        <p:attrNameLst>
                                          <p:attrName>style.rotation</p:attrName>
                                        </p:attrNameLst>
                                      </p:cBhvr>
                                      <p:tavLst>
                                        <p:tav tm="0">
                                          <p:val>
                                            <p:fltVal val="360"/>
                                          </p:val>
                                        </p:tav>
                                        <p:tav tm="100000">
                                          <p:val>
                                            <p:fltVal val="0"/>
                                          </p:val>
                                        </p:tav>
                                      </p:tavLst>
                                    </p:anim>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组合 16390"/>
          <p:cNvGrpSpPr>
            <a:grpSpLocks/>
          </p:cNvGrpSpPr>
          <p:nvPr/>
        </p:nvGrpSpPr>
        <p:grpSpPr bwMode="auto">
          <a:xfrm>
            <a:off x="1098550" y="1968500"/>
            <a:ext cx="3028950" cy="1747838"/>
            <a:chOff x="1017588" y="2381250"/>
            <a:chExt cx="3028950" cy="1747838"/>
          </a:xfrm>
        </p:grpSpPr>
        <p:sp>
          <p:nvSpPr>
            <p:cNvPr id="25616" name="任意多边形 39"/>
            <p:cNvSpPr>
              <a:spLocks/>
            </p:cNvSpPr>
            <p:nvPr/>
          </p:nvSpPr>
          <p:spPr bwMode="auto">
            <a:xfrm>
              <a:off x="1017588" y="2381250"/>
              <a:ext cx="3028950" cy="1747838"/>
            </a:xfrm>
            <a:custGeom>
              <a:avLst/>
              <a:gdLst>
                <a:gd name="T0" fmla="*/ 0 w 3028950"/>
                <a:gd name="T1" fmla="*/ 0 h 1747838"/>
                <a:gd name="T2" fmla="*/ 2476500 w 3028950"/>
                <a:gd name="T3" fmla="*/ 0 h 1747838"/>
                <a:gd name="T4" fmla="*/ 3028950 w 3028950"/>
                <a:gd name="T5" fmla="*/ 557213 h 1747838"/>
                <a:gd name="T6" fmla="*/ 3028950 w 3028950"/>
                <a:gd name="T7" fmla="*/ 1098550 h 1747838"/>
                <a:gd name="T8" fmla="*/ 2817193 w 3028950"/>
                <a:gd name="T9" fmla="*/ 1098550 h 1747838"/>
                <a:gd name="T10" fmla="*/ 2772441 w 3028950"/>
                <a:gd name="T11" fmla="*/ 1104507 h 1747838"/>
                <a:gd name="T12" fmla="*/ 1514476 w 3028950"/>
                <a:gd name="T13" fmla="*/ 1747838 h 1747838"/>
                <a:gd name="T14" fmla="*/ 256510 w 3028950"/>
                <a:gd name="T15" fmla="*/ 1104507 h 1747838"/>
                <a:gd name="T16" fmla="*/ 211758 w 3028950"/>
                <a:gd name="T17" fmla="*/ 1098550 h 1747838"/>
                <a:gd name="T18" fmla="*/ 0 w 3028950"/>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8950" h="1747838">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solidFill>
              <a:srgbClr val="FFE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17" name="Freeform 8"/>
            <p:cNvSpPr>
              <a:spLocks/>
            </p:cNvSpPr>
            <p:nvPr/>
          </p:nvSpPr>
          <p:spPr bwMode="auto">
            <a:xfrm>
              <a:off x="3494088"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solidFill>
              <a:srgbClr val="BE8C8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25604" name="组合 16389"/>
          <p:cNvGrpSpPr>
            <a:grpSpLocks/>
          </p:cNvGrpSpPr>
          <p:nvPr/>
        </p:nvGrpSpPr>
        <p:grpSpPr bwMode="auto">
          <a:xfrm>
            <a:off x="4621213" y="1968500"/>
            <a:ext cx="3021012" cy="1747838"/>
            <a:chOff x="4438650" y="2381250"/>
            <a:chExt cx="3021013" cy="1747838"/>
          </a:xfrm>
          <a:solidFill>
            <a:srgbClr val="00B050"/>
          </a:solidFill>
        </p:grpSpPr>
        <p:sp>
          <p:nvSpPr>
            <p:cNvPr id="25614" name="任意多边形 40"/>
            <p:cNvSpPr>
              <a:spLocks/>
            </p:cNvSpPr>
            <p:nvPr/>
          </p:nvSpPr>
          <p:spPr bwMode="auto">
            <a:xfrm>
              <a:off x="4438650" y="2381250"/>
              <a:ext cx="3021013" cy="1747838"/>
            </a:xfrm>
            <a:custGeom>
              <a:avLst/>
              <a:gdLst>
                <a:gd name="T0" fmla="*/ 0 w 3021013"/>
                <a:gd name="T1" fmla="*/ 0 h 1747838"/>
                <a:gd name="T2" fmla="*/ 2468563 w 3021013"/>
                <a:gd name="T3" fmla="*/ 0 h 1747838"/>
                <a:gd name="T4" fmla="*/ 3021013 w 3021013"/>
                <a:gd name="T5" fmla="*/ 557213 h 1747838"/>
                <a:gd name="T6" fmla="*/ 3021013 w 3021013"/>
                <a:gd name="T7" fmla="*/ 1098550 h 1747838"/>
                <a:gd name="T8" fmla="*/ 2784650 w 3021013"/>
                <a:gd name="T9" fmla="*/ 1098550 h 1747838"/>
                <a:gd name="T10" fmla="*/ 2739897 w 3021013"/>
                <a:gd name="T11" fmla="*/ 1104507 h 1747838"/>
                <a:gd name="T12" fmla="*/ 1481932 w 3021013"/>
                <a:gd name="T13" fmla="*/ 1747838 h 1747838"/>
                <a:gd name="T14" fmla="*/ 223966 w 3021013"/>
                <a:gd name="T15" fmla="*/ 1104507 h 1747838"/>
                <a:gd name="T16" fmla="*/ 179214 w 3021013"/>
                <a:gd name="T17" fmla="*/ 1098550 h 1747838"/>
                <a:gd name="T18" fmla="*/ 0 w 3021013"/>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1013" h="1747838">
                  <a:moveTo>
                    <a:pt x="0" y="0"/>
                  </a:moveTo>
                  <a:lnTo>
                    <a:pt x="2468563" y="0"/>
                  </a:lnTo>
                  <a:lnTo>
                    <a:pt x="3021013" y="557213"/>
                  </a:lnTo>
                  <a:lnTo>
                    <a:pt x="3021013" y="1098550"/>
                  </a:lnTo>
                  <a:lnTo>
                    <a:pt x="2784650" y="1098550"/>
                  </a:lnTo>
                  <a:lnTo>
                    <a:pt x="2739897" y="1104507"/>
                  </a:lnTo>
                  <a:cubicBezTo>
                    <a:pt x="2411009" y="1151051"/>
                    <a:pt x="1529511" y="1315682"/>
                    <a:pt x="1481932" y="1747838"/>
                  </a:cubicBezTo>
                  <a:cubicBezTo>
                    <a:pt x="1434352" y="1315682"/>
                    <a:pt x="552855" y="1151051"/>
                    <a:pt x="223966" y="1104507"/>
                  </a:cubicBezTo>
                  <a:lnTo>
                    <a:pt x="179214" y="1098550"/>
                  </a:lnTo>
                  <a:lnTo>
                    <a:pt x="0" y="1098550"/>
                  </a:lnTo>
                  <a:lnTo>
                    <a:pt x="0" y="0"/>
                  </a:lnTo>
                  <a:close/>
                </a:path>
              </a:pathLst>
            </a:custGeom>
            <a:solidFill>
              <a:srgbClr val="FFE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15" name="Freeform 12"/>
            <p:cNvSpPr>
              <a:spLocks/>
            </p:cNvSpPr>
            <p:nvPr/>
          </p:nvSpPr>
          <p:spPr bwMode="auto">
            <a:xfrm>
              <a:off x="6907213"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solidFill>
              <a:srgbClr val="BE8C8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25605" name="组合 16391"/>
          <p:cNvGrpSpPr>
            <a:grpSpLocks/>
          </p:cNvGrpSpPr>
          <p:nvPr/>
        </p:nvGrpSpPr>
        <p:grpSpPr bwMode="auto">
          <a:xfrm>
            <a:off x="8331200" y="1968500"/>
            <a:ext cx="3019425" cy="1747838"/>
            <a:chOff x="8154988" y="2381250"/>
            <a:chExt cx="3019425" cy="1747838"/>
          </a:xfrm>
        </p:grpSpPr>
        <p:sp>
          <p:nvSpPr>
            <p:cNvPr id="25612" name="任意多边形 41"/>
            <p:cNvSpPr>
              <a:spLocks/>
            </p:cNvSpPr>
            <p:nvPr/>
          </p:nvSpPr>
          <p:spPr bwMode="auto">
            <a:xfrm>
              <a:off x="8154988" y="2381250"/>
              <a:ext cx="3019425" cy="1747838"/>
            </a:xfrm>
            <a:custGeom>
              <a:avLst/>
              <a:gdLst>
                <a:gd name="T0" fmla="*/ 0 w 3019425"/>
                <a:gd name="T1" fmla="*/ 0 h 1747838"/>
                <a:gd name="T2" fmla="*/ 2466975 w 3019425"/>
                <a:gd name="T3" fmla="*/ 0 h 1747838"/>
                <a:gd name="T4" fmla="*/ 3019425 w 3019425"/>
                <a:gd name="T5" fmla="*/ 557213 h 1747838"/>
                <a:gd name="T6" fmla="*/ 3019425 w 3019425"/>
                <a:gd name="T7" fmla="*/ 1098550 h 1747838"/>
                <a:gd name="T8" fmla="*/ 2783061 w 3019425"/>
                <a:gd name="T9" fmla="*/ 1098550 h 1747838"/>
                <a:gd name="T10" fmla="*/ 2738309 w 3019425"/>
                <a:gd name="T11" fmla="*/ 1104507 h 1747838"/>
                <a:gd name="T12" fmla="*/ 1480344 w 3019425"/>
                <a:gd name="T13" fmla="*/ 1747838 h 1747838"/>
                <a:gd name="T14" fmla="*/ 222378 w 3019425"/>
                <a:gd name="T15" fmla="*/ 1104507 h 1747838"/>
                <a:gd name="T16" fmla="*/ 177626 w 3019425"/>
                <a:gd name="T17" fmla="*/ 1098550 h 1747838"/>
                <a:gd name="T18" fmla="*/ 0 w 3019425"/>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9425" h="1747838">
                  <a:moveTo>
                    <a:pt x="0" y="0"/>
                  </a:moveTo>
                  <a:lnTo>
                    <a:pt x="2466975" y="0"/>
                  </a:lnTo>
                  <a:lnTo>
                    <a:pt x="3019425" y="557213"/>
                  </a:lnTo>
                  <a:lnTo>
                    <a:pt x="3019425" y="1098550"/>
                  </a:lnTo>
                  <a:lnTo>
                    <a:pt x="2783061" y="1098550"/>
                  </a:lnTo>
                  <a:lnTo>
                    <a:pt x="2738309" y="1104507"/>
                  </a:lnTo>
                  <a:cubicBezTo>
                    <a:pt x="2409420" y="1151051"/>
                    <a:pt x="1527923" y="1315682"/>
                    <a:pt x="1480344" y="1747838"/>
                  </a:cubicBezTo>
                  <a:cubicBezTo>
                    <a:pt x="1432764" y="1315682"/>
                    <a:pt x="551267" y="1151051"/>
                    <a:pt x="222378" y="1104507"/>
                  </a:cubicBezTo>
                  <a:lnTo>
                    <a:pt x="177626" y="1098550"/>
                  </a:lnTo>
                  <a:lnTo>
                    <a:pt x="0" y="1098550"/>
                  </a:lnTo>
                  <a:lnTo>
                    <a:pt x="0" y="0"/>
                  </a:lnTo>
                  <a:close/>
                </a:path>
              </a:pathLst>
            </a:custGeom>
            <a:solidFill>
              <a:srgbClr val="FFE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13" name="Freeform 16"/>
            <p:cNvSpPr>
              <a:spLocks/>
            </p:cNvSpPr>
            <p:nvPr/>
          </p:nvSpPr>
          <p:spPr bwMode="auto">
            <a:xfrm>
              <a:off x="10621963"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solidFill>
              <a:srgbClr val="BE8C8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5606" name="矩形 13"/>
          <p:cNvSpPr>
            <a:spLocks noChangeArrowheads="1"/>
          </p:cNvSpPr>
          <p:nvPr/>
        </p:nvSpPr>
        <p:spPr bwMode="auto">
          <a:xfrm>
            <a:off x="1415435" y="3994150"/>
            <a:ext cx="2492990"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p:txBody>
      </p:sp>
      <p:sp>
        <p:nvSpPr>
          <p:cNvPr id="25607" name="矩形 13"/>
          <p:cNvSpPr>
            <a:spLocks noChangeArrowheads="1"/>
          </p:cNvSpPr>
          <p:nvPr/>
        </p:nvSpPr>
        <p:spPr bwMode="auto">
          <a:xfrm>
            <a:off x="4934923" y="3994150"/>
            <a:ext cx="2492990"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p:txBody>
      </p:sp>
      <p:sp>
        <p:nvSpPr>
          <p:cNvPr id="25608" name="矩形 13"/>
          <p:cNvSpPr>
            <a:spLocks noChangeArrowheads="1"/>
          </p:cNvSpPr>
          <p:nvPr/>
        </p:nvSpPr>
        <p:spPr bwMode="auto">
          <a:xfrm>
            <a:off x="8644910" y="3994150"/>
            <a:ext cx="2492990" cy="133882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p:txBody>
      </p:sp>
      <p:sp>
        <p:nvSpPr>
          <p:cNvPr id="25609" name="矩形 13"/>
          <p:cNvSpPr>
            <a:spLocks noChangeArrowheads="1"/>
          </p:cNvSpPr>
          <p:nvPr/>
        </p:nvSpPr>
        <p:spPr bwMode="auto">
          <a:xfrm>
            <a:off x="1560513" y="2078038"/>
            <a:ext cx="2103437"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Clr>
                <a:schemeClr val="accent1"/>
              </a:buClr>
              <a:buFont typeface="Arial" panose="020B0604020202020204" pitchFamily="34" charset="0"/>
              <a:buNone/>
            </a:pPr>
            <a:r>
              <a:rPr lang="en-US" altLang="zh-CN" sz="6000" b="1" dirty="0">
                <a:latin typeface="微软雅黑" panose="020B0503020204020204" pitchFamily="34" charset="-122"/>
                <a:ea typeface="微软雅黑" panose="020B0503020204020204" pitchFamily="34" charset="-122"/>
              </a:rPr>
              <a:t>23%</a:t>
            </a:r>
            <a:endParaRPr lang="zh-CN" altLang="en-US" sz="6000" b="1" dirty="0">
              <a:latin typeface="微软雅黑" panose="020B0503020204020204" pitchFamily="34" charset="-122"/>
              <a:ea typeface="微软雅黑" panose="020B0503020204020204" pitchFamily="34" charset="-122"/>
            </a:endParaRPr>
          </a:p>
        </p:txBody>
      </p:sp>
      <p:sp>
        <p:nvSpPr>
          <p:cNvPr id="25610" name="矩形 13"/>
          <p:cNvSpPr>
            <a:spLocks noChangeArrowheads="1"/>
          </p:cNvSpPr>
          <p:nvPr/>
        </p:nvSpPr>
        <p:spPr bwMode="auto">
          <a:xfrm>
            <a:off x="5080000" y="2078038"/>
            <a:ext cx="2101850"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Clr>
                <a:schemeClr val="accent1"/>
              </a:buClr>
              <a:buFont typeface="Arial" panose="020B0604020202020204" pitchFamily="34" charset="0"/>
              <a:buNone/>
            </a:pPr>
            <a:r>
              <a:rPr lang="en-US" altLang="zh-CN" sz="6000" b="1" dirty="0">
                <a:solidFill>
                  <a:schemeClr val="tx1">
                    <a:lumMod val="85000"/>
                    <a:lumOff val="15000"/>
                  </a:schemeClr>
                </a:solidFill>
                <a:latin typeface="微软雅黑" panose="020B0503020204020204" pitchFamily="34" charset="-122"/>
                <a:ea typeface="微软雅黑" panose="020B0503020204020204" pitchFamily="34" charset="-122"/>
              </a:rPr>
              <a:t>34%</a:t>
            </a:r>
            <a:endParaRPr lang="zh-CN" altLang="en-US" sz="6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611" name="矩形 13"/>
          <p:cNvSpPr>
            <a:spLocks noChangeArrowheads="1"/>
          </p:cNvSpPr>
          <p:nvPr/>
        </p:nvSpPr>
        <p:spPr bwMode="auto">
          <a:xfrm>
            <a:off x="8789988" y="2078038"/>
            <a:ext cx="2101850"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Clr>
                <a:schemeClr val="accent1"/>
              </a:buClr>
              <a:buFont typeface="Arial" panose="020B0604020202020204" pitchFamily="34" charset="0"/>
              <a:buNone/>
            </a:pPr>
            <a:r>
              <a:rPr lang="en-US" altLang="zh-CN" sz="6000" b="1" dirty="0">
                <a:latin typeface="微软雅黑" panose="020B0503020204020204" pitchFamily="34" charset="-122"/>
                <a:ea typeface="微软雅黑" panose="020B0503020204020204" pitchFamily="34" charset="-122"/>
              </a:rPr>
              <a:t>45%</a:t>
            </a:r>
            <a:endParaRPr lang="zh-CN" altLang="en-US" sz="6000" b="1"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2392229712"/>
      </p:ext>
    </p:extLst>
  </p:cSld>
  <p:clrMapOvr>
    <a:masterClrMapping/>
  </p:clrMapOvr>
  <p:transition spd="slow" advTm="1123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anim calcmode="lin" valueType="num">
                                      <p:cBhvr>
                                        <p:cTn id="8" dur="1000" fill="hold"/>
                                        <p:tgtEl>
                                          <p:spTgt spid="25603"/>
                                        </p:tgtEl>
                                        <p:attrNameLst>
                                          <p:attrName>ppt_x</p:attrName>
                                        </p:attrNameLst>
                                      </p:cBhvr>
                                      <p:tavLst>
                                        <p:tav tm="0">
                                          <p:val>
                                            <p:strVal val="#ppt_x"/>
                                          </p:val>
                                        </p:tav>
                                        <p:tav tm="100000">
                                          <p:val>
                                            <p:strVal val="#ppt_x"/>
                                          </p:val>
                                        </p:tav>
                                      </p:tavLst>
                                    </p:anim>
                                    <p:anim calcmode="lin" valueType="num">
                                      <p:cBhvr>
                                        <p:cTn id="9" dur="1000" fill="hold"/>
                                        <p:tgtEl>
                                          <p:spTgt spid="256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609"/>
                                        </p:tgtEl>
                                        <p:attrNameLst>
                                          <p:attrName>style.visibility</p:attrName>
                                        </p:attrNameLst>
                                      </p:cBhvr>
                                      <p:to>
                                        <p:strVal val="visible"/>
                                      </p:to>
                                    </p:set>
                                    <p:animEffect transition="in" filter="fade">
                                      <p:cBhvr>
                                        <p:cTn id="14" dur="1000"/>
                                        <p:tgtEl>
                                          <p:spTgt spid="2560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ppt_x"/>
                                          </p:val>
                                        </p:tav>
                                        <p:tav tm="100000">
                                          <p:val>
                                            <p:strVal val="#ppt_x"/>
                                          </p:val>
                                        </p:tav>
                                      </p:tavLst>
                                    </p:anim>
                                    <p:anim calcmode="lin" valueType="num">
                                      <p:cBhvr additive="base">
                                        <p:cTn id="20"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604"/>
                                        </p:tgtEl>
                                        <p:attrNameLst>
                                          <p:attrName>style.visibility</p:attrName>
                                        </p:attrNameLst>
                                      </p:cBhvr>
                                      <p:to>
                                        <p:strVal val="visible"/>
                                      </p:to>
                                    </p:set>
                                    <p:animEffect transition="in" filter="fade">
                                      <p:cBhvr>
                                        <p:cTn id="25" dur="1000"/>
                                        <p:tgtEl>
                                          <p:spTgt spid="25604"/>
                                        </p:tgtEl>
                                      </p:cBhvr>
                                    </p:animEffect>
                                    <p:anim calcmode="lin" valueType="num">
                                      <p:cBhvr>
                                        <p:cTn id="26" dur="1000" fill="hold"/>
                                        <p:tgtEl>
                                          <p:spTgt spid="25604"/>
                                        </p:tgtEl>
                                        <p:attrNameLst>
                                          <p:attrName>ppt_x</p:attrName>
                                        </p:attrNameLst>
                                      </p:cBhvr>
                                      <p:tavLst>
                                        <p:tav tm="0">
                                          <p:val>
                                            <p:strVal val="#ppt_x"/>
                                          </p:val>
                                        </p:tav>
                                        <p:tav tm="100000">
                                          <p:val>
                                            <p:strVal val="#ppt_x"/>
                                          </p:val>
                                        </p:tav>
                                      </p:tavLst>
                                    </p:anim>
                                    <p:anim calcmode="lin" valueType="num">
                                      <p:cBhvr>
                                        <p:cTn id="27"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10"/>
                                        </p:tgtEl>
                                        <p:attrNameLst>
                                          <p:attrName>style.visibility</p:attrName>
                                        </p:attrNameLst>
                                      </p:cBhvr>
                                      <p:to>
                                        <p:strVal val="visible"/>
                                      </p:to>
                                    </p:set>
                                    <p:animEffect transition="in" filter="fade">
                                      <p:cBhvr>
                                        <p:cTn id="32" dur="1000"/>
                                        <p:tgtEl>
                                          <p:spTgt spid="256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ppt_x"/>
                                          </p:val>
                                        </p:tav>
                                        <p:tav tm="100000">
                                          <p:val>
                                            <p:strVal val="#ppt_x"/>
                                          </p:val>
                                        </p:tav>
                                      </p:tavLst>
                                    </p:anim>
                                    <p:anim calcmode="lin" valueType="num">
                                      <p:cBhvr additive="base">
                                        <p:cTn id="3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605"/>
                                        </p:tgtEl>
                                        <p:attrNameLst>
                                          <p:attrName>style.visibility</p:attrName>
                                        </p:attrNameLst>
                                      </p:cBhvr>
                                      <p:to>
                                        <p:strVal val="visible"/>
                                      </p:to>
                                    </p:set>
                                    <p:animEffect transition="in" filter="fade">
                                      <p:cBhvr>
                                        <p:cTn id="43" dur="1000"/>
                                        <p:tgtEl>
                                          <p:spTgt spid="25605"/>
                                        </p:tgtEl>
                                      </p:cBhvr>
                                    </p:animEffect>
                                    <p:anim calcmode="lin" valueType="num">
                                      <p:cBhvr>
                                        <p:cTn id="44" dur="1000" fill="hold"/>
                                        <p:tgtEl>
                                          <p:spTgt spid="25605"/>
                                        </p:tgtEl>
                                        <p:attrNameLst>
                                          <p:attrName>ppt_x</p:attrName>
                                        </p:attrNameLst>
                                      </p:cBhvr>
                                      <p:tavLst>
                                        <p:tav tm="0">
                                          <p:val>
                                            <p:strVal val="#ppt_x"/>
                                          </p:val>
                                        </p:tav>
                                        <p:tav tm="100000">
                                          <p:val>
                                            <p:strVal val="#ppt_x"/>
                                          </p:val>
                                        </p:tav>
                                      </p:tavLst>
                                    </p:anim>
                                    <p:anim calcmode="lin" valueType="num">
                                      <p:cBhvr>
                                        <p:cTn id="45"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611"/>
                                        </p:tgtEl>
                                        <p:attrNameLst>
                                          <p:attrName>style.visibility</p:attrName>
                                        </p:attrNameLst>
                                      </p:cBhvr>
                                      <p:to>
                                        <p:strVal val="visible"/>
                                      </p:to>
                                    </p:set>
                                    <p:animEffect transition="in" filter="fade">
                                      <p:cBhvr>
                                        <p:cTn id="50" dur="1000"/>
                                        <p:tgtEl>
                                          <p:spTgt spid="256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08"/>
                                        </p:tgtEl>
                                        <p:attrNameLst>
                                          <p:attrName>style.visibility</p:attrName>
                                        </p:attrNameLst>
                                      </p:cBhvr>
                                      <p:to>
                                        <p:strVal val="visible"/>
                                      </p:to>
                                    </p:set>
                                    <p:anim calcmode="lin" valueType="num">
                                      <p:cBhvr additive="base">
                                        <p:cTn id="55" dur="500" fill="hold"/>
                                        <p:tgtEl>
                                          <p:spTgt spid="25608"/>
                                        </p:tgtEl>
                                        <p:attrNameLst>
                                          <p:attrName>ppt_x</p:attrName>
                                        </p:attrNameLst>
                                      </p:cBhvr>
                                      <p:tavLst>
                                        <p:tav tm="0">
                                          <p:val>
                                            <p:strVal val="#ppt_x"/>
                                          </p:val>
                                        </p:tav>
                                        <p:tav tm="100000">
                                          <p:val>
                                            <p:strVal val="#ppt_x"/>
                                          </p:val>
                                        </p:tav>
                                      </p:tavLst>
                                    </p:anim>
                                    <p:anim calcmode="lin" valueType="num">
                                      <p:cBhvr additive="base">
                                        <p:cTn id="56"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p:bldP spid="25608" grpId="0"/>
      <p:bldP spid="25609" grpId="0"/>
      <p:bldP spid="25610" grpId="0"/>
      <p:bldP spid="256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p:cNvSpPr>
          <p:nvPr/>
        </p:nvSpPr>
        <p:spPr bwMode="auto">
          <a:xfrm>
            <a:off x="1027741" y="1066582"/>
            <a:ext cx="5147884" cy="64633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extLst/>
        </p:spPr>
        <p:txBody>
          <a:bodyPr wrap="none">
            <a:spAutoFit/>
          </a:bodyPr>
          <a:lstStyle/>
          <a:p>
            <a:pPr algn="ctr">
              <a:spcBef>
                <a:spcPct val="0"/>
              </a:spcBef>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点击添加标题</a:t>
            </a:r>
            <a:r>
              <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Add To The Title</a:t>
            </a:r>
            <a:endParaRPr lang="zh-CN"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3" name="AutoShape 2"/>
          <p:cNvSpPr>
            <a:spLocks/>
          </p:cNvSpPr>
          <p:nvPr/>
        </p:nvSpPr>
        <p:spPr bwMode="auto">
          <a:xfrm>
            <a:off x="1131888" y="1712913"/>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600" dirty="0">
                <a:solidFill>
                  <a:srgbClr val="FFEEE2"/>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800" dirty="0">
              <a:solidFill>
                <a:srgbClr val="FFEEE2"/>
              </a:solidFill>
              <a:ea typeface="微软雅黑" panose="020B0503020204020204" pitchFamily="34" charset="-122"/>
              <a:cs typeface="Helvetica" panose="020B0604020202020204" pitchFamily="34" charset="0"/>
            </a:endParaRPr>
          </a:p>
        </p:txBody>
      </p:sp>
      <p:sp>
        <p:nvSpPr>
          <p:cNvPr id="4" name="AutoShape 4"/>
          <p:cNvSpPr>
            <a:spLocks/>
          </p:cNvSpPr>
          <p:nvPr/>
        </p:nvSpPr>
        <p:spPr bwMode="auto">
          <a:xfrm>
            <a:off x="1252538" y="2589213"/>
            <a:ext cx="2730500" cy="2730500"/>
          </a:xfrm>
          <a:custGeom>
            <a:avLst/>
            <a:gdLst>
              <a:gd name="T0" fmla="*/ 189421552 w 19679"/>
              <a:gd name="T1" fmla="*/ 207922739 h 19679"/>
              <a:gd name="T2" fmla="*/ 189421552 w 19679"/>
              <a:gd name="T3" fmla="*/ 207922739 h 19679"/>
              <a:gd name="T4" fmla="*/ 189421552 w 19679"/>
              <a:gd name="T5" fmla="*/ 207922739 h 19679"/>
              <a:gd name="T6" fmla="*/ 189421552 w 19679"/>
              <a:gd name="T7" fmla="*/ 20792273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alpha val="21000"/>
            </a:schemeClr>
          </a:solidFill>
          <a:ln w="25400">
            <a:solidFill>
              <a:srgbClr val="C0C0C0"/>
            </a:solidFill>
            <a:round/>
            <a:headEnd/>
            <a:tailEnd/>
          </a:ln>
          <a:effectLst/>
        </p:spPr>
        <p:txBody>
          <a:bodyPr wrap="none" anchor="ctr"/>
          <a:lstStyle/>
          <a:p>
            <a:pPr eaLnBrk="1" hangingPunct="1">
              <a:defRPr/>
            </a:pPr>
            <a:endParaRPr lang="zh-CN" altLang="en-US" i="1">
              <a:latin typeface="微软雅黑" panose="020B0503020204020204" pitchFamily="34" charset="-122"/>
              <a:ea typeface="微软雅黑" panose="020B0503020204020204" pitchFamily="34" charset="-122"/>
            </a:endParaRPr>
          </a:p>
        </p:txBody>
      </p:sp>
      <p:sp>
        <p:nvSpPr>
          <p:cNvPr id="6" name="AutoShape 6"/>
          <p:cNvSpPr>
            <a:spLocks/>
          </p:cNvSpPr>
          <p:nvPr/>
        </p:nvSpPr>
        <p:spPr bwMode="auto">
          <a:xfrm>
            <a:off x="1354138" y="3862388"/>
            <a:ext cx="2527300" cy="1355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7" name="AutoShape 8"/>
          <p:cNvSpPr>
            <a:spLocks/>
          </p:cNvSpPr>
          <p:nvPr/>
        </p:nvSpPr>
        <p:spPr bwMode="auto">
          <a:xfrm>
            <a:off x="4913313"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20000"/>
            </a:srgbClr>
          </a:solidFill>
          <a:ln w="25400">
            <a:solidFill>
              <a:srgbClr val="C0C0C0"/>
            </a:solidFill>
            <a:round/>
            <a:headEnd/>
            <a:tailEnd/>
          </a:ln>
        </p:spPr>
        <p:txBody>
          <a:bodyPr wrap="none" anchor="ctr"/>
          <a:lstStyle/>
          <a:p>
            <a:endParaRPr lang="zh-CN" altLang="en-US"/>
          </a:p>
        </p:txBody>
      </p:sp>
      <p:sp>
        <p:nvSpPr>
          <p:cNvPr id="8" name="AutoShape 10"/>
          <p:cNvSpPr>
            <a:spLocks/>
          </p:cNvSpPr>
          <p:nvPr/>
        </p:nvSpPr>
        <p:spPr bwMode="auto">
          <a:xfrm>
            <a:off x="5014913" y="2955925"/>
            <a:ext cx="2527300" cy="2262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800" b="1">
              <a:latin typeface="微软雅黑" panose="020B0503020204020204" pitchFamily="34" charset="-122"/>
              <a:ea typeface="微软雅黑" panose="020B0503020204020204" pitchFamily="34" charset="-122"/>
            </a:endParaRPr>
          </a:p>
        </p:txBody>
      </p:sp>
      <p:sp>
        <p:nvSpPr>
          <p:cNvPr id="9" name="AutoShape 12"/>
          <p:cNvSpPr>
            <a:spLocks/>
          </p:cNvSpPr>
          <p:nvPr/>
        </p:nvSpPr>
        <p:spPr bwMode="auto">
          <a:xfrm>
            <a:off x="8574088"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20000"/>
            </a:srgbClr>
          </a:solidFill>
          <a:ln w="25400">
            <a:solidFill>
              <a:srgbClr val="C0C0C0"/>
            </a:solidFill>
            <a:round/>
            <a:headEnd/>
            <a:tailEnd/>
          </a:ln>
        </p:spPr>
        <p:txBody>
          <a:bodyPr wrap="none" anchor="ctr"/>
          <a:lstStyle/>
          <a:p>
            <a:endParaRPr lang="zh-CN" altLang="en-US"/>
          </a:p>
        </p:txBody>
      </p:sp>
      <p:sp>
        <p:nvSpPr>
          <p:cNvPr id="10" name="AutoShape 14"/>
          <p:cNvSpPr>
            <a:spLocks/>
          </p:cNvSpPr>
          <p:nvPr/>
        </p:nvSpPr>
        <p:spPr bwMode="auto">
          <a:xfrm>
            <a:off x="8782050" y="4238625"/>
            <a:ext cx="2312988" cy="979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1" name="矩形 4"/>
          <p:cNvSpPr>
            <a:spLocks noChangeArrowheads="1"/>
          </p:cNvSpPr>
          <p:nvPr/>
        </p:nvSpPr>
        <p:spPr bwMode="auto">
          <a:xfrm>
            <a:off x="1590912" y="5588000"/>
            <a:ext cx="205216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标题</a:t>
            </a: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Bodoni MT Black" pitchFamily="18" charset="0"/>
              </a:rPr>
              <a:t>Title</a:t>
            </a:r>
            <a:endPar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grpSp>
        <p:nvGrpSpPr>
          <p:cNvPr id="12" name="Group 14"/>
          <p:cNvGrpSpPr>
            <a:grpSpLocks noChangeAspect="1"/>
          </p:cNvGrpSpPr>
          <p:nvPr/>
        </p:nvGrpSpPr>
        <p:grpSpPr bwMode="auto">
          <a:xfrm>
            <a:off x="5712076" y="3331020"/>
            <a:ext cx="1011237" cy="1131888"/>
            <a:chOff x="4895" y="507"/>
            <a:chExt cx="637" cy="713"/>
          </a:xfrm>
          <a:solidFill>
            <a:srgbClr val="F54251"/>
          </a:solidFill>
        </p:grpSpPr>
        <p:sp>
          <p:nvSpPr>
            <p:cNvPr id="13" name="Freeform 15"/>
            <p:cNvSpPr>
              <a:spLocks/>
            </p:cNvSpPr>
            <p:nvPr/>
          </p:nvSpPr>
          <p:spPr bwMode="auto">
            <a:xfrm>
              <a:off x="5027" y="507"/>
              <a:ext cx="505" cy="452"/>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60 h 336"/>
                <a:gd name="T12" fmla="*/ 102 w 376"/>
                <a:gd name="T13" fmla="*/ 101 h 336"/>
                <a:gd name="T14" fmla="*/ 15 w 376"/>
                <a:gd name="T15" fmla="*/ 321 h 336"/>
                <a:gd name="T16" fmla="*/ 290 w 376"/>
                <a:gd name="T17" fmla="*/ 67 h 336"/>
                <a:gd name="T18" fmla="*/ 13 w 376"/>
                <a:gd name="T19" fmla="*/ 332 h 336"/>
                <a:gd name="T20" fmla="*/ 289 w 376"/>
                <a:gd name="T21" fmla="*/ 223 h 336"/>
                <a:gd name="T22" fmla="*/ 189 w 376"/>
                <a:gd name="T23" fmla="*/ 205 h 336"/>
                <a:gd name="T24" fmla="*/ 295 w 376"/>
                <a:gd name="T25" fmla="*/ 214 h 336"/>
                <a:gd name="T26" fmla="*/ 344 w 376"/>
                <a:gd name="T27" fmla="*/ 131 h 336"/>
                <a:gd name="T28" fmla="*/ 255 w 376"/>
                <a:gd name="T29" fmla="*/ 142 h 336"/>
                <a:gd name="T30" fmla="*/ 347 w 376"/>
                <a:gd name="T31" fmla="*/ 120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4" name="Freeform 16"/>
            <p:cNvSpPr>
              <a:spLocks/>
            </p:cNvSpPr>
            <p:nvPr/>
          </p:nvSpPr>
          <p:spPr bwMode="auto">
            <a:xfrm>
              <a:off x="4895" y="923"/>
              <a:ext cx="195" cy="251"/>
            </a:xfrm>
            <a:custGeom>
              <a:avLst/>
              <a:gdLst>
                <a:gd name="T0" fmla="*/ 129 w 145"/>
                <a:gd name="T1" fmla="*/ 0 h 187"/>
                <a:gd name="T2" fmla="*/ 0 w 145"/>
                <a:gd name="T3" fmla="*/ 187 h 187"/>
                <a:gd name="T4" fmla="*/ 145 w 145"/>
                <a:gd name="T5" fmla="*/ 7 h 187"/>
                <a:gd name="T6" fmla="*/ 129 w 145"/>
                <a:gd name="T7" fmla="*/ 5 h 187"/>
                <a:gd name="T8" fmla="*/ 129 w 145"/>
                <a:gd name="T9" fmla="*/ 0 h 187"/>
              </a:gdLst>
              <a:ahLst/>
              <a:cxnLst>
                <a:cxn ang="0">
                  <a:pos x="T0" y="T1"/>
                </a:cxn>
                <a:cxn ang="0">
                  <a:pos x="T2" y="T3"/>
                </a:cxn>
                <a:cxn ang="0">
                  <a:pos x="T4" y="T5"/>
                </a:cxn>
                <a:cxn ang="0">
                  <a:pos x="T6" y="T7"/>
                </a:cxn>
                <a:cxn ang="0">
                  <a:pos x="T8" y="T9"/>
                </a:cxn>
              </a:cxnLst>
              <a:rect l="0" t="0" r="r" b="b"/>
              <a:pathLst>
                <a:path w="145" h="187">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5" name="Freeform 17"/>
            <p:cNvSpPr>
              <a:spLocks/>
            </p:cNvSpPr>
            <p:nvPr/>
          </p:nvSpPr>
          <p:spPr bwMode="auto">
            <a:xfrm>
              <a:off x="4896" y="1125"/>
              <a:ext cx="582" cy="95"/>
            </a:xfrm>
            <a:custGeom>
              <a:avLst/>
              <a:gdLst>
                <a:gd name="T0" fmla="*/ 206 w 433"/>
                <a:gd name="T1" fmla="*/ 44 h 71"/>
                <a:gd name="T2" fmla="*/ 107 w 433"/>
                <a:gd name="T3" fmla="*/ 20 h 71"/>
                <a:gd name="T4" fmla="*/ 107 w 433"/>
                <a:gd name="T5" fmla="*/ 20 h 71"/>
                <a:gd name="T6" fmla="*/ 4 w 433"/>
                <a:gd name="T7" fmla="*/ 50 h 71"/>
                <a:gd name="T8" fmla="*/ 4 w 433"/>
                <a:gd name="T9" fmla="*/ 50 h 71"/>
                <a:gd name="T10" fmla="*/ 107 w 433"/>
                <a:gd name="T11" fmla="*/ 0 h 71"/>
                <a:gd name="T12" fmla="*/ 107 w 433"/>
                <a:gd name="T13" fmla="*/ 0 h 71"/>
                <a:gd name="T14" fmla="*/ 215 w 433"/>
                <a:gd name="T15" fmla="*/ 26 h 71"/>
                <a:gd name="T16" fmla="*/ 215 w 433"/>
                <a:gd name="T17" fmla="*/ 26 h 71"/>
                <a:gd name="T18" fmla="*/ 316 w 433"/>
                <a:gd name="T19" fmla="*/ 51 h 71"/>
                <a:gd name="T20" fmla="*/ 316 w 433"/>
                <a:gd name="T21" fmla="*/ 51 h 71"/>
                <a:gd name="T22" fmla="*/ 413 w 433"/>
                <a:gd name="T23" fmla="*/ 12 h 71"/>
                <a:gd name="T24" fmla="*/ 413 w 433"/>
                <a:gd name="T25" fmla="*/ 12 h 71"/>
                <a:gd name="T26" fmla="*/ 413 w 433"/>
                <a:gd name="T27" fmla="*/ 12 h 71"/>
                <a:gd name="T28" fmla="*/ 413 w 433"/>
                <a:gd name="T29" fmla="*/ 12 h 71"/>
                <a:gd name="T30" fmla="*/ 427 w 433"/>
                <a:gd name="T31" fmla="*/ 10 h 71"/>
                <a:gd name="T32" fmla="*/ 427 w 433"/>
                <a:gd name="T33" fmla="*/ 10 h 71"/>
                <a:gd name="T34" fmla="*/ 429 w 433"/>
                <a:gd name="T35" fmla="*/ 24 h 71"/>
                <a:gd name="T36" fmla="*/ 429 w 433"/>
                <a:gd name="T37" fmla="*/ 24 h 71"/>
                <a:gd name="T38" fmla="*/ 316 w 433"/>
                <a:gd name="T39" fmla="*/ 71 h 71"/>
                <a:gd name="T40" fmla="*/ 316 w 433"/>
                <a:gd name="T41" fmla="*/ 71 h 71"/>
                <a:gd name="T42" fmla="*/ 206 w 433"/>
                <a:gd name="T4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1">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grpSp>
      <p:grpSp>
        <p:nvGrpSpPr>
          <p:cNvPr id="16" name="Group 20"/>
          <p:cNvGrpSpPr>
            <a:grpSpLocks noChangeAspect="1"/>
          </p:cNvGrpSpPr>
          <p:nvPr/>
        </p:nvGrpSpPr>
        <p:grpSpPr bwMode="auto">
          <a:xfrm>
            <a:off x="2057395" y="3291645"/>
            <a:ext cx="1141487" cy="1141486"/>
            <a:chOff x="2164" y="1113"/>
            <a:chExt cx="1205" cy="1205"/>
          </a:xfrm>
          <a:solidFill>
            <a:srgbClr val="3B3B3B"/>
          </a:solidFill>
        </p:grpSpPr>
        <p:sp>
          <p:nvSpPr>
            <p:cNvPr id="17" name="Freeform 21"/>
            <p:cNvSpPr>
              <a:spLocks noEditPoints="1"/>
            </p:cNvSpPr>
            <p:nvPr/>
          </p:nvSpPr>
          <p:spPr bwMode="auto">
            <a:xfrm>
              <a:off x="2164" y="1113"/>
              <a:ext cx="1205" cy="1205"/>
            </a:xfrm>
            <a:custGeom>
              <a:avLst/>
              <a:gdLst>
                <a:gd name="T0" fmla="*/ 0 w 507"/>
                <a:gd name="T1" fmla="*/ 253 h 507"/>
                <a:gd name="T2" fmla="*/ 253 w 507"/>
                <a:gd name="T3" fmla="*/ 0 h 507"/>
                <a:gd name="T4" fmla="*/ 253 w 507"/>
                <a:gd name="T5" fmla="*/ 0 h 507"/>
                <a:gd name="T6" fmla="*/ 507 w 507"/>
                <a:gd name="T7" fmla="*/ 253 h 507"/>
                <a:gd name="T8" fmla="*/ 507 w 507"/>
                <a:gd name="T9" fmla="*/ 253 h 507"/>
                <a:gd name="T10" fmla="*/ 253 w 507"/>
                <a:gd name="T11" fmla="*/ 507 h 507"/>
                <a:gd name="T12" fmla="*/ 253 w 507"/>
                <a:gd name="T13" fmla="*/ 507 h 507"/>
                <a:gd name="T14" fmla="*/ 0 w 507"/>
                <a:gd name="T15" fmla="*/ 253 h 507"/>
                <a:gd name="T16" fmla="*/ 42 w 507"/>
                <a:gd name="T17" fmla="*/ 253 h 507"/>
                <a:gd name="T18" fmla="*/ 104 w 507"/>
                <a:gd name="T19" fmla="*/ 403 h 507"/>
                <a:gd name="T20" fmla="*/ 104 w 507"/>
                <a:gd name="T21" fmla="*/ 403 h 507"/>
                <a:gd name="T22" fmla="*/ 253 w 507"/>
                <a:gd name="T23" fmla="*/ 465 h 507"/>
                <a:gd name="T24" fmla="*/ 253 w 507"/>
                <a:gd name="T25" fmla="*/ 465 h 507"/>
                <a:gd name="T26" fmla="*/ 403 w 507"/>
                <a:gd name="T27" fmla="*/ 403 h 507"/>
                <a:gd name="T28" fmla="*/ 403 w 507"/>
                <a:gd name="T29" fmla="*/ 403 h 507"/>
                <a:gd name="T30" fmla="*/ 465 w 507"/>
                <a:gd name="T31" fmla="*/ 253 h 507"/>
                <a:gd name="T32" fmla="*/ 465 w 507"/>
                <a:gd name="T33" fmla="*/ 253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3 h 507"/>
                <a:gd name="T48" fmla="*/ 42 w 507"/>
                <a:gd name="T49"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8" name="Freeform 22"/>
            <p:cNvSpPr>
              <a:spLocks/>
            </p:cNvSpPr>
            <p:nvPr/>
          </p:nvSpPr>
          <p:spPr bwMode="auto">
            <a:xfrm>
              <a:off x="2728" y="1244"/>
              <a:ext cx="76" cy="145"/>
            </a:xfrm>
            <a:custGeom>
              <a:avLst/>
              <a:gdLst>
                <a:gd name="T0" fmla="*/ 32 w 32"/>
                <a:gd name="T1" fmla="*/ 45 h 61"/>
                <a:gd name="T2" fmla="*/ 16 w 32"/>
                <a:gd name="T3" fmla="*/ 61 h 61"/>
                <a:gd name="T4" fmla="*/ 16 w 32"/>
                <a:gd name="T5" fmla="*/ 61 h 61"/>
                <a:gd name="T6" fmla="*/ 0 w 32"/>
                <a:gd name="T7" fmla="*/ 45 h 61"/>
                <a:gd name="T8" fmla="*/ 0 w 32"/>
                <a:gd name="T9" fmla="*/ 16 h 61"/>
                <a:gd name="T10" fmla="*/ 16 w 32"/>
                <a:gd name="T11" fmla="*/ 0 h 61"/>
                <a:gd name="T12" fmla="*/ 16 w 32"/>
                <a:gd name="T13" fmla="*/ 0 h 61"/>
                <a:gd name="T14" fmla="*/ 32 w 32"/>
                <a:gd name="T15" fmla="*/ 16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9" name="Freeform 23"/>
            <p:cNvSpPr>
              <a:spLocks/>
            </p:cNvSpPr>
            <p:nvPr/>
          </p:nvSpPr>
          <p:spPr bwMode="auto">
            <a:xfrm>
              <a:off x="2728" y="2040"/>
              <a:ext cx="76" cy="147"/>
            </a:xfrm>
            <a:custGeom>
              <a:avLst/>
              <a:gdLst>
                <a:gd name="T0" fmla="*/ 32 w 32"/>
                <a:gd name="T1" fmla="*/ 46 h 62"/>
                <a:gd name="T2" fmla="*/ 16 w 32"/>
                <a:gd name="T3" fmla="*/ 62 h 62"/>
                <a:gd name="T4" fmla="*/ 16 w 32"/>
                <a:gd name="T5" fmla="*/ 62 h 62"/>
                <a:gd name="T6" fmla="*/ 0 w 32"/>
                <a:gd name="T7" fmla="*/ 46 h 62"/>
                <a:gd name="T8" fmla="*/ 0 w 32"/>
                <a:gd name="T9" fmla="*/ 16 h 62"/>
                <a:gd name="T10" fmla="*/ 16 w 32"/>
                <a:gd name="T11" fmla="*/ 0 h 62"/>
                <a:gd name="T12" fmla="*/ 16 w 32"/>
                <a:gd name="T13" fmla="*/ 0 h 62"/>
                <a:gd name="T14" fmla="*/ 32 w 32"/>
                <a:gd name="T15" fmla="*/ 16 h 62"/>
                <a:gd name="T16" fmla="*/ 32 w 32"/>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0" name="Freeform 24"/>
            <p:cNvSpPr>
              <a:spLocks/>
            </p:cNvSpPr>
            <p:nvPr/>
          </p:nvSpPr>
          <p:spPr bwMode="auto">
            <a:xfrm>
              <a:off x="2295" y="1679"/>
              <a:ext cx="145" cy="73"/>
            </a:xfrm>
            <a:custGeom>
              <a:avLst/>
              <a:gdLst>
                <a:gd name="T0" fmla="*/ 45 w 61"/>
                <a:gd name="T1" fmla="*/ 0 h 31"/>
                <a:gd name="T2" fmla="*/ 61 w 61"/>
                <a:gd name="T3" fmla="*/ 15 h 31"/>
                <a:gd name="T4" fmla="*/ 61 w 61"/>
                <a:gd name="T5" fmla="*/ 15 h 31"/>
                <a:gd name="T6" fmla="*/ 45 w 61"/>
                <a:gd name="T7" fmla="*/ 31 h 31"/>
                <a:gd name="T8" fmla="*/ 16 w 61"/>
                <a:gd name="T9" fmla="*/ 31 h 31"/>
                <a:gd name="T10" fmla="*/ 0 w 61"/>
                <a:gd name="T11" fmla="*/ 15 h 31"/>
                <a:gd name="T12" fmla="*/ 0 w 61"/>
                <a:gd name="T13" fmla="*/ 15 h 31"/>
                <a:gd name="T14" fmla="*/ 16 w 61"/>
                <a:gd name="T15" fmla="*/ 0 h 31"/>
                <a:gd name="T16" fmla="*/ 45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1" name="Freeform 25"/>
            <p:cNvSpPr>
              <a:spLocks/>
            </p:cNvSpPr>
            <p:nvPr/>
          </p:nvSpPr>
          <p:spPr bwMode="auto">
            <a:xfrm>
              <a:off x="3091" y="1679"/>
              <a:ext cx="145" cy="73"/>
            </a:xfrm>
            <a:custGeom>
              <a:avLst/>
              <a:gdLst>
                <a:gd name="T0" fmla="*/ 46 w 61"/>
                <a:gd name="T1" fmla="*/ 0 h 31"/>
                <a:gd name="T2" fmla="*/ 61 w 61"/>
                <a:gd name="T3" fmla="*/ 15 h 31"/>
                <a:gd name="T4" fmla="*/ 61 w 61"/>
                <a:gd name="T5" fmla="*/ 15 h 31"/>
                <a:gd name="T6" fmla="*/ 46 w 61"/>
                <a:gd name="T7" fmla="*/ 31 h 31"/>
                <a:gd name="T8" fmla="*/ 16 w 61"/>
                <a:gd name="T9" fmla="*/ 31 h 31"/>
                <a:gd name="T10" fmla="*/ 0 w 61"/>
                <a:gd name="T11" fmla="*/ 15 h 31"/>
                <a:gd name="T12" fmla="*/ 0 w 61"/>
                <a:gd name="T13" fmla="*/ 15 h 31"/>
                <a:gd name="T14" fmla="*/ 16 w 61"/>
                <a:gd name="T15" fmla="*/ 0 h 31"/>
                <a:gd name="T16" fmla="*/ 46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2" name="Freeform 26"/>
            <p:cNvSpPr>
              <a:spLocks noEditPoints="1"/>
            </p:cNvSpPr>
            <p:nvPr/>
          </p:nvSpPr>
          <p:spPr bwMode="auto">
            <a:xfrm>
              <a:off x="2331" y="1279"/>
              <a:ext cx="870" cy="873"/>
            </a:xfrm>
            <a:custGeom>
              <a:avLst/>
              <a:gdLst>
                <a:gd name="T0" fmla="*/ 311 w 366"/>
                <a:gd name="T1" fmla="*/ 183 h 367"/>
                <a:gd name="T2" fmla="*/ 334 w 366"/>
                <a:gd name="T3" fmla="*/ 159 h 367"/>
                <a:gd name="T4" fmla="*/ 366 w 366"/>
                <a:gd name="T5" fmla="*/ 159 h 367"/>
                <a:gd name="T6" fmla="*/ 207 w 366"/>
                <a:gd name="T7" fmla="*/ 0 h 367"/>
                <a:gd name="T8" fmla="*/ 207 w 366"/>
                <a:gd name="T9" fmla="*/ 32 h 367"/>
                <a:gd name="T10" fmla="*/ 183 w 366"/>
                <a:gd name="T11" fmla="*/ 56 h 367"/>
                <a:gd name="T12" fmla="*/ 159 w 366"/>
                <a:gd name="T13" fmla="*/ 32 h 367"/>
                <a:gd name="T14" fmla="*/ 159 w 366"/>
                <a:gd name="T15" fmla="*/ 0 h 367"/>
                <a:gd name="T16" fmla="*/ 0 w 366"/>
                <a:gd name="T17" fmla="*/ 159 h 367"/>
                <a:gd name="T18" fmla="*/ 32 w 366"/>
                <a:gd name="T19" fmla="*/ 159 h 367"/>
                <a:gd name="T20" fmla="*/ 56 w 366"/>
                <a:gd name="T21" fmla="*/ 183 h 367"/>
                <a:gd name="T22" fmla="*/ 32 w 366"/>
                <a:gd name="T23" fmla="*/ 207 h 367"/>
                <a:gd name="T24" fmla="*/ 0 w 366"/>
                <a:gd name="T25" fmla="*/ 207 h 367"/>
                <a:gd name="T26" fmla="*/ 159 w 366"/>
                <a:gd name="T27" fmla="*/ 367 h 367"/>
                <a:gd name="T28" fmla="*/ 159 w 366"/>
                <a:gd name="T29" fmla="*/ 335 h 367"/>
                <a:gd name="T30" fmla="*/ 183 w 366"/>
                <a:gd name="T31" fmla="*/ 311 h 367"/>
                <a:gd name="T32" fmla="*/ 207 w 366"/>
                <a:gd name="T33" fmla="*/ 335 h 367"/>
                <a:gd name="T34" fmla="*/ 207 w 366"/>
                <a:gd name="T35" fmla="*/ 367 h 367"/>
                <a:gd name="T36" fmla="*/ 366 w 366"/>
                <a:gd name="T37" fmla="*/ 207 h 367"/>
                <a:gd name="T38" fmla="*/ 334 w 366"/>
                <a:gd name="T39" fmla="*/ 207 h 367"/>
                <a:gd name="T40" fmla="*/ 311 w 366"/>
                <a:gd name="T41" fmla="*/ 183 h 367"/>
                <a:gd name="T42" fmla="*/ 291 w 366"/>
                <a:gd name="T43" fmla="*/ 309 h 367"/>
                <a:gd name="T44" fmla="*/ 276 w 366"/>
                <a:gd name="T45" fmla="*/ 308 h 367"/>
                <a:gd name="T46" fmla="*/ 189 w 366"/>
                <a:gd name="T47" fmla="*/ 208 h 367"/>
                <a:gd name="T48" fmla="*/ 183 w 366"/>
                <a:gd name="T49" fmla="*/ 208 h 367"/>
                <a:gd name="T50" fmla="*/ 158 w 366"/>
                <a:gd name="T51" fmla="*/ 183 h 367"/>
                <a:gd name="T52" fmla="*/ 183 w 366"/>
                <a:gd name="T53" fmla="*/ 158 h 367"/>
                <a:gd name="T54" fmla="*/ 191 w 366"/>
                <a:gd name="T55" fmla="*/ 159 h 367"/>
                <a:gd name="T56" fmla="*/ 261 w 366"/>
                <a:gd name="T57" fmla="*/ 92 h 367"/>
                <a:gd name="T58" fmla="*/ 277 w 366"/>
                <a:gd name="T59" fmla="*/ 92 h 367"/>
                <a:gd name="T60" fmla="*/ 277 w 366"/>
                <a:gd name="T61" fmla="*/ 108 h 367"/>
                <a:gd name="T62" fmla="*/ 207 w 366"/>
                <a:gd name="T63" fmla="*/ 175 h 367"/>
                <a:gd name="T64" fmla="*/ 208 w 366"/>
                <a:gd name="T65" fmla="*/ 183 h 367"/>
                <a:gd name="T66" fmla="*/ 206 w 366"/>
                <a:gd name="T67" fmla="*/ 194 h 367"/>
                <a:gd name="T68" fmla="*/ 293 w 366"/>
                <a:gd name="T69" fmla="*/ 293 h 367"/>
                <a:gd name="T70" fmla="*/ 291 w 366"/>
                <a:gd name="T7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67">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grpSp>
      <p:grpSp>
        <p:nvGrpSpPr>
          <p:cNvPr id="23" name="Group 29"/>
          <p:cNvGrpSpPr>
            <a:grpSpLocks noChangeAspect="1"/>
          </p:cNvGrpSpPr>
          <p:nvPr/>
        </p:nvGrpSpPr>
        <p:grpSpPr bwMode="auto">
          <a:xfrm>
            <a:off x="9512970" y="3208330"/>
            <a:ext cx="1039812" cy="1067550"/>
            <a:chOff x="4096" y="2491"/>
            <a:chExt cx="1387" cy="1424"/>
          </a:xfrm>
          <a:solidFill>
            <a:srgbClr val="3B3B3B"/>
          </a:solidFill>
        </p:grpSpPr>
        <p:sp>
          <p:nvSpPr>
            <p:cNvPr id="24" name="Freeform 30"/>
            <p:cNvSpPr>
              <a:spLocks/>
            </p:cNvSpPr>
            <p:nvPr/>
          </p:nvSpPr>
          <p:spPr bwMode="auto">
            <a:xfrm>
              <a:off x="4096" y="2800"/>
              <a:ext cx="1038" cy="1115"/>
            </a:xfrm>
            <a:custGeom>
              <a:avLst/>
              <a:gdLst>
                <a:gd name="T0" fmla="*/ 415 w 437"/>
                <a:gd name="T1" fmla="*/ 365 h 470"/>
                <a:gd name="T2" fmla="*/ 388 w 437"/>
                <a:gd name="T3" fmla="*/ 336 h 470"/>
                <a:gd name="T4" fmla="*/ 307 w 437"/>
                <a:gd name="T5" fmla="*/ 291 h 470"/>
                <a:gd name="T6" fmla="*/ 273 w 437"/>
                <a:gd name="T7" fmla="*/ 257 h 470"/>
                <a:gd name="T8" fmla="*/ 262 w 437"/>
                <a:gd name="T9" fmla="*/ 240 h 470"/>
                <a:gd name="T10" fmla="*/ 288 w 437"/>
                <a:gd name="T11" fmla="*/ 200 h 470"/>
                <a:gd name="T12" fmla="*/ 294 w 437"/>
                <a:gd name="T13" fmla="*/ 186 h 470"/>
                <a:gd name="T14" fmla="*/ 297 w 437"/>
                <a:gd name="T15" fmla="*/ 147 h 470"/>
                <a:gd name="T16" fmla="*/ 285 w 437"/>
                <a:gd name="T17" fmla="*/ 57 h 470"/>
                <a:gd name="T18" fmla="*/ 280 w 437"/>
                <a:gd name="T19" fmla="*/ 52 h 470"/>
                <a:gd name="T20" fmla="*/ 261 w 437"/>
                <a:gd name="T21" fmla="*/ 37 h 470"/>
                <a:gd name="T22" fmla="*/ 155 w 437"/>
                <a:gd name="T23" fmla="*/ 50 h 470"/>
                <a:gd name="T24" fmla="*/ 139 w 437"/>
                <a:gd name="T25" fmla="*/ 141 h 470"/>
                <a:gd name="T26" fmla="*/ 142 w 437"/>
                <a:gd name="T27" fmla="*/ 180 h 470"/>
                <a:gd name="T28" fmla="*/ 150 w 437"/>
                <a:gd name="T29" fmla="*/ 196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6 h 470"/>
                <a:gd name="T42" fmla="*/ 21 w 437"/>
                <a:gd name="T43" fmla="*/ 365 h 470"/>
                <a:gd name="T44" fmla="*/ 0 w 437"/>
                <a:gd name="T45" fmla="*/ 452 h 470"/>
                <a:gd name="T46" fmla="*/ 0 w 437"/>
                <a:gd name="T47" fmla="*/ 470 h 470"/>
                <a:gd name="T48" fmla="*/ 437 w 437"/>
                <a:gd name="T49" fmla="*/ 470 h 470"/>
                <a:gd name="T50" fmla="*/ 437 w 437"/>
                <a:gd name="T51" fmla="*/ 452 h 470"/>
                <a:gd name="T52" fmla="*/ 415 w 437"/>
                <a:gd name="T53" fmla="*/ 3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5" name="Freeform 31"/>
            <p:cNvSpPr>
              <a:spLocks noEditPoints="1"/>
            </p:cNvSpPr>
            <p:nvPr/>
          </p:nvSpPr>
          <p:spPr bwMode="auto">
            <a:xfrm>
              <a:off x="4796" y="2491"/>
              <a:ext cx="687" cy="598"/>
            </a:xfrm>
            <a:custGeom>
              <a:avLst/>
              <a:gdLst>
                <a:gd name="T0" fmla="*/ 143 w 289"/>
                <a:gd name="T1" fmla="*/ 1 h 252"/>
                <a:gd name="T2" fmla="*/ 0 w 289"/>
                <a:gd name="T3" fmla="*/ 111 h 252"/>
                <a:gd name="T4" fmla="*/ 73 w 289"/>
                <a:gd name="T5" fmla="*/ 204 h 252"/>
                <a:gd name="T6" fmla="*/ 47 w 289"/>
                <a:gd name="T7" fmla="*/ 252 h 252"/>
                <a:gd name="T8" fmla="*/ 120 w 289"/>
                <a:gd name="T9" fmla="*/ 216 h 252"/>
                <a:gd name="T10" fmla="*/ 146 w 289"/>
                <a:gd name="T11" fmla="*/ 218 h 252"/>
                <a:gd name="T12" fmla="*/ 288 w 289"/>
                <a:gd name="T13" fmla="*/ 108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adFill>
              <a:gsLst>
                <a:gs pos="46948">
                  <a:srgbClr val="FFEEE2"/>
                </a:gs>
                <a:gs pos="0">
                  <a:srgbClr val="BE8C83"/>
                </a:gs>
                <a:gs pos="97000">
                  <a:srgbClr val="BE8C83"/>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grpSp>
      <p:sp>
        <p:nvSpPr>
          <p:cNvPr id="26" name="矩形 37"/>
          <p:cNvSpPr>
            <a:spLocks noChangeArrowheads="1"/>
          </p:cNvSpPr>
          <p:nvPr/>
        </p:nvSpPr>
        <p:spPr bwMode="auto">
          <a:xfrm>
            <a:off x="5137387" y="5594350"/>
            <a:ext cx="205216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spcBef>
                <a:spcPct val="0"/>
              </a:spcBef>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标题</a:t>
            </a: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Bodoni MT Black" pitchFamily="18" charset="0"/>
              </a:rPr>
              <a:t>Title</a:t>
            </a:r>
            <a:endPar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27" name="矩形 38"/>
          <p:cNvSpPr>
            <a:spLocks noChangeArrowheads="1"/>
          </p:cNvSpPr>
          <p:nvPr/>
        </p:nvSpPr>
        <p:spPr bwMode="auto">
          <a:xfrm>
            <a:off x="9045812" y="5605463"/>
            <a:ext cx="205216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spcBef>
                <a:spcPct val="0"/>
              </a:spcBef>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标题</a:t>
            </a: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Bodoni MT Black" pitchFamily="18" charset="0"/>
              </a:rPr>
              <a:t>Title</a:t>
            </a:r>
            <a:endPar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946928813"/>
      </p:ext>
    </p:extLst>
  </p:cSld>
  <p:clrMapOvr>
    <a:masterClrMapping/>
  </p:clrMapOvr>
  <mc:AlternateContent xmlns:mc="http://schemas.openxmlformats.org/markup-compatibility/2006">
    <mc:Choice xmlns:p14="http://schemas.microsoft.com/office/powerpoint/2010/main" xmlns="" Requires="p14">
      <p:transition spd="med" p14:dur="700" advTm="9092">
        <p:fade/>
      </p:transition>
    </mc:Choice>
    <mc:Fallback>
      <p:transition spd="med" advTm="90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p:bldP spid="4" grpId="0" animBg="1"/>
      <p:bldP spid="6" grpId="0" animBg="1"/>
      <p:bldP spid="7" grpId="0" animBg="1"/>
      <p:bldP spid="8" grpId="0" animBg="1"/>
      <p:bldP spid="9" grpId="0" animBg="1"/>
      <p:bldP spid="10" grpId="0" animBg="1"/>
      <p:bldP spid="11"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6124982" y="1417363"/>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24" name="圆角矩形 23"/>
          <p:cNvSpPr/>
          <p:nvPr/>
        </p:nvSpPr>
        <p:spPr>
          <a:xfrm>
            <a:off x="6124982" y="2500955"/>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25" name="圆角矩形 24"/>
          <p:cNvSpPr/>
          <p:nvPr/>
        </p:nvSpPr>
        <p:spPr>
          <a:xfrm>
            <a:off x="6124982" y="3584547"/>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27" name="圆角矩形 26"/>
          <p:cNvSpPr/>
          <p:nvPr/>
        </p:nvSpPr>
        <p:spPr>
          <a:xfrm>
            <a:off x="6124982" y="4668140"/>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cxnSp>
        <p:nvCxnSpPr>
          <p:cNvPr id="28" name="直接连接符 27"/>
          <p:cNvCxnSpPr>
            <a:endCxn id="41" idx="1"/>
          </p:cNvCxnSpPr>
          <p:nvPr/>
        </p:nvCxnSpPr>
        <p:spPr>
          <a:xfrm flipV="1">
            <a:off x="2848131" y="1871795"/>
            <a:ext cx="3276851" cy="1538025"/>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4" idx="1"/>
          </p:cNvCxnSpPr>
          <p:nvPr/>
        </p:nvCxnSpPr>
        <p:spPr>
          <a:xfrm flipV="1">
            <a:off x="2848131" y="2955387"/>
            <a:ext cx="3276851" cy="454432"/>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25" idx="1"/>
          </p:cNvCxnSpPr>
          <p:nvPr/>
        </p:nvCxnSpPr>
        <p:spPr>
          <a:xfrm>
            <a:off x="2848131" y="3409819"/>
            <a:ext cx="3276851" cy="62916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848131" y="3409819"/>
            <a:ext cx="3247869" cy="1674944"/>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689560757"/>
      </p:ext>
    </p:extLst>
  </p:cSld>
  <p:clrMapOvr>
    <a:masterClrMapping/>
  </p:clrMapOvr>
  <p:transition spd="slow" advTm="677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1+#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4" grpId="0"/>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669" y="1285282"/>
            <a:ext cx="7277829" cy="97746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name="adj" fmla="val 207643"/>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5" name="矩形 4"/>
          <p:cNvSpPr/>
          <p:nvPr/>
        </p:nvSpPr>
        <p:spPr>
          <a:xfrm>
            <a:off x="4351178" y="2593815"/>
            <a:ext cx="3878318" cy="914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713786" y="3508215"/>
            <a:ext cx="3499944" cy="346841"/>
          </a:xfrm>
          <a:prstGeom prst="parallelogram">
            <a:avLst>
              <a:gd name="adj" fmla="val 207643"/>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7" name="矩形 6"/>
          <p:cNvSpPr/>
          <p:nvPr/>
        </p:nvSpPr>
        <p:spPr>
          <a:xfrm>
            <a:off x="4351178" y="3855052"/>
            <a:ext cx="3862552" cy="914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name="adj" fmla="val 207643"/>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9" name="矩形 8"/>
          <p:cNvSpPr/>
          <p:nvPr/>
        </p:nvSpPr>
        <p:spPr>
          <a:xfrm>
            <a:off x="3783622" y="5084763"/>
            <a:ext cx="7769772" cy="97746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0"/>
          <p:cNvSpPr>
            <a:spLocks noChangeArrowheads="1"/>
          </p:cNvSpPr>
          <p:nvPr/>
        </p:nvSpPr>
        <p:spPr bwMode="black">
          <a:xfrm>
            <a:off x="8631518" y="1998095"/>
            <a:ext cx="2492990" cy="3000821"/>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1" name="Rectangle 20"/>
          <p:cNvSpPr>
            <a:spLocks noChangeArrowheads="1"/>
          </p:cNvSpPr>
          <p:nvPr/>
        </p:nvSpPr>
        <p:spPr bwMode="black">
          <a:xfrm>
            <a:off x="1104417" y="2684805"/>
            <a:ext cx="2544286" cy="3046988"/>
          </a:xfrm>
          <a:prstGeom prst="rect">
            <a:avLst/>
          </a:prstGeom>
          <a:extLst/>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70623" y="1573343"/>
            <a:ext cx="5314276" cy="400110"/>
          </a:xfrm>
          <a:prstGeom prst="rect">
            <a:avLst/>
          </a:prstGeom>
        </p:spPr>
        <p:txBody>
          <a:bodyPr wrap="none">
            <a:spAutoFit/>
          </a:bodyPr>
          <a:lstStyle>
            <a:defPPr>
              <a:defRPr lang="zh-CN"/>
            </a:defPPr>
            <a:lvl1pPr algn="r">
              <a:spcBef>
                <a:spcPct val="0"/>
              </a:spcBef>
              <a:defRPr>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2000" dirty="0"/>
              <a:t>点击此处添加文字说明点击此处添加文字说明</a:t>
            </a:r>
          </a:p>
        </p:txBody>
      </p:sp>
      <p:sp>
        <p:nvSpPr>
          <p:cNvPr id="13" name="文本框 12"/>
          <p:cNvSpPr txBox="1"/>
          <p:nvPr/>
        </p:nvSpPr>
        <p:spPr>
          <a:xfrm>
            <a:off x="4807235" y="2886629"/>
            <a:ext cx="2749471" cy="40011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点击此处添加文字说明</a:t>
            </a:r>
          </a:p>
        </p:txBody>
      </p:sp>
      <p:sp>
        <p:nvSpPr>
          <p:cNvPr id="14" name="文本框 13"/>
          <p:cNvSpPr txBox="1"/>
          <p:nvPr/>
        </p:nvSpPr>
        <p:spPr>
          <a:xfrm>
            <a:off x="4807234" y="4147866"/>
            <a:ext cx="2749471" cy="40011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点击此处添加文字说明</a:t>
            </a:r>
          </a:p>
        </p:txBody>
      </p:sp>
      <p:sp>
        <p:nvSpPr>
          <p:cNvPr id="15" name="文本框 14"/>
          <p:cNvSpPr txBox="1"/>
          <p:nvPr/>
        </p:nvSpPr>
        <p:spPr>
          <a:xfrm>
            <a:off x="4990566" y="5408628"/>
            <a:ext cx="5314276" cy="40011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点击此处添加文字说明点击此处添加文字说明</a:t>
            </a:r>
          </a:p>
        </p:txBody>
      </p:sp>
    </p:spTree>
    <p:custDataLst>
      <p:tags r:id="rId1"/>
    </p:custDataLst>
    <p:extLst>
      <p:ext uri="{BB962C8B-B14F-4D97-AF65-F5344CB8AC3E}">
        <p14:creationId xmlns:p14="http://schemas.microsoft.com/office/powerpoint/2010/main" xmlns="" val="1868761905"/>
      </p:ext>
    </p:extLst>
  </p:cSld>
  <p:clrMapOvr>
    <a:masterClrMapping/>
  </p:clrMapOvr>
  <p:transition spd="slow" advTm="1426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任意多边形 12"/>
          <p:cNvSpPr/>
          <p:nvPr/>
        </p:nvSpPr>
        <p:spPr>
          <a:xfrm>
            <a:off x="-1178698" y="-4295303"/>
            <a:ext cx="2357395" cy="1192504"/>
          </a:xfrm>
          <a:custGeom>
            <a:avLst/>
            <a:gdLst/>
            <a:ahLst/>
            <a:cxnLst/>
            <a:rect l="l" t="t" r="r" b="b"/>
            <a:pathLst>
              <a:path w="5150901" h="2868131">
                <a:moveTo>
                  <a:pt x="1160697" y="173383"/>
                </a:moveTo>
                <a:cubicBezTo>
                  <a:pt x="992062" y="176360"/>
                  <a:pt x="870523" y="237253"/>
                  <a:pt x="796080" y="356062"/>
                </a:cubicBezTo>
                <a:cubicBezTo>
                  <a:pt x="721638" y="474871"/>
                  <a:pt x="685176" y="633734"/>
                  <a:pt x="686695" y="832653"/>
                </a:cubicBezTo>
                <a:lnTo>
                  <a:pt x="686695" y="2035589"/>
                </a:lnTo>
                <a:cubicBezTo>
                  <a:pt x="685176" y="2234546"/>
                  <a:pt x="721638" y="2393433"/>
                  <a:pt x="796080" y="2512249"/>
                </a:cubicBezTo>
                <a:cubicBezTo>
                  <a:pt x="870523" y="2631067"/>
                  <a:pt x="992062" y="2691963"/>
                  <a:pt x="1160697" y="2694938"/>
                </a:cubicBezTo>
                <a:lnTo>
                  <a:pt x="1194120" y="2694938"/>
                </a:lnTo>
                <a:cubicBezTo>
                  <a:pt x="1362882" y="2691963"/>
                  <a:pt x="1484928" y="2631067"/>
                  <a:pt x="1560257" y="2512249"/>
                </a:cubicBezTo>
                <a:cubicBezTo>
                  <a:pt x="1635586" y="2393433"/>
                  <a:pt x="1672554" y="2234546"/>
                  <a:pt x="1671161" y="2035589"/>
                </a:cubicBezTo>
                <a:lnTo>
                  <a:pt x="1671161" y="832653"/>
                </a:lnTo>
                <a:cubicBezTo>
                  <a:pt x="1672554" y="633734"/>
                  <a:pt x="1635586" y="474871"/>
                  <a:pt x="1560257" y="356062"/>
                </a:cubicBezTo>
                <a:cubicBezTo>
                  <a:pt x="1484928" y="237253"/>
                  <a:pt x="1362882" y="176360"/>
                  <a:pt x="1194120" y="173383"/>
                </a:cubicBezTo>
                <a:close/>
                <a:moveTo>
                  <a:pt x="847734" y="190"/>
                </a:moveTo>
                <a:lnTo>
                  <a:pt x="1507083" y="190"/>
                </a:lnTo>
                <a:cubicBezTo>
                  <a:pt x="1664822" y="1353"/>
                  <a:pt x="1807142" y="35826"/>
                  <a:pt x="1934045" y="103610"/>
                </a:cubicBezTo>
                <a:cubicBezTo>
                  <a:pt x="2060949" y="171393"/>
                  <a:pt x="2161856" y="265508"/>
                  <a:pt x="2236768" y="385955"/>
                </a:cubicBezTo>
                <a:cubicBezTo>
                  <a:pt x="2311679" y="506402"/>
                  <a:pt x="2350016" y="646203"/>
                  <a:pt x="2351779" y="805357"/>
                </a:cubicBezTo>
                <a:lnTo>
                  <a:pt x="2351779" y="2062935"/>
                </a:lnTo>
                <a:cubicBezTo>
                  <a:pt x="2350016" y="2222099"/>
                  <a:pt x="2311679" y="2361906"/>
                  <a:pt x="2236768" y="2482357"/>
                </a:cubicBezTo>
                <a:cubicBezTo>
                  <a:pt x="2161856" y="2602808"/>
                  <a:pt x="2060949" y="2696926"/>
                  <a:pt x="1934045" y="2764710"/>
                </a:cubicBezTo>
                <a:cubicBezTo>
                  <a:pt x="1807142" y="2832494"/>
                  <a:pt x="1664822" y="2866968"/>
                  <a:pt x="1507083" y="2868131"/>
                </a:cubicBezTo>
                <a:lnTo>
                  <a:pt x="847734" y="2868131"/>
                </a:lnTo>
                <a:cubicBezTo>
                  <a:pt x="689959" y="2866968"/>
                  <a:pt x="547375" y="2832494"/>
                  <a:pt x="419985" y="2764710"/>
                </a:cubicBezTo>
                <a:cubicBezTo>
                  <a:pt x="292594" y="2696926"/>
                  <a:pt x="191199" y="2602808"/>
                  <a:pt x="115799" y="2482357"/>
                </a:cubicBezTo>
                <a:cubicBezTo>
                  <a:pt x="40400" y="2361906"/>
                  <a:pt x="1800" y="2222099"/>
                  <a:pt x="0" y="2062935"/>
                </a:cubicBezTo>
                <a:lnTo>
                  <a:pt x="0" y="805357"/>
                </a:lnTo>
                <a:cubicBezTo>
                  <a:pt x="1800" y="646203"/>
                  <a:pt x="40400" y="506402"/>
                  <a:pt x="115800" y="385955"/>
                </a:cubicBezTo>
                <a:cubicBezTo>
                  <a:pt x="191199" y="265508"/>
                  <a:pt x="292594" y="171393"/>
                  <a:pt x="419985" y="103610"/>
                </a:cubicBezTo>
                <a:cubicBezTo>
                  <a:pt x="547375" y="35826"/>
                  <a:pt x="689959" y="1354"/>
                  <a:pt x="847734" y="190"/>
                </a:cubicBezTo>
                <a:close/>
                <a:moveTo>
                  <a:pt x="3020930" y="0"/>
                </a:moveTo>
                <a:lnTo>
                  <a:pt x="5090131" y="0"/>
                </a:lnTo>
                <a:lnTo>
                  <a:pt x="5090131" y="176232"/>
                </a:lnTo>
                <a:lnTo>
                  <a:pt x="3613432" y="176232"/>
                </a:lnTo>
                <a:cubicBezTo>
                  <a:pt x="3579123" y="176992"/>
                  <a:pt x="3550510" y="188386"/>
                  <a:pt x="3527595" y="210415"/>
                </a:cubicBezTo>
                <a:cubicBezTo>
                  <a:pt x="3504680" y="232444"/>
                  <a:pt x="3492779" y="260550"/>
                  <a:pt x="3491893" y="294733"/>
                </a:cubicBezTo>
                <a:lnTo>
                  <a:pt x="3491893" y="1130313"/>
                </a:lnTo>
                <a:cubicBezTo>
                  <a:pt x="3492779" y="1164496"/>
                  <a:pt x="3504680" y="1192602"/>
                  <a:pt x="3527595" y="1214631"/>
                </a:cubicBezTo>
                <a:cubicBezTo>
                  <a:pt x="3550510" y="1236660"/>
                  <a:pt x="3579123" y="1248054"/>
                  <a:pt x="3613432" y="1248814"/>
                </a:cubicBezTo>
                <a:lnTo>
                  <a:pt x="4603976" y="1248814"/>
                </a:lnTo>
                <a:cubicBezTo>
                  <a:pt x="4758368" y="1252802"/>
                  <a:pt x="4887123" y="1307114"/>
                  <a:pt x="4990242" y="1411752"/>
                </a:cubicBezTo>
                <a:cubicBezTo>
                  <a:pt x="5093360" y="1516389"/>
                  <a:pt x="5146913" y="1647424"/>
                  <a:pt x="5150901" y="1804855"/>
                </a:cubicBezTo>
                <a:lnTo>
                  <a:pt x="5150901" y="2309241"/>
                </a:lnTo>
                <a:cubicBezTo>
                  <a:pt x="5146913" y="2466546"/>
                  <a:pt x="5093360" y="2597074"/>
                  <a:pt x="4990242" y="2700825"/>
                </a:cubicBezTo>
                <a:cubicBezTo>
                  <a:pt x="4887123" y="2804576"/>
                  <a:pt x="4758368" y="2858383"/>
                  <a:pt x="4603976" y="2862244"/>
                </a:cubicBezTo>
                <a:lnTo>
                  <a:pt x="3333893" y="2862244"/>
                </a:lnTo>
                <a:cubicBezTo>
                  <a:pt x="3180830" y="2858383"/>
                  <a:pt x="3052454" y="2804576"/>
                  <a:pt x="2948766" y="2700825"/>
                </a:cubicBezTo>
                <a:cubicBezTo>
                  <a:pt x="2845078" y="2597074"/>
                  <a:pt x="2791145" y="2466546"/>
                  <a:pt x="2786967" y="2309241"/>
                </a:cubicBezTo>
                <a:lnTo>
                  <a:pt x="2786967" y="1926394"/>
                </a:lnTo>
                <a:lnTo>
                  <a:pt x="3461509" y="1926394"/>
                </a:lnTo>
                <a:lnTo>
                  <a:pt x="3461509" y="2248472"/>
                </a:lnTo>
                <a:cubicBezTo>
                  <a:pt x="3465560" y="2371720"/>
                  <a:pt x="3511390" y="2474649"/>
                  <a:pt x="3599000" y="2557257"/>
                </a:cubicBezTo>
                <a:cubicBezTo>
                  <a:pt x="3686609" y="2639865"/>
                  <a:pt x="3791689" y="2682784"/>
                  <a:pt x="3914242" y="2686012"/>
                </a:cubicBezTo>
                <a:lnTo>
                  <a:pt x="4038819" y="2686012"/>
                </a:lnTo>
                <a:cubicBezTo>
                  <a:pt x="4160738" y="2682784"/>
                  <a:pt x="4263286" y="2639865"/>
                  <a:pt x="4346465" y="2557257"/>
                </a:cubicBezTo>
                <a:cubicBezTo>
                  <a:pt x="4429643" y="2474649"/>
                  <a:pt x="4472941" y="2371720"/>
                  <a:pt x="4476360" y="2248472"/>
                </a:cubicBezTo>
                <a:lnTo>
                  <a:pt x="4476360" y="1865624"/>
                </a:lnTo>
                <a:cubicBezTo>
                  <a:pt x="4472941" y="1740920"/>
                  <a:pt x="4429643" y="1637106"/>
                  <a:pt x="4346465" y="1554180"/>
                </a:cubicBezTo>
                <a:cubicBezTo>
                  <a:pt x="4263286" y="1471255"/>
                  <a:pt x="4160738" y="1428210"/>
                  <a:pt x="4038819" y="1425045"/>
                </a:cubicBezTo>
                <a:lnTo>
                  <a:pt x="3020930" y="1425045"/>
                </a:lnTo>
                <a:cubicBezTo>
                  <a:pt x="2961806" y="1423400"/>
                  <a:pt x="2912937" y="1403143"/>
                  <a:pt x="2874323" y="1364276"/>
                </a:cubicBezTo>
                <a:cubicBezTo>
                  <a:pt x="2835709" y="1325409"/>
                  <a:pt x="2815706" y="1277806"/>
                  <a:pt x="2814313" y="1221468"/>
                </a:cubicBezTo>
                <a:lnTo>
                  <a:pt x="2814313" y="203578"/>
                </a:lnTo>
                <a:cubicBezTo>
                  <a:pt x="2815706" y="145910"/>
                  <a:pt x="2835709" y="97928"/>
                  <a:pt x="2874323" y="59631"/>
                </a:cubicBezTo>
                <a:cubicBezTo>
                  <a:pt x="2912937" y="21333"/>
                  <a:pt x="2961806" y="1457"/>
                  <a:pt x="3020930" y="0"/>
                </a:cubicBezTo>
                <a:close/>
              </a:path>
            </a:pathLst>
          </a:cu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 Box 3"/>
          <p:cNvSpPr>
            <a:spLocks noChangeArrowheads="1"/>
          </p:cNvSpPr>
          <p:nvPr/>
        </p:nvSpPr>
        <p:spPr bwMode="auto">
          <a:xfrm>
            <a:off x="-2523551" y="-1961306"/>
            <a:ext cx="3877985"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dirty="0" smtClean="0">
                <a:solidFill>
                  <a:srgbClr val="F54251"/>
                </a:solidFill>
                <a:latin typeface="微软雅黑" panose="020B0503020204020204" pitchFamily="34" charset="-122"/>
                <a:ea typeface="微软雅黑" panose="020B0503020204020204" pitchFamily="34" charset="-122"/>
                <a:sym typeface="Calibri" panose="020F0502020204030204" pitchFamily="34" charset="0"/>
              </a:rPr>
              <a:t>工作</a:t>
            </a:r>
            <a:r>
              <a:rPr lang="zh-CN" altLang="en-US" sz="3200"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困难</a:t>
            </a:r>
            <a:r>
              <a:rPr lang="zh-CN" altLang="en-US" sz="3200" dirty="0" smtClean="0">
                <a:solidFill>
                  <a:srgbClr val="F54251"/>
                </a:solidFill>
                <a:latin typeface="微软雅黑" panose="020B0503020204020204" pitchFamily="34" charset="-122"/>
                <a:ea typeface="微软雅黑" panose="020B0503020204020204" pitchFamily="34" charset="-122"/>
                <a:sym typeface="Calibri" panose="020F0502020204030204" pitchFamily="34" charset="0"/>
              </a:rPr>
              <a:t>与</a:t>
            </a:r>
            <a:endParaRPr lang="en-US" altLang="zh-CN" sz="3200" dirty="0" smtClean="0">
              <a:solidFill>
                <a:srgbClr val="F54251"/>
              </a:solidFill>
              <a:latin typeface="微软雅黑" panose="020B0503020204020204" pitchFamily="34" charset="-122"/>
              <a:ea typeface="微软雅黑" panose="020B0503020204020204" pitchFamily="34" charset="-122"/>
              <a:sym typeface="Calibri" panose="020F0502020204030204" pitchFamily="34" charset="0"/>
            </a:endParaRPr>
          </a:p>
          <a:p>
            <a:pPr algn="r">
              <a:buFont typeface="Arial" panose="020B0604020202020204" pitchFamily="34" charset="0"/>
              <a:buNone/>
              <a:defRPr/>
            </a:pPr>
            <a:r>
              <a:rPr lang="zh-CN" altLang="en-US" sz="7200" b="1" dirty="0" smtClean="0">
                <a:solidFill>
                  <a:srgbClr val="F54251"/>
                </a:solidFill>
                <a:latin typeface="微软雅黑" panose="020B0503020204020204" pitchFamily="34" charset="-122"/>
                <a:ea typeface="微软雅黑" panose="020B0503020204020204" pitchFamily="34" charset="-122"/>
                <a:sym typeface="Calibri" panose="020F0502020204030204" pitchFamily="34" charset="0"/>
              </a:rPr>
              <a:t>解决</a:t>
            </a:r>
            <a:r>
              <a:rPr lang="zh-CN" altLang="en-US" sz="7200" b="1"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方案</a:t>
            </a:r>
          </a:p>
        </p:txBody>
      </p:sp>
      <p:sp>
        <p:nvSpPr>
          <p:cNvPr id="14" name="矩形 13"/>
          <p:cNvSpPr/>
          <p:nvPr/>
        </p:nvSpPr>
        <p:spPr>
          <a:xfrm>
            <a:off x="-1683192" y="-2483721"/>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rgbClr val="F54251"/>
                </a:solidFill>
                <a:latin typeface="微软雅黑" panose="020B0503020204020204" pitchFamily="34" charset="-122"/>
                <a:ea typeface="微软雅黑" panose="020B0503020204020204" pitchFamily="34" charset="-122"/>
              </a:rPr>
              <a:t>Difficulties and Solutions</a:t>
            </a:r>
          </a:p>
        </p:txBody>
      </p:sp>
      <p:cxnSp>
        <p:nvCxnSpPr>
          <p:cNvPr id="16" name="直接连接符 15"/>
          <p:cNvCxnSpPr/>
          <p:nvPr/>
        </p:nvCxnSpPr>
        <p:spPr>
          <a:xfrm>
            <a:off x="-3973566" y="-2068737"/>
            <a:ext cx="532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 Box 3"/>
          <p:cNvSpPr>
            <a:spLocks noChangeArrowheads="1"/>
          </p:cNvSpPr>
          <p:nvPr/>
        </p:nvSpPr>
        <p:spPr bwMode="auto">
          <a:xfrm>
            <a:off x="2204380" y="3307248"/>
            <a:ext cx="3877985" cy="1692771"/>
          </a:xfrm>
          <a:prstGeom prst="rect">
            <a:avLst/>
          </a:prstGeom>
          <a:extLst/>
        </p:spPr>
        <p:txBody>
          <a:bodyPr wrap="none">
            <a:spAutoFit/>
          </a:bodyPr>
          <a:lstStyle/>
          <a:p>
            <a:pPr algn="r">
              <a:spcBef>
                <a:spcPct val="0"/>
              </a:spcBef>
            </a:pPr>
            <a:r>
              <a:rPr lang="en-US" altLang="zh-CN"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20XX</a:t>
            </a:r>
            <a:r>
              <a:rPr lang="zh-CN" altLang="en-US"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工作重点</a:t>
            </a:r>
            <a:endPar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矩形 6"/>
          <p:cNvSpPr/>
          <p:nvPr/>
        </p:nvSpPr>
        <p:spPr>
          <a:xfrm>
            <a:off x="3066203" y="2628939"/>
            <a:ext cx="3037626" cy="369332"/>
          </a:xfrm>
          <a:prstGeom prst="rect">
            <a:avLst/>
          </a:prstGeom>
        </p:spPr>
        <p:txBody>
          <a:bodyPr wrap="none">
            <a:spAutoFit/>
          </a:bodyPr>
          <a:lstStyle/>
          <a:p>
            <a:pPr algn="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focus of work in </a:t>
            </a:r>
            <a:r>
              <a:rPr lang="en-US" altLang="zh-CN"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2088</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8" name="Text Box 3"/>
          <p:cNvSpPr>
            <a:spLocks noChangeArrowheads="1"/>
          </p:cNvSpPr>
          <p:nvPr/>
        </p:nvSpPr>
        <p:spPr bwMode="auto">
          <a:xfrm>
            <a:off x="6585552" y="2407506"/>
            <a:ext cx="3379451" cy="3154710"/>
          </a:xfrm>
          <a:prstGeom prst="rect">
            <a:avLst/>
          </a:prstGeom>
          <a:extLst/>
        </p:spPr>
        <p:txBody>
          <a:bodyPr wrap="none">
            <a:spAutoFit/>
          </a:bodyPr>
          <a:lstStyle/>
          <a:p>
            <a:pPr algn="ctr">
              <a:spcBef>
                <a:spcPct val="0"/>
              </a:spcBef>
            </a:pPr>
            <a:r>
              <a:rPr lang="en-US" altLang="zh-CN" sz="19900" dirty="0" smtClean="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05</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894583610"/>
      </p:ext>
    </p:extLst>
  </p:cSld>
  <p:clrMapOvr>
    <a:masterClrMapping/>
  </p:clrMapOvr>
  <mc:AlternateContent xmlns:mc="http://schemas.openxmlformats.org/markup-compatibility/2006">
    <mc:Choice xmlns:p14="http://schemas.microsoft.com/office/powerpoint/2010/main" xmlns="" Requires="p14">
      <p:transition spd="slow" p14:dur="1400" advTm="4985">
        <p14:ripple/>
      </p:transition>
    </mc:Choice>
    <mc:Fallback>
      <p:transition spd="slow" advTm="49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746480" y="1429035"/>
            <a:ext cx="2489951" cy="4921365"/>
          </a:xfrm>
          <a:prstGeom prst="rect">
            <a:avLst/>
          </a:prstGeom>
          <a:solidFill>
            <a:schemeClr val="bg1">
              <a:lumMod val="95000"/>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56785" y="1429035"/>
            <a:ext cx="2489951" cy="4921365"/>
          </a:xfrm>
          <a:prstGeom prst="rect">
            <a:avLst/>
          </a:prstGeom>
          <a:solidFill>
            <a:schemeClr val="bg1">
              <a:lumMod val="95000"/>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78952" y="1429035"/>
            <a:ext cx="2489951" cy="4921365"/>
          </a:xfrm>
          <a:prstGeom prst="rect">
            <a:avLst/>
          </a:prstGeom>
          <a:solidFill>
            <a:schemeClr val="bg1">
              <a:lumMod val="95000"/>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952" y="3186942"/>
            <a:ext cx="2489950" cy="2575500"/>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latin typeface="微软雅黑" panose="020B0503020204020204" pitchFamily="34" charset="-122"/>
              <a:ea typeface="微软雅黑" panose="020B0503020204020204" pitchFamily="34" charset="-122"/>
            </a:endParaRPr>
          </a:p>
        </p:txBody>
      </p:sp>
      <p:sp>
        <p:nvSpPr>
          <p:cNvPr id="5" name="矩形 4"/>
          <p:cNvSpPr/>
          <p:nvPr/>
        </p:nvSpPr>
        <p:spPr>
          <a:xfrm>
            <a:off x="4757323" y="3186942"/>
            <a:ext cx="2488874" cy="2574386"/>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latin typeface="微软雅黑" panose="020B0503020204020204" pitchFamily="34" charset="-122"/>
              <a:ea typeface="微软雅黑" panose="020B0503020204020204" pitchFamily="34" charset="-122"/>
            </a:endParaRPr>
          </a:p>
        </p:txBody>
      </p:sp>
      <p:sp>
        <p:nvSpPr>
          <p:cNvPr id="6" name="矩形 5"/>
          <p:cNvSpPr/>
          <p:nvPr/>
        </p:nvSpPr>
        <p:spPr>
          <a:xfrm rot="10800000">
            <a:off x="7721672" y="3186942"/>
            <a:ext cx="2514758" cy="2574386"/>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latin typeface="微软雅黑" panose="020B0503020204020204" pitchFamily="34" charset="-122"/>
              <a:ea typeface="微软雅黑" panose="020B0503020204020204" pitchFamily="34" charset="-122"/>
            </a:endParaRPr>
          </a:p>
        </p:txBody>
      </p:sp>
      <p:sp>
        <p:nvSpPr>
          <p:cNvPr id="19" name="矩形 1"/>
          <p:cNvSpPr>
            <a:spLocks noChangeArrowheads="1"/>
          </p:cNvSpPr>
          <p:nvPr/>
        </p:nvSpPr>
        <p:spPr bwMode="auto">
          <a:xfrm>
            <a:off x="2152414" y="4161465"/>
            <a:ext cx="1671290" cy="1384995"/>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endParaRPr lang="en-US" altLang="zh-CN" sz="1400" dirty="0">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latin typeface="Franklin Gothic Book" panose="020B0503020102020204" pitchFamily="34" charset="0"/>
                <a:ea typeface="微软雅黑" panose="020B0503020204020204" pitchFamily="34" charset="-122"/>
              </a:rPr>
              <a:t>点击添加文字说明</a:t>
            </a:r>
            <a:endParaRPr lang="zh-CN" altLang="en-US" sz="1400" dirty="0">
              <a:latin typeface="Franklin Gothic Book" panose="020B0503020102020204" pitchFamily="34" charset="0"/>
              <a:ea typeface="微软雅黑" panose="020B0503020204020204" pitchFamily="34" charset="-122"/>
            </a:endParaRPr>
          </a:p>
        </p:txBody>
      </p:sp>
      <p:sp>
        <p:nvSpPr>
          <p:cNvPr id="20" name="文本框 19"/>
          <p:cNvSpPr txBox="1"/>
          <p:nvPr/>
        </p:nvSpPr>
        <p:spPr>
          <a:xfrm>
            <a:off x="2471984" y="3408196"/>
            <a:ext cx="1177022" cy="646331"/>
          </a:xfrm>
          <a:prstGeom prst="rect">
            <a:avLst/>
          </a:prstGeom>
          <a:noFill/>
        </p:spPr>
        <p:txBody>
          <a:bodyPr wrap="square" rtlCol="0">
            <a:spAutoFit/>
          </a:bodyPr>
          <a:lstStyle/>
          <a:p>
            <a:r>
              <a:rPr lang="zh-CN" altLang="en-US" sz="3600" dirty="0" smtClean="0">
                <a:latin typeface="微软雅黑" panose="020B0503020204020204" pitchFamily="34" charset="-122"/>
                <a:ea typeface="微软雅黑" panose="020B0503020204020204" pitchFamily="34" charset="-122"/>
              </a:rPr>
              <a:t>标题</a:t>
            </a:r>
            <a:endParaRPr lang="zh-CN" altLang="en-US" sz="3600" dirty="0">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5159645" y="4175945"/>
            <a:ext cx="1671290" cy="1384995"/>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endParaRPr lang="en-US" altLang="zh-CN" sz="1400" dirty="0">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latin typeface="Franklin Gothic Book" panose="020B0503020102020204" pitchFamily="34" charset="0"/>
                <a:ea typeface="微软雅黑" panose="020B0503020204020204" pitchFamily="34" charset="-122"/>
              </a:rPr>
              <a:t>点击添加文字说明</a:t>
            </a:r>
            <a:endParaRPr lang="zh-CN" altLang="en-US" sz="1400" dirty="0">
              <a:latin typeface="Franklin Gothic Book" panose="020B0503020102020204" pitchFamily="34" charset="0"/>
              <a:ea typeface="微软雅黑" panose="020B0503020204020204" pitchFamily="34" charset="-122"/>
            </a:endParaRPr>
          </a:p>
        </p:txBody>
      </p:sp>
      <p:sp>
        <p:nvSpPr>
          <p:cNvPr id="22" name="文本框 21"/>
          <p:cNvSpPr txBox="1"/>
          <p:nvPr/>
        </p:nvSpPr>
        <p:spPr>
          <a:xfrm>
            <a:off x="5451079" y="3422676"/>
            <a:ext cx="1177022" cy="646331"/>
          </a:xfrm>
          <a:prstGeom prst="rect">
            <a:avLst/>
          </a:prstGeom>
          <a:noFill/>
        </p:spPr>
        <p:txBody>
          <a:bodyPr wrap="square" rtlCol="0">
            <a:spAutoFit/>
          </a:bodyPr>
          <a:lstStyle/>
          <a:p>
            <a:r>
              <a:rPr lang="zh-CN" altLang="en-US" sz="3600" dirty="0" smtClean="0">
                <a:latin typeface="微软雅黑" panose="020B0503020204020204" pitchFamily="34" charset="-122"/>
                <a:ea typeface="微软雅黑" panose="020B0503020204020204" pitchFamily="34" charset="-122"/>
              </a:rPr>
              <a:t>标题</a:t>
            </a:r>
            <a:endParaRPr lang="zh-CN" altLang="en-US" sz="3600" dirty="0">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8047468" y="4161465"/>
            <a:ext cx="1671290" cy="1384995"/>
          </a:xfrm>
          <a:prstGeom prst="rect">
            <a:avLst/>
          </a:prstGeom>
          <a:noFill/>
          <a:ln w="9525">
            <a:no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endParaRPr lang="en-US" altLang="zh-CN" sz="1400" dirty="0">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latin typeface="Franklin Gothic Book" panose="020B0503020102020204" pitchFamily="34" charset="0"/>
                <a:ea typeface="微软雅黑" panose="020B0503020204020204" pitchFamily="34" charset="-122"/>
              </a:rPr>
              <a:t>点击添加文字说明</a:t>
            </a:r>
            <a:endParaRPr lang="zh-CN" altLang="en-US" sz="1400" dirty="0">
              <a:latin typeface="Franklin Gothic Book" panose="020B0503020102020204" pitchFamily="34" charset="0"/>
              <a:ea typeface="微软雅黑" panose="020B0503020204020204" pitchFamily="34" charset="-122"/>
            </a:endParaRPr>
          </a:p>
        </p:txBody>
      </p:sp>
      <p:sp>
        <p:nvSpPr>
          <p:cNvPr id="24" name="文本框 23"/>
          <p:cNvSpPr txBox="1"/>
          <p:nvPr/>
        </p:nvSpPr>
        <p:spPr>
          <a:xfrm>
            <a:off x="8324834" y="3408196"/>
            <a:ext cx="1177022" cy="646331"/>
          </a:xfrm>
          <a:prstGeom prst="rect">
            <a:avLst/>
          </a:prstGeom>
          <a:noFill/>
        </p:spPr>
        <p:txBody>
          <a:bodyPr wrap="square" rtlCol="0">
            <a:spAutoFit/>
          </a:bodyPr>
          <a:lstStyle/>
          <a:p>
            <a:r>
              <a:rPr lang="zh-CN" altLang="en-US" sz="3600" dirty="0" smtClean="0">
                <a:latin typeface="微软雅黑" panose="020B0503020204020204" pitchFamily="34" charset="-122"/>
                <a:ea typeface="微软雅黑" panose="020B0503020204020204" pitchFamily="34" charset="-122"/>
              </a:rPr>
              <a:t>标题</a:t>
            </a:r>
            <a:endParaRPr lang="zh-CN" altLang="en-US" sz="36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2235890" y="1625192"/>
            <a:ext cx="1576072"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ctr">
              <a:spcBef>
                <a:spcPct val="0"/>
              </a:spcBef>
              <a:defRPr sz="88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en-US" altLang="zh-CN" dirty="0"/>
              <a:t>01</a:t>
            </a:r>
            <a:endParaRPr lang="zh-CN" altLang="en-US" dirty="0"/>
          </a:p>
        </p:txBody>
      </p:sp>
      <p:sp>
        <p:nvSpPr>
          <p:cNvPr id="28" name="文本框 27"/>
          <p:cNvSpPr txBox="1"/>
          <p:nvPr/>
        </p:nvSpPr>
        <p:spPr>
          <a:xfrm>
            <a:off x="5317173" y="1633454"/>
            <a:ext cx="1576072"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ctr">
              <a:spcBef>
                <a:spcPct val="0"/>
              </a:spcBef>
              <a:defRPr sz="3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en-US" altLang="zh-CN" sz="8800" b="1" dirty="0"/>
              <a:t>02</a:t>
            </a:r>
            <a:endParaRPr lang="zh-CN" altLang="en-US" sz="8800" b="1" dirty="0"/>
          </a:p>
        </p:txBody>
      </p:sp>
      <p:sp>
        <p:nvSpPr>
          <p:cNvPr id="29" name="文本框 28"/>
          <p:cNvSpPr txBox="1"/>
          <p:nvPr/>
        </p:nvSpPr>
        <p:spPr>
          <a:xfrm>
            <a:off x="8181103" y="1686923"/>
            <a:ext cx="1620703"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ctr">
              <a:spcBef>
                <a:spcPct val="0"/>
              </a:spcBef>
              <a:defRPr sz="88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en-US" altLang="zh-CN" dirty="0"/>
              <a:t>03</a:t>
            </a:r>
            <a:endParaRPr lang="zh-CN" altLang="en-US" dirty="0"/>
          </a:p>
        </p:txBody>
      </p:sp>
    </p:spTree>
    <p:custDataLst>
      <p:tags r:id="rId1"/>
    </p:custDataLst>
    <p:extLst>
      <p:ext uri="{BB962C8B-B14F-4D97-AF65-F5344CB8AC3E}">
        <p14:creationId xmlns:p14="http://schemas.microsoft.com/office/powerpoint/2010/main" xmlns="" val="185834643"/>
      </p:ext>
    </p:extLst>
  </p:cSld>
  <p:clrMapOvr>
    <a:masterClrMapping/>
  </p:clrMapOvr>
  <mc:AlternateContent xmlns:mc="http://schemas.openxmlformats.org/markup-compatibility/2006">
    <mc:Choice xmlns:p14="http://schemas.microsoft.com/office/powerpoint/2010/main" xmlns="" Requires="p14">
      <p:transition spd="med" p14:dur="700" advTm="10094">
        <p:fade/>
      </p:transition>
    </mc:Choice>
    <mc:Fallback>
      <p:transition spd="med" advTm="100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3" grpId="0" animBg="1"/>
      <p:bldP spid="5" grpId="0" animBg="1"/>
      <p:bldP spid="6" grpId="0" animBg="1"/>
      <p:bldP spid="19" grpId="0"/>
      <p:bldP spid="20" grpId="0"/>
      <p:bldP spid="21" grpId="0"/>
      <p:bldP spid="22" grpId="0"/>
      <p:bldP spid="23" grpId="0"/>
      <p:bldP spid="24" grpId="0"/>
      <p:bldP spid="18"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a:grpSpLocks/>
          </p:cNvGrpSpPr>
          <p:nvPr/>
        </p:nvGrpSpPr>
        <p:grpSpPr bwMode="auto">
          <a:xfrm>
            <a:off x="627564" y="642519"/>
            <a:ext cx="6789236" cy="5603541"/>
            <a:chOff x="1331640" y="1268760"/>
            <a:chExt cx="5832647" cy="4819363"/>
          </a:xfrm>
          <a:solidFill>
            <a:srgbClr val="BE8C83">
              <a:alpha val="20000"/>
            </a:srgbClr>
          </a:solidFill>
        </p:grpSpPr>
        <p:sp>
          <p:nvSpPr>
            <p:cNvPr id="3" name="内蒙古"/>
            <p:cNvSpPr>
              <a:spLocks/>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headEnd/>
              <a:tailEnd/>
            </a:ln>
          </p:spPr>
          <p:txBody>
            <a:bodyPr/>
            <a:lstStyle/>
            <a:p>
              <a:endParaRPr lang="zh-CN" altLang="en-US"/>
            </a:p>
          </p:txBody>
        </p:sp>
        <p:sp>
          <p:nvSpPr>
            <p:cNvPr id="4" name="甘肃"/>
            <p:cNvSpPr>
              <a:spLocks/>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headEnd/>
              <a:tailEnd/>
            </a:ln>
          </p:spPr>
          <p:txBody>
            <a:bodyPr/>
            <a:lstStyle/>
            <a:p>
              <a:endParaRPr lang="zh-CN" altLang="en-US"/>
            </a:p>
          </p:txBody>
        </p:sp>
        <p:sp>
          <p:nvSpPr>
            <p:cNvPr id="5" name="宁夏"/>
            <p:cNvSpPr>
              <a:spLocks/>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headEnd/>
              <a:tailEnd/>
            </a:ln>
          </p:spPr>
          <p:txBody>
            <a:bodyPr/>
            <a:lstStyle/>
            <a:p>
              <a:endParaRPr lang="zh-CN" altLang="en-US"/>
            </a:p>
          </p:txBody>
        </p:sp>
        <p:sp>
          <p:nvSpPr>
            <p:cNvPr id="6" name="新疆"/>
            <p:cNvSpPr>
              <a:spLocks/>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FFEEE2"/>
            </a:solidFill>
            <a:ln w="3175">
              <a:solidFill>
                <a:schemeClr val="bg1"/>
              </a:solidFill>
              <a:round/>
              <a:headEnd/>
              <a:tailEnd/>
            </a:ln>
          </p:spPr>
          <p:txBody>
            <a:bodyPr/>
            <a:lstStyle/>
            <a:p>
              <a:endParaRPr lang="zh-CN" altLang="en-US"/>
            </a:p>
          </p:txBody>
        </p:sp>
        <p:sp>
          <p:nvSpPr>
            <p:cNvPr id="7" name="青海"/>
            <p:cNvSpPr>
              <a:spLocks/>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3175">
              <a:solidFill>
                <a:schemeClr val="bg1"/>
              </a:solidFill>
              <a:round/>
              <a:headEnd/>
              <a:tailEnd/>
            </a:ln>
          </p:spPr>
          <p:txBody>
            <a:bodyPr/>
            <a:lstStyle/>
            <a:p>
              <a:endParaRPr lang="zh-CN" altLang="en-US"/>
            </a:p>
          </p:txBody>
        </p:sp>
        <p:sp>
          <p:nvSpPr>
            <p:cNvPr id="8" name="四川"/>
            <p:cNvSpPr>
              <a:spLocks/>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EEE2"/>
            </a:solidFill>
            <a:ln w="3175">
              <a:solidFill>
                <a:schemeClr val="bg1"/>
              </a:solidFill>
              <a:round/>
              <a:headEnd/>
              <a:tailEnd/>
            </a:ln>
          </p:spPr>
          <p:txBody>
            <a:bodyPr/>
            <a:lstStyle/>
            <a:p>
              <a:endParaRPr lang="zh-CN" altLang="en-US"/>
            </a:p>
          </p:txBody>
        </p:sp>
        <p:sp>
          <p:nvSpPr>
            <p:cNvPr id="9" name="西藏"/>
            <p:cNvSpPr>
              <a:spLocks/>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headEnd/>
              <a:tailEnd/>
            </a:ln>
          </p:spPr>
          <p:txBody>
            <a:bodyPr/>
            <a:lstStyle/>
            <a:p>
              <a:endParaRPr lang="zh-CN" altLang="en-US"/>
            </a:p>
          </p:txBody>
        </p:sp>
        <p:sp>
          <p:nvSpPr>
            <p:cNvPr id="10" name="云南"/>
            <p:cNvSpPr>
              <a:spLocks/>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headEnd/>
              <a:tailEnd/>
            </a:ln>
          </p:spPr>
          <p:txBody>
            <a:bodyPr/>
            <a:lstStyle/>
            <a:p>
              <a:endParaRPr lang="zh-CN" altLang="en-US"/>
            </a:p>
          </p:txBody>
        </p:sp>
        <p:sp>
          <p:nvSpPr>
            <p:cNvPr id="11" name="贵州"/>
            <p:cNvSpPr>
              <a:spLocks/>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solidFill>
                <a:schemeClr val="bg1"/>
              </a:solidFill>
              <a:round/>
              <a:headEnd/>
              <a:tailEnd/>
            </a:ln>
          </p:spPr>
          <p:txBody>
            <a:bodyPr/>
            <a:lstStyle/>
            <a:p>
              <a:endParaRPr lang="zh-CN" altLang="en-US"/>
            </a:p>
          </p:txBody>
        </p:sp>
        <p:sp>
          <p:nvSpPr>
            <p:cNvPr id="12" name="广西"/>
            <p:cNvSpPr>
              <a:spLocks/>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headEnd/>
              <a:tailEnd/>
            </a:ln>
          </p:spPr>
          <p:txBody>
            <a:bodyPr/>
            <a:lstStyle/>
            <a:p>
              <a:endParaRPr lang="zh-CN" altLang="en-US"/>
            </a:p>
          </p:txBody>
        </p:sp>
        <p:sp>
          <p:nvSpPr>
            <p:cNvPr id="13" name="重庆"/>
            <p:cNvSpPr>
              <a:spLocks/>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headEnd/>
              <a:tailEnd/>
            </a:ln>
          </p:spPr>
          <p:txBody>
            <a:bodyPr/>
            <a:lstStyle/>
            <a:p>
              <a:endParaRPr lang="zh-CN" altLang="en-US"/>
            </a:p>
          </p:txBody>
        </p:sp>
        <p:sp>
          <p:nvSpPr>
            <p:cNvPr id="14" name="陕西"/>
            <p:cNvSpPr>
              <a:spLocks/>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headEnd/>
              <a:tailEnd/>
            </a:ln>
          </p:spPr>
          <p:txBody>
            <a:bodyPr/>
            <a:lstStyle/>
            <a:p>
              <a:endParaRPr lang="zh-CN" altLang="en-US"/>
            </a:p>
          </p:txBody>
        </p:sp>
        <p:sp>
          <p:nvSpPr>
            <p:cNvPr id="15" name="山西"/>
            <p:cNvSpPr>
              <a:spLocks/>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headEnd/>
              <a:tailEnd/>
            </a:ln>
          </p:spPr>
          <p:txBody>
            <a:bodyPr/>
            <a:lstStyle/>
            <a:p>
              <a:endParaRPr lang="zh-CN" altLang="en-US"/>
            </a:p>
          </p:txBody>
        </p:sp>
        <p:sp>
          <p:nvSpPr>
            <p:cNvPr id="16" name="湖南"/>
            <p:cNvSpPr>
              <a:spLocks/>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headEnd/>
              <a:tailEnd/>
            </a:ln>
          </p:spPr>
          <p:txBody>
            <a:bodyPr/>
            <a:lstStyle/>
            <a:p>
              <a:endParaRPr lang="zh-CN" altLang="en-US"/>
            </a:p>
          </p:txBody>
        </p:sp>
        <p:sp>
          <p:nvSpPr>
            <p:cNvPr id="17" name="湖北"/>
            <p:cNvSpPr>
              <a:spLocks/>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headEnd/>
              <a:tailEnd/>
            </a:ln>
          </p:spPr>
          <p:txBody>
            <a:bodyPr/>
            <a:lstStyle/>
            <a:p>
              <a:endParaRPr lang="zh-CN" altLang="en-US"/>
            </a:p>
          </p:txBody>
        </p:sp>
        <p:sp>
          <p:nvSpPr>
            <p:cNvPr id="18" name="广东"/>
            <p:cNvSpPr>
              <a:spLocks/>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headEnd/>
              <a:tailEnd/>
            </a:ln>
          </p:spPr>
          <p:txBody>
            <a:bodyPr/>
            <a:lstStyle/>
            <a:p>
              <a:endParaRPr lang="zh-CN" altLang="en-US"/>
            </a:p>
          </p:txBody>
        </p:sp>
        <p:sp>
          <p:nvSpPr>
            <p:cNvPr id="19" name="江西"/>
            <p:cNvSpPr>
              <a:spLocks/>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solidFill>
                <a:schemeClr val="bg1"/>
              </a:solidFill>
              <a:round/>
              <a:headEnd/>
              <a:tailEnd/>
            </a:ln>
          </p:spPr>
          <p:txBody>
            <a:bodyPr/>
            <a:lstStyle/>
            <a:p>
              <a:endParaRPr lang="zh-CN" altLang="en-US"/>
            </a:p>
          </p:txBody>
        </p:sp>
        <p:sp>
          <p:nvSpPr>
            <p:cNvPr id="20" name="福建"/>
            <p:cNvSpPr>
              <a:spLocks/>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FFEEE2"/>
            </a:solidFill>
            <a:ln w="3175">
              <a:solidFill>
                <a:schemeClr val="bg1"/>
              </a:solidFill>
              <a:round/>
              <a:headEnd/>
              <a:tailEnd/>
            </a:ln>
          </p:spPr>
          <p:txBody>
            <a:bodyPr/>
            <a:lstStyle/>
            <a:p>
              <a:endParaRPr lang="zh-CN" altLang="en-US"/>
            </a:p>
          </p:txBody>
        </p:sp>
        <p:sp>
          <p:nvSpPr>
            <p:cNvPr id="21" name="浙江"/>
            <p:cNvSpPr>
              <a:spLocks/>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headEnd/>
              <a:tailEnd/>
            </a:ln>
          </p:spPr>
          <p:txBody>
            <a:bodyPr/>
            <a:lstStyle/>
            <a:p>
              <a:endParaRPr lang="zh-CN" altLang="en-US"/>
            </a:p>
          </p:txBody>
        </p:sp>
        <p:sp>
          <p:nvSpPr>
            <p:cNvPr id="22" name="安徽"/>
            <p:cNvSpPr>
              <a:spLocks/>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headEnd/>
              <a:tailEnd/>
            </a:ln>
          </p:spPr>
          <p:txBody>
            <a:bodyPr/>
            <a:lstStyle/>
            <a:p>
              <a:endParaRPr lang="zh-CN" altLang="en-US"/>
            </a:p>
          </p:txBody>
        </p:sp>
        <p:sp>
          <p:nvSpPr>
            <p:cNvPr id="23" name="天津"/>
            <p:cNvSpPr>
              <a:spLocks/>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headEnd/>
              <a:tailEnd/>
            </a:ln>
          </p:spPr>
          <p:txBody>
            <a:bodyPr/>
            <a:lstStyle/>
            <a:p>
              <a:endParaRPr lang="zh-CN" altLang="en-US"/>
            </a:p>
          </p:txBody>
        </p:sp>
        <p:sp>
          <p:nvSpPr>
            <p:cNvPr id="24" name="北京"/>
            <p:cNvSpPr>
              <a:spLocks/>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headEnd/>
              <a:tailEnd/>
            </a:ln>
          </p:spPr>
          <p:txBody>
            <a:bodyPr/>
            <a:lstStyle/>
            <a:p>
              <a:endParaRPr lang="zh-CN" altLang="en-US"/>
            </a:p>
          </p:txBody>
        </p:sp>
        <p:sp>
          <p:nvSpPr>
            <p:cNvPr id="25" name="辽宁"/>
            <p:cNvSpPr>
              <a:spLocks/>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headEnd/>
              <a:tailEnd/>
            </a:ln>
          </p:spPr>
          <p:txBody>
            <a:bodyPr/>
            <a:lstStyle/>
            <a:p>
              <a:endParaRPr lang="zh-CN" altLang="en-US"/>
            </a:p>
          </p:txBody>
        </p:sp>
        <p:sp>
          <p:nvSpPr>
            <p:cNvPr id="26" name="吉林"/>
            <p:cNvSpPr>
              <a:spLocks/>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headEnd/>
              <a:tailEnd/>
            </a:ln>
          </p:spPr>
          <p:txBody>
            <a:bodyPr/>
            <a:lstStyle/>
            <a:p>
              <a:endParaRPr lang="zh-CN" altLang="en-US"/>
            </a:p>
          </p:txBody>
        </p:sp>
        <p:sp>
          <p:nvSpPr>
            <p:cNvPr id="27" name="黑龙江"/>
            <p:cNvSpPr>
              <a:spLocks/>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headEnd/>
              <a:tailEnd/>
            </a:ln>
          </p:spPr>
          <p:txBody>
            <a:bodyPr/>
            <a:lstStyle/>
            <a:p>
              <a:endParaRPr lang="zh-CN" altLang="en-US"/>
            </a:p>
          </p:txBody>
        </p:sp>
        <p:sp>
          <p:nvSpPr>
            <p:cNvPr id="28" name="山东"/>
            <p:cNvSpPr>
              <a:spLocks/>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headEnd/>
              <a:tailEnd/>
            </a:ln>
          </p:spPr>
          <p:txBody>
            <a:bodyPr/>
            <a:lstStyle/>
            <a:p>
              <a:endParaRPr lang="zh-CN" altLang="en-US"/>
            </a:p>
          </p:txBody>
        </p:sp>
        <p:sp>
          <p:nvSpPr>
            <p:cNvPr id="29" name="上海"/>
            <p:cNvSpPr>
              <a:spLocks/>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headEnd/>
              <a:tailEnd/>
            </a:ln>
          </p:spPr>
          <p:txBody>
            <a:bodyPr/>
            <a:lstStyle/>
            <a:p>
              <a:endParaRPr lang="zh-CN" altLang="en-US"/>
            </a:p>
          </p:txBody>
        </p:sp>
        <p:sp>
          <p:nvSpPr>
            <p:cNvPr id="30" name="江苏"/>
            <p:cNvSpPr>
              <a:spLocks/>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headEnd/>
              <a:tailEnd/>
            </a:ln>
          </p:spPr>
          <p:txBody>
            <a:bodyPr/>
            <a:lstStyle/>
            <a:p>
              <a:endParaRPr lang="zh-CN" altLang="en-US"/>
            </a:p>
          </p:txBody>
        </p:sp>
        <p:sp>
          <p:nvSpPr>
            <p:cNvPr id="31" name="河北"/>
            <p:cNvSpPr>
              <a:spLocks/>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headEnd/>
              <a:tailEnd/>
            </a:ln>
          </p:spPr>
          <p:txBody>
            <a:bodyPr/>
            <a:lstStyle/>
            <a:p>
              <a:endParaRPr lang="zh-CN" altLang="en-US"/>
            </a:p>
          </p:txBody>
        </p:sp>
        <p:sp>
          <p:nvSpPr>
            <p:cNvPr id="32" name="河南"/>
            <p:cNvSpPr>
              <a:spLocks/>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solidFill>
                <a:schemeClr val="bg1"/>
              </a:solidFill>
              <a:round/>
              <a:headEnd/>
              <a:tailEnd/>
            </a:ln>
          </p:spPr>
          <p:txBody>
            <a:bodyPr/>
            <a:lstStyle/>
            <a:p>
              <a:endParaRPr lang="zh-CN" altLang="en-US"/>
            </a:p>
          </p:txBody>
        </p:sp>
        <p:sp>
          <p:nvSpPr>
            <p:cNvPr id="33" name="台湾"/>
            <p:cNvSpPr>
              <a:spLocks/>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headEnd/>
              <a:tailEnd/>
            </a:ln>
          </p:spPr>
          <p:txBody>
            <a:bodyPr/>
            <a:lstStyle/>
            <a:p>
              <a:endParaRPr lang="zh-CN" altLang="en-US"/>
            </a:p>
          </p:txBody>
        </p:sp>
        <p:sp>
          <p:nvSpPr>
            <p:cNvPr id="34" name="海南"/>
            <p:cNvSpPr>
              <a:spLocks/>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headEnd/>
              <a:tailEnd/>
            </a:ln>
          </p:spPr>
          <p:txBody>
            <a:bodyPr/>
            <a:lstStyle/>
            <a:p>
              <a:endParaRPr lang="zh-CN" altLang="en-US"/>
            </a:p>
          </p:txBody>
        </p:sp>
      </p:grpSp>
      <p:sp>
        <p:nvSpPr>
          <p:cNvPr id="35" name="矩形 1"/>
          <p:cNvSpPr>
            <a:spLocks noChangeArrowheads="1"/>
          </p:cNvSpPr>
          <p:nvPr/>
        </p:nvSpPr>
        <p:spPr bwMode="auto">
          <a:xfrm>
            <a:off x="8182549" y="2054623"/>
            <a:ext cx="1826141" cy="584775"/>
          </a:xfrm>
          <a:prstGeom prst="rect">
            <a:avLst/>
          </a:prstGeom>
          <a:extLst/>
        </p:spPr>
        <p:txBody>
          <a:bodyPr wrap="none">
            <a:spAutoFit/>
          </a:bodyPr>
          <a:lstStyle/>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36" name="矩形 35"/>
          <p:cNvSpPr/>
          <p:nvPr/>
        </p:nvSpPr>
        <p:spPr>
          <a:xfrm>
            <a:off x="8182549" y="1682703"/>
            <a:ext cx="2236510" cy="400110"/>
          </a:xfrm>
          <a:prstGeom prst="rect">
            <a:avLst/>
          </a:prstGeom>
        </p:spPr>
        <p:txBody>
          <a:bodyPr wrap="none">
            <a:spAutoFit/>
          </a:bodyPr>
          <a:lstStyle/>
          <a:p>
            <a:pPr algn="r">
              <a:spcBef>
                <a:spcPct val="0"/>
              </a:spcBef>
            </a:pPr>
            <a:r>
              <a:rPr lang="zh-CN" altLang="en-US"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41" name="矩形 1"/>
          <p:cNvSpPr>
            <a:spLocks noChangeArrowheads="1"/>
          </p:cNvSpPr>
          <p:nvPr/>
        </p:nvSpPr>
        <p:spPr bwMode="auto">
          <a:xfrm>
            <a:off x="8182549" y="3365190"/>
            <a:ext cx="1826141" cy="584775"/>
          </a:xfrm>
          <a:prstGeom prst="rect">
            <a:avLst/>
          </a:prstGeom>
          <a:extLst/>
        </p:spPr>
        <p:txBody>
          <a:bodyPr wrap="none">
            <a:spAutoFit/>
          </a:bodyPr>
          <a:lstStyle/>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42" name="矩形 41"/>
          <p:cNvSpPr/>
          <p:nvPr/>
        </p:nvSpPr>
        <p:spPr>
          <a:xfrm>
            <a:off x="8182549" y="2993270"/>
            <a:ext cx="2236510" cy="400110"/>
          </a:xfrm>
          <a:prstGeom prst="rect">
            <a:avLst/>
          </a:prstGeom>
        </p:spPr>
        <p:txBody>
          <a:bodyPr wrap="none">
            <a:spAutoFit/>
          </a:bodyPr>
          <a:lstStyle/>
          <a:p>
            <a:pPr algn="r">
              <a:spcBef>
                <a:spcPct val="0"/>
              </a:spcBef>
            </a:pPr>
            <a:r>
              <a:rPr lang="zh-CN" altLang="en-US"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8182549" y="4828158"/>
            <a:ext cx="1826141" cy="584775"/>
          </a:xfrm>
          <a:prstGeom prst="rect">
            <a:avLst/>
          </a:prstGeom>
          <a:extLst/>
        </p:spPr>
        <p:txBody>
          <a:bodyPr wrap="none">
            <a:spAutoFit/>
          </a:bodyPr>
          <a:lstStyle/>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44" name="矩形 43"/>
          <p:cNvSpPr/>
          <p:nvPr/>
        </p:nvSpPr>
        <p:spPr>
          <a:xfrm>
            <a:off x="8182549" y="4456238"/>
            <a:ext cx="2236510" cy="400110"/>
          </a:xfrm>
          <a:prstGeom prst="rect">
            <a:avLst/>
          </a:prstGeom>
        </p:spPr>
        <p:txBody>
          <a:bodyPr wrap="none">
            <a:spAutoFit/>
          </a:bodyPr>
          <a:lstStyle/>
          <a:p>
            <a:pPr algn="r">
              <a:spcBef>
                <a:spcPct val="0"/>
              </a:spcBef>
            </a:pPr>
            <a:r>
              <a:rPr lang="zh-CN" altLang="en-US"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2563601871"/>
      </p:ext>
    </p:extLst>
  </p:cSld>
  <p:clrMapOvr>
    <a:masterClrMapping/>
  </p:clrMapOvr>
  <p:transition spd="slow" advTm="549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1000" fill="hold"/>
                                        <p:tgtEl>
                                          <p:spTgt spid="35"/>
                                        </p:tgtEl>
                                        <p:attrNameLst>
                                          <p:attrName>ppt_x</p:attrName>
                                        </p:attrNameLst>
                                      </p:cBhvr>
                                      <p:tavLst>
                                        <p:tav tm="0">
                                          <p:val>
                                            <p:strVal val="1+#ppt_w/2"/>
                                          </p:val>
                                        </p:tav>
                                        <p:tav tm="100000">
                                          <p:val>
                                            <p:strVal val="#ppt_x"/>
                                          </p:val>
                                        </p:tav>
                                      </p:tavLst>
                                    </p:anim>
                                    <p:anim calcmode="lin" valueType="num">
                                      <p:cBhvr additive="base">
                                        <p:cTn id="15" dur="10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1+#ppt_w/2"/>
                                          </p:val>
                                        </p:tav>
                                        <p:tav tm="100000">
                                          <p:val>
                                            <p:strVal val="#ppt_x"/>
                                          </p:val>
                                        </p:tav>
                                      </p:tavLst>
                                    </p:anim>
                                    <p:anim calcmode="lin" valueType="num">
                                      <p:cBhvr additive="base">
                                        <p:cTn id="19"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000" fill="hold"/>
                                        <p:tgtEl>
                                          <p:spTgt spid="41"/>
                                        </p:tgtEl>
                                        <p:attrNameLst>
                                          <p:attrName>ppt_x</p:attrName>
                                        </p:attrNameLst>
                                      </p:cBhvr>
                                      <p:tavLst>
                                        <p:tav tm="0">
                                          <p:val>
                                            <p:strVal val="#ppt_x"/>
                                          </p:val>
                                        </p:tav>
                                        <p:tav tm="100000">
                                          <p:val>
                                            <p:strVal val="#ppt_x"/>
                                          </p:val>
                                        </p:tav>
                                      </p:tavLst>
                                    </p:anim>
                                    <p:anim calcmode="lin" valueType="num">
                                      <p:cBhvr additive="base">
                                        <p:cTn id="25" dur="1000" fill="hold"/>
                                        <p:tgtEl>
                                          <p:spTgt spid="4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1000" fill="hold"/>
                                        <p:tgtEl>
                                          <p:spTgt spid="42"/>
                                        </p:tgtEl>
                                        <p:attrNameLst>
                                          <p:attrName>ppt_x</p:attrName>
                                        </p:attrNameLst>
                                      </p:cBhvr>
                                      <p:tavLst>
                                        <p:tav tm="0">
                                          <p:val>
                                            <p:strVal val="#ppt_x"/>
                                          </p:val>
                                        </p:tav>
                                        <p:tav tm="100000">
                                          <p:val>
                                            <p:strVal val="#ppt_x"/>
                                          </p:val>
                                        </p:tav>
                                      </p:tavLst>
                                    </p:anim>
                                    <p:anim calcmode="lin" valueType="num">
                                      <p:cBhvr additive="base">
                                        <p:cTn id="29"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1000" fill="hold"/>
                                        <p:tgtEl>
                                          <p:spTgt spid="43"/>
                                        </p:tgtEl>
                                        <p:attrNameLst>
                                          <p:attrName>ppt_x</p:attrName>
                                        </p:attrNameLst>
                                      </p:cBhvr>
                                      <p:tavLst>
                                        <p:tav tm="0">
                                          <p:val>
                                            <p:strVal val="#ppt_x"/>
                                          </p:val>
                                        </p:tav>
                                        <p:tav tm="100000">
                                          <p:val>
                                            <p:strVal val="#ppt_x"/>
                                          </p:val>
                                        </p:tav>
                                      </p:tavLst>
                                    </p:anim>
                                    <p:anim calcmode="lin" valueType="num">
                                      <p:cBhvr additive="base">
                                        <p:cTn id="35" dur="1000" fill="hold"/>
                                        <p:tgtEl>
                                          <p:spTgt spid="4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1000" fill="hold"/>
                                        <p:tgtEl>
                                          <p:spTgt spid="44"/>
                                        </p:tgtEl>
                                        <p:attrNameLst>
                                          <p:attrName>ppt_x</p:attrName>
                                        </p:attrNameLst>
                                      </p:cBhvr>
                                      <p:tavLst>
                                        <p:tav tm="0">
                                          <p:val>
                                            <p:strVal val="#ppt_x"/>
                                          </p:val>
                                        </p:tav>
                                        <p:tav tm="100000">
                                          <p:val>
                                            <p:strVal val="#ppt_x"/>
                                          </p:val>
                                        </p:tav>
                                      </p:tavLst>
                                    </p:anim>
                                    <p:anim calcmode="lin" valueType="num">
                                      <p:cBhvr additive="base">
                                        <p:cTn id="39"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xmlns="" val="0"/>
              </a:ext>
            </a:extLst>
          </a:blip>
          <a:srcRect t="8214" b="35110"/>
          <a:stretch/>
        </p:blipFill>
        <p:spPr>
          <a:xfrm>
            <a:off x="228127" y="362521"/>
            <a:ext cx="11735745" cy="4722242"/>
          </a:xfrm>
          <a:prstGeom prst="roundRect">
            <a:avLst>
              <a:gd name="adj" fmla="val 2179"/>
            </a:avLst>
          </a:prstGeom>
          <a:gradFill>
            <a:gsLst>
              <a:gs pos="35000">
                <a:srgbClr val="6B13D3"/>
              </a:gs>
              <a:gs pos="88000">
                <a:srgbClr val="2D83D8"/>
              </a:gs>
            </a:gsLst>
            <a:lin ang="18000000" scaled="0"/>
          </a:gradFill>
          <a:ln>
            <a:noFill/>
          </a:ln>
        </p:spPr>
      </p:pic>
      <p:sp>
        <p:nvSpPr>
          <p:cNvPr id="3" name="矩形 2"/>
          <p:cNvSpPr/>
          <p:nvPr/>
        </p:nvSpPr>
        <p:spPr>
          <a:xfrm>
            <a:off x="542888" y="4188982"/>
            <a:ext cx="1949293" cy="1949293"/>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谢</a:t>
            </a:r>
          </a:p>
        </p:txBody>
      </p:sp>
      <p:sp>
        <p:nvSpPr>
          <p:cNvPr id="4" name="矩形 3"/>
          <p:cNvSpPr/>
          <p:nvPr/>
        </p:nvSpPr>
        <p:spPr>
          <a:xfrm>
            <a:off x="3142255" y="5200858"/>
            <a:ext cx="8171542" cy="961289"/>
          </a:xfrm>
          <a:prstGeom prst="rect">
            <a:avLst/>
          </a:prstGeom>
        </p:spPr>
        <p:txBody>
          <a:bodyPr wrap="square">
            <a:spAutoFit/>
          </a:bodyPr>
          <a:lstStyle/>
          <a:p>
            <a:pPr>
              <a:lnSpc>
                <a:spcPct val="150000"/>
              </a:lnSpc>
              <a:spcBef>
                <a:spcPct val="0"/>
              </a:spcBef>
            </a:pPr>
            <a:r>
              <a:rPr lang="zh-CN" altLang="en-US"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希望在未来的工作中，各位领导、同事继续给予帮助、指导，我将继续始终如一地在公司规章制度内做好各项工作，做更加完美的工作者。</a:t>
            </a:r>
          </a:p>
        </p:txBody>
      </p:sp>
    </p:spTree>
    <p:custDataLst>
      <p:tags r:id="rId1"/>
    </p:custDataLst>
    <p:extLst>
      <p:ext uri="{BB962C8B-B14F-4D97-AF65-F5344CB8AC3E}">
        <p14:creationId xmlns:p14="http://schemas.microsoft.com/office/powerpoint/2010/main" xmlns="" val="390763417"/>
      </p:ext>
    </p:extLst>
  </p:cSld>
  <p:clrMapOvr>
    <a:masterClrMapping/>
  </p:clrMapOvr>
  <p:transition spd="slow" advTm="724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618674" y="3719459"/>
            <a:ext cx="2954655" cy="646331"/>
          </a:xfrm>
          <a:prstGeom prst="rect">
            <a:avLst/>
          </a:prstGeom>
        </p:spPr>
        <p:txBody>
          <a:bodyPr wrap="none">
            <a:spAutoFit/>
          </a:bodyPr>
          <a:lstStyle/>
          <a:p>
            <a:pPr algn="ctr">
              <a:lnSpc>
                <a:spcPct val="100000"/>
              </a:lnSpc>
              <a:spcBef>
                <a:spcPct val="0"/>
              </a:spcBef>
              <a:buFontTx/>
              <a:buNone/>
            </a:pPr>
            <a:r>
              <a:rPr lang="zh-CN" altLang="en-US" sz="36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感谢大家聆听</a:t>
            </a:r>
            <a:endPar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4" name="矩形 13"/>
          <p:cNvSpPr/>
          <p:nvPr/>
        </p:nvSpPr>
        <p:spPr>
          <a:xfrm>
            <a:off x="4667565" y="4339527"/>
            <a:ext cx="2856872" cy="830997"/>
          </a:xfrm>
          <a:prstGeom prst="rect">
            <a:avLst/>
          </a:prstGeom>
        </p:spPr>
        <p:txBody>
          <a:bodyPr wrap="none">
            <a:spAutoFit/>
          </a:bodyPr>
          <a:lstStyle/>
          <a:p>
            <a:pPr algn="ctr">
              <a:lnSpc>
                <a:spcPct val="100000"/>
              </a:lnSpc>
              <a:spcBef>
                <a:spcPct val="0"/>
              </a:spcBef>
              <a:buFontTx/>
              <a:buNone/>
            </a:pPr>
            <a:r>
              <a:rPr lang="en-US" altLang="zh-CN" sz="4800" b="1"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THANKS</a:t>
            </a:r>
            <a:endParaRPr lang="en-US" altLang="zh-CN" sz="4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4" name="矩形 3"/>
          <p:cNvSpPr/>
          <p:nvPr/>
        </p:nvSpPr>
        <p:spPr>
          <a:xfrm>
            <a:off x="3785912" y="5446096"/>
            <a:ext cx="4620176" cy="400110"/>
          </a:xfrm>
          <a:prstGeom prst="rect">
            <a:avLst/>
          </a:prstGeom>
        </p:spPr>
        <p:txBody>
          <a:bodyPr wrap="none">
            <a:spAutoFit/>
          </a:bodyPr>
          <a:lstStyle/>
          <a:p>
            <a:pPr algn="ctr">
              <a:spcBef>
                <a:spcPct val="0"/>
              </a:spcBef>
            </a:pPr>
            <a:r>
              <a:rPr lang="zh-CN" altLang="en-US"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汇报人</a:t>
            </a:r>
            <a:r>
              <a:rPr lang="zh-CN" altLang="en-US"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a:t>
            </a:r>
            <a:r>
              <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XXX</a:t>
            </a:r>
            <a:r>
              <a:rPr lang="en-US" altLang="zh-CN"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    </a:t>
            </a:r>
            <a:r>
              <a:rPr lang="zh-CN" altLang="en-US"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汇报时间：</a:t>
            </a:r>
            <a:r>
              <a:rPr lang="en-US" altLang="zh-CN" sz="20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2088.06.06</a:t>
            </a:r>
            <a:endPar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708935" y="5265018"/>
            <a:ext cx="4774131" cy="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421782152"/>
      </p:ext>
    </p:extLst>
  </p:cSld>
  <p:clrMapOvr>
    <a:masterClrMapping/>
  </p:clrMapOvr>
  <mc:AlternateContent xmlns:mc="http://schemas.openxmlformats.org/markup-compatibility/2006">
    <mc:Choice xmlns:p14="http://schemas.microsoft.com/office/powerpoint/2010/main" xmlns="" Requires="p14">
      <p:transition spd="slow" p14:dur="1600" advTm="7235">
        <p14:prism isContent="1" isInverted="1"/>
      </p:transition>
    </mc:Choice>
    <mc:Fallback>
      <p:transition spd="slow" advTm="72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by="(-#ppt_w*2)" calcmode="lin" valueType="num">
                                      <p:cBhvr rctx="PPT">
                                        <p:cTn id="27" dur="500" autoRev="1" fill="hold">
                                          <p:stCondLst>
                                            <p:cond delay="0"/>
                                          </p:stCondLst>
                                        </p:cTn>
                                        <p:tgtEl>
                                          <p:spTgt spid="4"/>
                                        </p:tgtEl>
                                        <p:attrNameLst>
                                          <p:attrName>ppt_w</p:attrName>
                                        </p:attrNameLst>
                                      </p:cBhvr>
                                    </p:anim>
                                    <p:anim by="(#ppt_w*0.50)" calcmode="lin" valueType="num">
                                      <p:cBhvr>
                                        <p:cTn id="28" dur="500" decel="50000" autoRev="1" fill="hold">
                                          <p:stCondLst>
                                            <p:cond delay="0"/>
                                          </p:stCondLst>
                                        </p:cTn>
                                        <p:tgtEl>
                                          <p:spTgt spid="4"/>
                                        </p:tgtEl>
                                        <p:attrNameLst>
                                          <p:attrName>ppt_x</p:attrName>
                                        </p:attrNameLst>
                                      </p:cBhvr>
                                    </p:anim>
                                    <p:anim from="(-#ppt_h/2)" to="(#ppt_y)" calcmode="lin" valueType="num">
                                      <p:cBhvr>
                                        <p:cTn id="29" dur="1000" fill="hold">
                                          <p:stCondLst>
                                            <p:cond delay="0"/>
                                          </p:stCondLst>
                                        </p:cTn>
                                        <p:tgtEl>
                                          <p:spTgt spid="4"/>
                                        </p:tgtEl>
                                        <p:attrNameLst>
                                          <p:attrName>ppt_y</p:attrName>
                                        </p:attrNameLst>
                                      </p:cBhvr>
                                    </p:anim>
                                    <p:animRot by="21600000">
                                      <p:cBhvr>
                                        <p:cTn id="3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0" name="Text Box 3"/>
          <p:cNvSpPr>
            <a:spLocks noChangeArrowheads="1"/>
          </p:cNvSpPr>
          <p:nvPr/>
        </p:nvSpPr>
        <p:spPr bwMode="auto">
          <a:xfrm>
            <a:off x="2204379" y="3307248"/>
            <a:ext cx="3877986" cy="1692771"/>
          </a:xfrm>
          <a:prstGeom prst="rect">
            <a:avLst/>
          </a:prstGeom>
          <a:extLst/>
        </p:spPr>
        <p:txBody>
          <a:bodyPr wrap="none">
            <a:spAutoFit/>
          </a:bodyPr>
          <a:lstStyle/>
          <a:p>
            <a:pPr algn="r">
              <a:spcBef>
                <a:spcPct val="0"/>
              </a:spcBef>
            </a:pPr>
            <a:r>
              <a:rPr lang="en-US" altLang="zh-CN"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20XX</a:t>
            </a:r>
            <a:r>
              <a:rPr lang="zh-CN" altLang="en-US"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年度</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工作总结</a:t>
            </a:r>
          </a:p>
        </p:txBody>
      </p:sp>
      <p:sp>
        <p:nvSpPr>
          <p:cNvPr id="11" name="矩形 10"/>
          <p:cNvSpPr/>
          <p:nvPr/>
        </p:nvSpPr>
        <p:spPr>
          <a:xfrm>
            <a:off x="2356985" y="2628939"/>
            <a:ext cx="3725380" cy="36933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a:t>
            </a:r>
            <a:r>
              <a:rPr lang="en-US" altLang="zh-CN"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2088 </a:t>
            </a: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annual work summary</a:t>
            </a:r>
          </a:p>
        </p:txBody>
      </p:sp>
      <p:sp>
        <p:nvSpPr>
          <p:cNvPr id="6" name="Text Box 3"/>
          <p:cNvSpPr>
            <a:spLocks noChangeArrowheads="1"/>
          </p:cNvSpPr>
          <p:nvPr/>
        </p:nvSpPr>
        <p:spPr bwMode="auto">
          <a:xfrm>
            <a:off x="6609902" y="2392516"/>
            <a:ext cx="3090911" cy="3154710"/>
          </a:xfrm>
          <a:prstGeom prst="rect">
            <a:avLst/>
          </a:prstGeom>
          <a:extLst/>
        </p:spPr>
        <p:txBody>
          <a:bodyPr wrap="none">
            <a:spAutoFit/>
          </a:bodyPr>
          <a:lstStyle/>
          <a:p>
            <a:pPr algn="ctr">
              <a:spcBef>
                <a:spcPct val="0"/>
              </a:spcBef>
            </a:pPr>
            <a:r>
              <a:rPr lang="en-US" altLang="zh-CN"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01</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952642253"/>
      </p:ext>
    </p:extLst>
  </p:cSld>
  <p:clrMapOvr>
    <a:masterClrMapping/>
  </p:clrMapOvr>
  <mc:AlternateContent xmlns:mc="http://schemas.openxmlformats.org/markup-compatibility/2006">
    <mc:Choice xmlns:p14="http://schemas.microsoft.com/office/powerpoint/2010/main" xmlns="" Requires="p14">
      <p:transition spd="slow" p14:dur="1200" advTm="4633">
        <p14:prism/>
      </p:transition>
    </mc:Choice>
    <mc:Fallback>
      <p:transition spd="slow" advTm="46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a:spLocks noChangeArrowheads="1"/>
          </p:cNvSpPr>
          <p:nvPr/>
        </p:nvSpPr>
        <p:spPr bwMode="auto">
          <a:xfrm>
            <a:off x="1048690" y="4338188"/>
            <a:ext cx="205258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8005" y="1086051"/>
            <a:ext cx="2333958" cy="3107881"/>
          </a:xfrm>
          <a:prstGeom prst="rect">
            <a:avLst/>
          </a:prstGeom>
        </p:spPr>
      </p:pic>
      <p:pic>
        <p:nvPicPr>
          <p:cNvPr id="7" name="图片 6"/>
          <p:cNvPicPr>
            <a:picLocks noChangeAspect="1"/>
          </p:cNvPicPr>
          <p:nvPr/>
        </p:nvPicPr>
        <p:blipFill rotWithShape="1">
          <a:blip r:embed="rId5" cstate="print">
            <a:duotone>
              <a:prstClr val="black"/>
              <a:schemeClr val="accent3">
                <a:tint val="45000"/>
                <a:satMod val="400000"/>
              </a:schemeClr>
            </a:duotone>
            <a:extLst>
              <a:ext uri="{28A0092B-C50C-407E-A947-70E740481C1C}">
                <a14:useLocalDpi xmlns:a14="http://schemas.microsoft.com/office/drawing/2010/main" xmlns="" val="0"/>
              </a:ext>
            </a:extLst>
          </a:blip>
          <a:srcRect l="27378" r="17122"/>
          <a:stretch/>
        </p:blipFill>
        <p:spPr>
          <a:xfrm>
            <a:off x="3697211" y="1084020"/>
            <a:ext cx="2333957" cy="3111943"/>
          </a:xfrm>
          <a:prstGeom prst="rect">
            <a:avLst/>
          </a:prstGeom>
        </p:spPr>
      </p:pic>
      <p:pic>
        <p:nvPicPr>
          <p:cNvPr id="8" name="图片 7"/>
          <p:cNvPicPr>
            <a:picLocks noChangeAspect="1"/>
          </p:cNvPicPr>
          <p:nvPr/>
        </p:nvPicPr>
        <p:blipFill rotWithShape="1">
          <a:blip r:embed="rId6" cstate="print">
            <a:duotone>
              <a:prstClr val="black"/>
              <a:schemeClr val="accent3">
                <a:tint val="45000"/>
                <a:satMod val="400000"/>
              </a:schemeClr>
            </a:duotone>
            <a:extLst>
              <a:ext uri="{28A0092B-C50C-407E-A947-70E740481C1C}">
                <a14:useLocalDpi xmlns:a14="http://schemas.microsoft.com/office/drawing/2010/main" xmlns="" val="0"/>
              </a:ext>
            </a:extLst>
          </a:blip>
          <a:srcRect l="40792" r="7458"/>
          <a:stretch/>
        </p:blipFill>
        <p:spPr>
          <a:xfrm>
            <a:off x="6492807" y="1084020"/>
            <a:ext cx="2333957" cy="3111943"/>
          </a:xfrm>
          <a:prstGeom prst="rect">
            <a:avLst/>
          </a:prstGeom>
        </p:spPr>
      </p:pic>
      <p:pic>
        <p:nvPicPr>
          <p:cNvPr id="9" name="图片 8"/>
          <p:cNvPicPr>
            <a:picLocks noChangeAspect="1"/>
          </p:cNvPicPr>
          <p:nvPr/>
        </p:nvPicPr>
        <p:blipFill rotWithShape="1">
          <a:blip r:embed="rId7" cstate="print">
            <a:duotone>
              <a:prstClr val="black"/>
              <a:schemeClr val="accent3">
                <a:tint val="45000"/>
                <a:satMod val="400000"/>
              </a:schemeClr>
            </a:duotone>
            <a:extLst>
              <a:ext uri="{28A0092B-C50C-407E-A947-70E740481C1C}">
                <a14:useLocalDpi xmlns:a14="http://schemas.microsoft.com/office/drawing/2010/main" xmlns="" val="0"/>
              </a:ext>
            </a:extLst>
          </a:blip>
          <a:srcRect l="51799" r="1282" b="6234"/>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4"/>
          <p:cNvSpPr txBox="1">
            <a:spLocks noChangeArrowheads="1"/>
          </p:cNvSpPr>
          <p:nvPr/>
        </p:nvSpPr>
        <p:spPr bwMode="auto">
          <a:xfrm>
            <a:off x="3837895" y="4338188"/>
            <a:ext cx="205258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4"/>
          <p:cNvSpPr txBox="1">
            <a:spLocks noChangeArrowheads="1"/>
          </p:cNvSpPr>
          <p:nvPr/>
        </p:nvSpPr>
        <p:spPr bwMode="auto">
          <a:xfrm>
            <a:off x="6633491" y="4338188"/>
            <a:ext cx="205258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4"/>
          <p:cNvSpPr txBox="1">
            <a:spLocks noChangeArrowheads="1"/>
          </p:cNvSpPr>
          <p:nvPr/>
        </p:nvSpPr>
        <p:spPr bwMode="auto">
          <a:xfrm>
            <a:off x="9400840" y="4338188"/>
            <a:ext cx="205258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532253116"/>
      </p:ext>
    </p:extLst>
  </p:cSld>
  <p:clrMapOvr>
    <a:masterClrMapping/>
  </p:clrMapOvr>
  <mc:AlternateContent xmlns:mc="http://schemas.openxmlformats.org/markup-compatibility/2006">
    <mc:Choice xmlns:p14="http://schemas.microsoft.com/office/powerpoint/2010/main" xmlns="" Requires="p14">
      <p:transition spd="slow" p14:dur="1100" advTm="10832">
        <p14:switch dir="r"/>
      </p:transition>
    </mc:Choice>
    <mc:Fallback>
      <p:transition spd="slow" advTm="108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rgbClr val="BE8C83"/>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rgbClr val="BE8C83"/>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1260494"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0" name="TextBox 30"/>
          <p:cNvSpPr txBox="1"/>
          <p:nvPr/>
        </p:nvSpPr>
        <p:spPr>
          <a:xfrm>
            <a:off x="3785280"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1" name="TextBox 31"/>
          <p:cNvSpPr txBox="1"/>
          <p:nvPr/>
        </p:nvSpPr>
        <p:spPr>
          <a:xfrm>
            <a:off x="6400237"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2" name="TextBox 32"/>
          <p:cNvSpPr txBox="1"/>
          <p:nvPr/>
        </p:nvSpPr>
        <p:spPr>
          <a:xfrm>
            <a:off x="9105365"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3" name="等腰三角形 12"/>
          <p:cNvSpPr/>
          <p:nvPr/>
        </p:nvSpPr>
        <p:spPr>
          <a:xfrm rot="5400000">
            <a:off x="1878178" y="5525377"/>
            <a:ext cx="360684" cy="310935"/>
          </a:xfrm>
          <a:prstGeom prst="triangle">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4"/>
          <p:cNvSpPr txBox="1"/>
          <p:nvPr/>
        </p:nvSpPr>
        <p:spPr>
          <a:xfrm>
            <a:off x="2205483" y="5496178"/>
            <a:ext cx="8263801" cy="369332"/>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dirty="0"/>
              <a:t>这里输入简单的文字概述里输入简单文字概述输入简单的文字概述里输入输入里</a:t>
            </a:r>
            <a:endParaRPr lang="en-US" altLang="zh-CN" sz="1800" dirty="0"/>
          </a:p>
        </p:txBody>
      </p:sp>
      <p:grpSp>
        <p:nvGrpSpPr>
          <p:cNvPr id="15" name="组合 14"/>
          <p:cNvGrpSpPr/>
          <p:nvPr/>
        </p:nvGrpSpPr>
        <p:grpSpPr>
          <a:xfrm>
            <a:off x="4643243" y="1289874"/>
            <a:ext cx="2905514" cy="721368"/>
            <a:chOff x="3385609" y="1289874"/>
            <a:chExt cx="2320263" cy="576064"/>
          </a:xfrm>
          <a:gradFill>
            <a:gsLst>
              <a:gs pos="0">
                <a:srgbClr val="FFEEE2"/>
              </a:gs>
              <a:gs pos="97000">
                <a:srgbClr val="BE8C83"/>
              </a:gs>
            </a:gsLst>
            <a:lin ang="2700000" scaled="0"/>
          </a:gra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smtClean="0">
                  <a:solidFill>
                    <a:srgbClr val="3B3B3B"/>
                  </a:solidFill>
                  <a:latin typeface="微软雅黑" panose="020B0503020204020204" pitchFamily="34" charset="-122"/>
                  <a:ea typeface="微软雅黑" panose="020B0503020204020204" pitchFamily="34" charset="-122"/>
                </a:rPr>
                <a:t>此处输入标题</a:t>
              </a:r>
              <a:endParaRPr lang="zh-CN" altLang="en-US" sz="2000" b="1" spc="300" dirty="0">
                <a:solidFill>
                  <a:srgbClr val="3B3B3B"/>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01343" y="3453977"/>
            <a:ext cx="2384533" cy="721368"/>
            <a:chOff x="467544" y="3018066"/>
            <a:chExt cx="1904222" cy="576064"/>
          </a:xfrm>
        </p:grpSpPr>
        <p:sp>
          <p:nvSpPr>
            <p:cNvPr id="19" name="矩形 18"/>
            <p:cNvSpPr/>
            <p:nvPr/>
          </p:nvSpPr>
          <p:spPr>
            <a:xfrm>
              <a:off x="467544"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76211" y="3453977"/>
            <a:ext cx="2384533" cy="721368"/>
            <a:chOff x="2523762" y="3018066"/>
            <a:chExt cx="1904222" cy="576064"/>
          </a:xfrm>
        </p:grpSpPr>
        <p:sp>
          <p:nvSpPr>
            <p:cNvPr id="22" name="矩形 21"/>
            <p:cNvSpPr/>
            <p:nvPr/>
          </p:nvSpPr>
          <p:spPr>
            <a:xfrm>
              <a:off x="2523762"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191168" y="3453977"/>
            <a:ext cx="2384533" cy="721368"/>
            <a:chOff x="4611994" y="3018066"/>
            <a:chExt cx="1904222" cy="576064"/>
          </a:xfrm>
        </p:grpSpPr>
        <p:sp>
          <p:nvSpPr>
            <p:cNvPr id="25" name="矩形 24"/>
            <p:cNvSpPr/>
            <p:nvPr/>
          </p:nvSpPr>
          <p:spPr>
            <a:xfrm>
              <a:off x="4611994"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806125" y="3453977"/>
            <a:ext cx="2384533" cy="721368"/>
            <a:chOff x="6700226" y="3018066"/>
            <a:chExt cx="1904222" cy="576064"/>
          </a:xfrm>
        </p:grpSpPr>
        <p:sp>
          <p:nvSpPr>
            <p:cNvPr id="28" name="矩形 27"/>
            <p:cNvSpPr/>
            <p:nvPr/>
          </p:nvSpPr>
          <p:spPr>
            <a:xfrm>
              <a:off x="6700226"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xmlns="" val="234570518"/>
      </p:ext>
    </p:extLst>
  </p:cSld>
  <p:clrMapOvr>
    <a:masterClrMapping/>
  </p:clrMapOvr>
  <mc:AlternateContent xmlns:mc="http://schemas.openxmlformats.org/markup-compatibility/2006">
    <mc:Choice xmlns:p14="http://schemas.microsoft.com/office/powerpoint/2010/main" xmlns="" Requires="p14">
      <p:transition spd="slow" p14:dur="1600" advTm="14682">
        <p14:prism isInverted="1"/>
      </p:transition>
    </mc:Choice>
    <mc:Fallback>
      <p:transition spd="slow" advTm="14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anim calcmode="lin" valueType="num">
                                      <p:cBhvr>
                                        <p:cTn id="53" dur="500" fill="hold"/>
                                        <p:tgtEl>
                                          <p:spTgt spid="10"/>
                                        </p:tgtEl>
                                        <p:attrNameLst>
                                          <p:attrName>ppt_x</p:attrName>
                                        </p:attrNameLst>
                                      </p:cBhvr>
                                      <p:tavLst>
                                        <p:tav tm="0">
                                          <p:val>
                                            <p:strVal val="#ppt_x"/>
                                          </p:val>
                                        </p:tav>
                                        <p:tav tm="100000">
                                          <p:val>
                                            <p:strVal val="#ppt_x"/>
                                          </p:val>
                                        </p:tav>
                                      </p:tavLst>
                                    </p:anim>
                                    <p:anim calcmode="lin" valueType="num">
                                      <p:cBhvr>
                                        <p:cTn id="5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anim calcmode="lin" valueType="num">
                                      <p:cBhvr>
                                        <p:cTn id="60" dur="500" fill="hold"/>
                                        <p:tgtEl>
                                          <p:spTgt spid="11"/>
                                        </p:tgtEl>
                                        <p:attrNameLst>
                                          <p:attrName>ppt_x</p:attrName>
                                        </p:attrNameLst>
                                      </p:cBhvr>
                                      <p:tavLst>
                                        <p:tav tm="0">
                                          <p:val>
                                            <p:strVal val="#ppt_x"/>
                                          </p:val>
                                        </p:tav>
                                        <p:tav tm="100000">
                                          <p:val>
                                            <p:strVal val="#ppt_x"/>
                                          </p:val>
                                        </p:tav>
                                      </p:tavLst>
                                    </p:anim>
                                    <p:anim calcmode="lin" valueType="num">
                                      <p:cBhvr>
                                        <p:cTn id="6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anim calcmode="lin" valueType="num">
                                      <p:cBhvr>
                                        <p:cTn id="67" dur="500" fill="hold"/>
                                        <p:tgtEl>
                                          <p:spTgt spid="12"/>
                                        </p:tgtEl>
                                        <p:attrNameLst>
                                          <p:attrName>ppt_x</p:attrName>
                                        </p:attrNameLst>
                                      </p:cBhvr>
                                      <p:tavLst>
                                        <p:tav tm="0">
                                          <p:val>
                                            <p:strVal val="#ppt_x"/>
                                          </p:val>
                                        </p:tav>
                                        <p:tav tm="100000">
                                          <p:val>
                                            <p:strVal val="#ppt_x"/>
                                          </p:val>
                                        </p:tav>
                                      </p:tavLst>
                                    </p:anim>
                                    <p:anim calcmode="lin" valueType="num">
                                      <p:cBhvr>
                                        <p:cTn id="6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4"/>
                                        </p:tgtEl>
                                        <p:attrNameLst>
                                          <p:attrName>ppt_y</p:attrName>
                                        </p:attrNameLst>
                                      </p:cBhvr>
                                      <p:tavLst>
                                        <p:tav tm="0">
                                          <p:val>
                                            <p:strVal val="#ppt_y"/>
                                          </p:val>
                                        </p:tav>
                                        <p:tav tm="100000">
                                          <p:val>
                                            <p:strVal val="#ppt_y"/>
                                          </p:val>
                                        </p:tav>
                                      </p:tavLst>
                                    </p:anim>
                                    <p:anim calcmode="lin" valueType="num">
                                      <p:cBhvr>
                                        <p:cTn id="8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1261" y="4991146"/>
            <a:ext cx="7437763" cy="1165206"/>
            <a:chOff x="3498861" y="5264746"/>
            <a:chExt cx="7437763" cy="1165206"/>
          </a:xfrm>
          <a:solidFill>
            <a:schemeClr val="bg1">
              <a:lumMod val="85000"/>
            </a:schemeClr>
          </a:solidFill>
          <a:effectLst>
            <a:outerShdw blurRad="50800" dist="38100" dir="5400000" algn="t" rotWithShape="0">
              <a:prstClr val="black">
                <a:alpha val="40000"/>
              </a:prstClr>
            </a:outerShdw>
          </a:effectLst>
        </p:grpSpPr>
        <p:sp>
          <p:nvSpPr>
            <p:cNvPr id="3" name="流程图: 过程 2"/>
            <p:cNvSpPr/>
            <p:nvPr/>
          </p:nvSpPr>
          <p:spPr>
            <a:xfrm>
              <a:off x="3498861" y="5264746"/>
              <a:ext cx="6523363" cy="1165206"/>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V="1">
              <a:off x="10022224" y="5264746"/>
              <a:ext cx="914400" cy="116520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877972" y="1043299"/>
            <a:ext cx="7181052" cy="1843133"/>
            <a:chOff x="3755572" y="1316899"/>
            <a:chExt cx="7181052" cy="1843133"/>
          </a:xfrm>
          <a:solidFill>
            <a:schemeClr val="bg1">
              <a:lumMod val="85000"/>
            </a:schemeClr>
          </a:solidFill>
          <a:effectLst>
            <a:outerShdw blurRad="50800" dist="38100" dir="5400000" algn="t" rotWithShape="0">
              <a:prstClr val="black">
                <a:alpha val="40000"/>
              </a:prstClr>
            </a:outerShdw>
          </a:effectLst>
        </p:grpSpPr>
        <p:sp>
          <p:nvSpPr>
            <p:cNvPr id="6" name="流程图: 过程 5"/>
            <p:cNvSpPr/>
            <p:nvPr/>
          </p:nvSpPr>
          <p:spPr>
            <a:xfrm>
              <a:off x="3755572" y="1316900"/>
              <a:ext cx="6266652" cy="184313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V="1">
              <a:off x="10022224" y="1316899"/>
              <a:ext cx="914400" cy="184313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22800" y="3148013"/>
            <a:ext cx="7736224" cy="1649358"/>
            <a:chOff x="3200400" y="3421613"/>
            <a:chExt cx="7736224" cy="1649358"/>
          </a:xfrm>
          <a:solidFill>
            <a:schemeClr val="bg1">
              <a:lumMod val="85000"/>
            </a:schemeClr>
          </a:solidFill>
          <a:effectLst>
            <a:outerShdw blurRad="50800" dist="38100" dir="5400000" algn="t" rotWithShape="0">
              <a:prstClr val="black">
                <a:alpha val="40000"/>
              </a:prstClr>
            </a:outerShdw>
          </a:effectLst>
        </p:grpSpPr>
        <p:sp>
          <p:nvSpPr>
            <p:cNvPr id="9" name="流程图: 过程 8"/>
            <p:cNvSpPr/>
            <p:nvPr/>
          </p:nvSpPr>
          <p:spPr>
            <a:xfrm>
              <a:off x="3200400" y="3425709"/>
              <a:ext cx="6821824" cy="164526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V="1">
              <a:off x="10022224" y="3421613"/>
              <a:ext cx="914400" cy="16493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流程图: 联系 10"/>
          <p:cNvSpPr/>
          <p:nvPr/>
        </p:nvSpPr>
        <p:spPr>
          <a:xfrm>
            <a:off x="2005197" y="794209"/>
            <a:ext cx="2341315" cy="2341315"/>
          </a:xfrm>
          <a:prstGeom prst="flowChartConnector">
            <a:avLst/>
          </a:prstGeom>
          <a:solidFill>
            <a:srgbClr val="BE8C8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流程图: 联系 11"/>
          <p:cNvSpPr/>
          <p:nvPr/>
        </p:nvSpPr>
        <p:spPr>
          <a:xfrm>
            <a:off x="1570658" y="2187999"/>
            <a:ext cx="2050603" cy="2050603"/>
          </a:xfrm>
          <a:prstGeom prst="flowChartConnector">
            <a:avLst/>
          </a:prstGeom>
          <a:solidFill>
            <a:srgbClr val="FFEEE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3" name="流程图: 联系 12"/>
          <p:cNvSpPr/>
          <p:nvPr/>
        </p:nvSpPr>
        <p:spPr>
          <a:xfrm>
            <a:off x="1841086" y="3693490"/>
            <a:ext cx="1780175" cy="1780175"/>
          </a:xfrm>
          <a:prstGeom prst="flowChartConnector">
            <a:avLst/>
          </a:prstGeom>
          <a:solidFill>
            <a:srgbClr val="BE8C8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流程图: 联系 13"/>
          <p:cNvSpPr/>
          <p:nvPr/>
        </p:nvSpPr>
        <p:spPr>
          <a:xfrm>
            <a:off x="2595959" y="4858963"/>
            <a:ext cx="1429572" cy="1429572"/>
          </a:xfrm>
          <a:prstGeom prst="flowChartConnector">
            <a:avLst/>
          </a:prstGeom>
          <a:solidFill>
            <a:srgbClr val="FFEEE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5" name="文本框 14"/>
          <p:cNvSpPr txBox="1"/>
          <p:nvPr/>
        </p:nvSpPr>
        <p:spPr>
          <a:xfrm>
            <a:off x="2550107" y="1387762"/>
            <a:ext cx="1388692" cy="769441"/>
          </a:xfrm>
          <a:prstGeom prst="rect">
            <a:avLst/>
          </a:prstGeom>
          <a:noFill/>
        </p:spPr>
        <p:txBody>
          <a:bodyPr wrap="squar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标题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983954" y="2912097"/>
            <a:ext cx="1331418" cy="584775"/>
          </a:xfrm>
          <a:prstGeom prst="rect">
            <a:avLst/>
          </a:prstGeom>
          <a:noFill/>
        </p:spPr>
        <p:txBody>
          <a:bodyPr wrap="squar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rPr>
              <a:t>标题</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362668" y="4322911"/>
            <a:ext cx="881785"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881907" y="5375015"/>
            <a:ext cx="881785" cy="400110"/>
          </a:xfrm>
          <a:prstGeom prst="rect">
            <a:avLst/>
          </a:prstGeom>
          <a:noFill/>
        </p:spPr>
        <p:txBody>
          <a:bodyPr wrap="square" rtlCol="0">
            <a:spAutoFit/>
          </a:bodyPr>
          <a:lstStyle/>
          <a:p>
            <a:pPr algn="ctr"/>
            <a:r>
              <a:rPr lang="zh-CN" altLang="en-US" sz="2000" dirty="0" smtClean="0">
                <a:solidFill>
                  <a:srgbClr val="3B3B3B"/>
                </a:solidFill>
                <a:latin typeface="微软雅黑" panose="020B0503020204020204" pitchFamily="34" charset="-122"/>
                <a:ea typeface="微软雅黑" panose="020B0503020204020204" pitchFamily="34" charset="-122"/>
              </a:rPr>
              <a:t>标题</a:t>
            </a:r>
            <a:endParaRPr lang="zh-CN" altLang="en-US" sz="2000" dirty="0">
              <a:solidFill>
                <a:srgbClr val="3B3B3B"/>
              </a:solidFill>
              <a:latin typeface="微软雅黑" panose="020B0503020204020204" pitchFamily="34" charset="-122"/>
              <a:ea typeface="微软雅黑" panose="020B0503020204020204" pitchFamily="34" charset="-122"/>
            </a:endParaRPr>
          </a:p>
        </p:txBody>
      </p:sp>
      <p:sp>
        <p:nvSpPr>
          <p:cNvPr id="19" name="TextBox 4"/>
          <p:cNvSpPr txBox="1">
            <a:spLocks noChangeArrowheads="1"/>
          </p:cNvSpPr>
          <p:nvPr/>
        </p:nvSpPr>
        <p:spPr bwMode="auto">
          <a:xfrm>
            <a:off x="5166696" y="1343323"/>
            <a:ext cx="368920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rgbClr val="000000"/>
                </a:solidFill>
                <a:latin typeface="Franklin Gothic Book" panose="020B0503020102020204" pitchFamily="34" charset="0"/>
                <a:ea typeface="微软雅黑" panose="020B0503020204020204" pitchFamily="34" charset="-122"/>
              </a:rPr>
              <a:t>击</a:t>
            </a:r>
            <a:r>
              <a:rPr lang="zh-CN" altLang="en-US" dirty="0">
                <a:solidFill>
                  <a:srgbClr val="000000"/>
                </a:solidFill>
                <a:latin typeface="Franklin Gothic Book" panose="020B0503020102020204" pitchFamily="34" charset="0"/>
                <a:ea typeface="微软雅黑" panose="020B0503020204020204" pitchFamily="34" charset="-122"/>
              </a:rPr>
              <a:t>点添加文字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说明点击</a:t>
            </a:r>
            <a:r>
              <a:rPr lang="zh-CN" altLang="en-US" dirty="0">
                <a:solidFill>
                  <a:srgbClr val="000000"/>
                </a:solidFill>
                <a:latin typeface="Franklin Gothic Book" panose="020B0503020102020204" pitchFamily="34" charset="0"/>
                <a:ea typeface="微软雅黑" panose="020B0503020204020204" pitchFamily="34" charset="-122"/>
              </a:rPr>
              <a:t>添加文字说明</a:t>
            </a: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说明点击</a:t>
            </a:r>
            <a:r>
              <a:rPr lang="zh-CN" altLang="en-US" dirty="0">
                <a:solidFill>
                  <a:srgbClr val="000000"/>
                </a:solidFill>
                <a:latin typeface="Franklin Gothic Book" panose="020B0503020102020204" pitchFamily="34" charset="0"/>
                <a:ea typeface="微软雅黑" panose="020B0503020204020204" pitchFamily="34" charset="-122"/>
              </a:rPr>
              <a:t>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a:t>
            </a:r>
            <a:endParaRPr lang="en-US" altLang="zh-CN" dirty="0" smtClean="0">
              <a:solidFill>
                <a:srgbClr val="000000"/>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a:t>
            </a:r>
            <a:endParaRPr lang="en-US" altLang="zh-CN" dirty="0" smtClean="0">
              <a:solidFill>
                <a:srgbClr val="000000"/>
              </a:solidFill>
              <a:latin typeface="Franklin Gothic Book" panose="020B0503020102020204" pitchFamily="34" charset="0"/>
              <a:ea typeface="微软雅黑" panose="020B0503020204020204" pitchFamily="34" charset="-122"/>
            </a:endParaRPr>
          </a:p>
        </p:txBody>
      </p:sp>
      <p:sp>
        <p:nvSpPr>
          <p:cNvPr id="20" name="TextBox 4"/>
          <p:cNvSpPr txBox="1">
            <a:spLocks noChangeArrowheads="1"/>
          </p:cNvSpPr>
          <p:nvPr/>
        </p:nvSpPr>
        <p:spPr bwMode="auto">
          <a:xfrm>
            <a:off x="5163380" y="3353414"/>
            <a:ext cx="368920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rgbClr val="000000"/>
                </a:solidFill>
                <a:latin typeface="Franklin Gothic Book" panose="020B0503020102020204" pitchFamily="34" charset="0"/>
                <a:ea typeface="微软雅黑" panose="020B0503020204020204" pitchFamily="34" charset="-122"/>
              </a:rPr>
              <a:t>击</a:t>
            </a:r>
            <a:r>
              <a:rPr lang="zh-CN" altLang="en-US" dirty="0">
                <a:solidFill>
                  <a:srgbClr val="000000"/>
                </a:solidFill>
                <a:latin typeface="Franklin Gothic Book" panose="020B0503020102020204" pitchFamily="34" charset="0"/>
                <a:ea typeface="微软雅黑" panose="020B0503020204020204" pitchFamily="34" charset="-122"/>
              </a:rPr>
              <a:t>点添加文字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说明点击</a:t>
            </a:r>
            <a:r>
              <a:rPr lang="zh-CN" altLang="en-US" dirty="0">
                <a:solidFill>
                  <a:srgbClr val="000000"/>
                </a:solidFill>
                <a:latin typeface="Franklin Gothic Book" panose="020B0503020102020204" pitchFamily="34" charset="0"/>
                <a:ea typeface="微软雅黑" panose="020B0503020204020204" pitchFamily="34" charset="-122"/>
              </a:rPr>
              <a:t>添加文字说明</a:t>
            </a: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说明点击</a:t>
            </a:r>
            <a:r>
              <a:rPr lang="zh-CN" altLang="en-US" dirty="0">
                <a:solidFill>
                  <a:srgbClr val="000000"/>
                </a:solidFill>
                <a:latin typeface="Franklin Gothic Book" panose="020B0503020102020204" pitchFamily="34" charset="0"/>
                <a:ea typeface="微软雅黑" panose="020B0503020204020204" pitchFamily="34" charset="-122"/>
              </a:rPr>
              <a:t>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a:t>
            </a:r>
            <a:endParaRPr lang="en-US" altLang="zh-CN" dirty="0" smtClean="0">
              <a:solidFill>
                <a:srgbClr val="000000"/>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a:t>
            </a:r>
            <a:endParaRPr lang="en-US" altLang="zh-CN" dirty="0" smtClean="0">
              <a:solidFill>
                <a:srgbClr val="000000"/>
              </a:solidFill>
              <a:latin typeface="Franklin Gothic Book" panose="020B0503020102020204" pitchFamily="34" charset="0"/>
              <a:ea typeface="微软雅黑" panose="020B0503020204020204" pitchFamily="34" charset="-122"/>
            </a:endParaRPr>
          </a:p>
        </p:txBody>
      </p:sp>
      <p:sp>
        <p:nvSpPr>
          <p:cNvPr id="21" name="TextBox 4"/>
          <p:cNvSpPr txBox="1">
            <a:spLocks noChangeArrowheads="1"/>
          </p:cNvSpPr>
          <p:nvPr/>
        </p:nvSpPr>
        <p:spPr bwMode="auto">
          <a:xfrm>
            <a:off x="5163380" y="5190348"/>
            <a:ext cx="368920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rgbClr val="000000"/>
                </a:solidFill>
                <a:latin typeface="Franklin Gothic Book" panose="020B0503020102020204" pitchFamily="34" charset="0"/>
                <a:ea typeface="微软雅黑" panose="020B0503020204020204" pitchFamily="34" charset="-122"/>
              </a:rPr>
              <a:t>击</a:t>
            </a:r>
            <a:r>
              <a:rPr lang="zh-CN" altLang="en-US" dirty="0">
                <a:solidFill>
                  <a:srgbClr val="000000"/>
                </a:solidFill>
                <a:latin typeface="Franklin Gothic Book" panose="020B0503020102020204" pitchFamily="34" charset="0"/>
                <a:ea typeface="微软雅黑" panose="020B0503020204020204" pitchFamily="34" charset="-122"/>
              </a:rPr>
              <a:t>点添加文字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说明点击</a:t>
            </a:r>
            <a:r>
              <a:rPr lang="zh-CN" altLang="en-US" dirty="0">
                <a:solidFill>
                  <a:srgbClr val="000000"/>
                </a:solidFill>
                <a:latin typeface="Franklin Gothic Book" panose="020B0503020102020204" pitchFamily="34" charset="0"/>
                <a:ea typeface="微软雅黑" panose="020B0503020204020204" pitchFamily="34" charset="-122"/>
              </a:rPr>
              <a:t>添加文字说明</a:t>
            </a: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说明点击</a:t>
            </a:r>
            <a:r>
              <a:rPr lang="zh-CN" altLang="en-US" dirty="0">
                <a:solidFill>
                  <a:srgbClr val="000000"/>
                </a:solidFill>
                <a:latin typeface="Franklin Gothic Book" panose="020B0503020102020204" pitchFamily="34" charset="0"/>
                <a:ea typeface="微软雅黑" panose="020B0503020204020204" pitchFamily="34" charset="-122"/>
              </a:rPr>
              <a:t>添加文字</a:t>
            </a:r>
            <a:r>
              <a:rPr lang="zh-CN" altLang="en-US" dirty="0" smtClean="0">
                <a:solidFill>
                  <a:srgbClr val="000000"/>
                </a:solidFill>
                <a:latin typeface="Franklin Gothic Book" panose="020B0503020102020204" pitchFamily="34" charset="0"/>
                <a:ea typeface="微软雅黑" panose="020B0503020204020204" pitchFamily="34" charset="-122"/>
              </a:rPr>
              <a:t>说明</a:t>
            </a:r>
            <a:endParaRPr lang="en-US" altLang="zh-CN" dirty="0" smtClean="0">
              <a:solidFill>
                <a:srgbClr val="000000"/>
              </a:solidFill>
              <a:latin typeface="Franklin Gothic Book" panose="020B05030201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1373052859"/>
      </p:ext>
    </p:extLst>
  </p:cSld>
  <p:clrMapOvr>
    <a:masterClrMapping/>
  </p:clrMapOvr>
  <mc:AlternateContent xmlns:mc="http://schemas.openxmlformats.org/markup-compatibility/2006">
    <mc:Choice xmlns:p14="http://schemas.microsoft.com/office/powerpoint/2010/main" xmlns="" Requires="p14">
      <p:transition spd="slow" p14:dur="1200" advTm="7528">
        <p14:flip dir="r"/>
      </p:transition>
    </mc:Choice>
    <mc:Fallback>
      <p:transition spd="slow" advTm="75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8005" y="904623"/>
            <a:ext cx="4002898" cy="5330229"/>
          </a:xfrm>
          <a:prstGeom prst="rect">
            <a:avLst/>
          </a:prstGeom>
        </p:spPr>
      </p:pic>
      <p:sp>
        <p:nvSpPr>
          <p:cNvPr id="7" name="TextBox 15"/>
          <p:cNvSpPr txBox="1"/>
          <p:nvPr/>
        </p:nvSpPr>
        <p:spPr>
          <a:xfrm>
            <a:off x="5133641" y="2273335"/>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5" cstate="print">
            <a:duotone>
              <a:prstClr val="black"/>
              <a:schemeClr val="accent3">
                <a:tint val="45000"/>
                <a:satMod val="400000"/>
              </a:schemeClr>
            </a:duotone>
            <a:extLst>
              <a:ext uri="{28A0092B-C50C-407E-A947-70E740481C1C}">
                <a14:useLocalDpi xmlns:a14="http://schemas.microsoft.com/office/drawing/2010/main" xmlns="" val="0"/>
              </a:ext>
            </a:extLst>
          </a:blip>
          <a:srcRect l="51799" r="1282" b="6234"/>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5224942" y="5020496"/>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151217" y="1499700"/>
            <a:ext cx="5262979" cy="646331"/>
          </a:xfrm>
          <a:prstGeom prst="rect">
            <a:avLst/>
          </a:prstGeom>
        </p:spPr>
        <p:txBody>
          <a:bodyPr wrap="none">
            <a:spAutoFit/>
          </a:bodyPr>
          <a:lstStyle/>
          <a:p>
            <a:pPr algn="ctr">
              <a:spcBef>
                <a:spcPct val="0"/>
              </a:spcBef>
            </a:pPr>
            <a:r>
              <a:rPr lang="zh-CN" altLang="en-US" sz="36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这里输入简单的文字概述</a:t>
            </a:r>
          </a:p>
        </p:txBody>
      </p:sp>
      <p:sp>
        <p:nvSpPr>
          <p:cNvPr id="14" name="矩形 13"/>
          <p:cNvSpPr/>
          <p:nvPr/>
        </p:nvSpPr>
        <p:spPr>
          <a:xfrm>
            <a:off x="5433345" y="4497276"/>
            <a:ext cx="4134465" cy="523220"/>
          </a:xfrm>
          <a:prstGeom prst="rect">
            <a:avLst/>
          </a:prstGeom>
        </p:spPr>
        <p:txBody>
          <a:bodyPr wrap="none">
            <a:spAutoFit/>
          </a:bodyPr>
          <a:lstStyle/>
          <a:p>
            <a:pPr algn="ctr">
              <a:spcBef>
                <a:spcPct val="0"/>
              </a:spcBef>
            </a:pPr>
            <a:r>
              <a:rPr lang="zh-CN" altLang="en-US" sz="2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这里输入简单的文字概述</a:t>
            </a:r>
          </a:p>
        </p:txBody>
      </p:sp>
    </p:spTree>
    <p:custDataLst>
      <p:tags r:id="rId1"/>
    </p:custDataLst>
    <p:extLst>
      <p:ext uri="{BB962C8B-B14F-4D97-AF65-F5344CB8AC3E}">
        <p14:creationId xmlns:p14="http://schemas.microsoft.com/office/powerpoint/2010/main" xmlns="" val="1092642193"/>
      </p:ext>
    </p:extLst>
  </p:cSld>
  <p:clrMapOvr>
    <a:masterClrMapping/>
  </p:clrMapOvr>
  <mc:AlternateContent xmlns:mc="http://schemas.openxmlformats.org/markup-compatibility/2006">
    <mc:Choice xmlns:p14="http://schemas.microsoft.com/office/powerpoint/2010/main" xmlns="" Requires="p14">
      <p:transition spd="slow" p14:dur="800" advTm="9789">
        <p:circle/>
      </p:transition>
    </mc:Choice>
    <mc:Fallback>
      <p:transition spd="slow" advTm="978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6" name="Text Box 3"/>
          <p:cNvSpPr>
            <a:spLocks noChangeArrowheads="1"/>
          </p:cNvSpPr>
          <p:nvPr/>
        </p:nvSpPr>
        <p:spPr bwMode="auto">
          <a:xfrm>
            <a:off x="1281050" y="3307248"/>
            <a:ext cx="4801315" cy="1692771"/>
          </a:xfrm>
          <a:prstGeom prst="rect">
            <a:avLst/>
          </a:prstGeom>
          <a:extLst/>
        </p:spPr>
        <p:txBody>
          <a:bodyPr wrap="none">
            <a:spAutoFit/>
          </a:bodyPr>
          <a:lstStyle/>
          <a:p>
            <a:pPr algn="r">
              <a:spcBef>
                <a:spcPct val="0"/>
              </a:spcBef>
            </a:pPr>
            <a:r>
              <a:rPr lang="zh-CN" altLang="en-US"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a:t>
            </a:r>
            <a:r>
              <a:rPr lang="zh-CN" altLang="en-US" sz="3200" dirty="0" smtClean="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中的</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成绩与不足</a:t>
            </a:r>
          </a:p>
        </p:txBody>
      </p:sp>
      <p:sp>
        <p:nvSpPr>
          <p:cNvPr id="7" name="矩形 6"/>
          <p:cNvSpPr/>
          <p:nvPr/>
        </p:nvSpPr>
        <p:spPr>
          <a:xfrm>
            <a:off x="2317905" y="2628939"/>
            <a:ext cx="3803542" cy="36933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Achievements and shortcomings</a:t>
            </a:r>
          </a:p>
        </p:txBody>
      </p:sp>
      <p:sp>
        <p:nvSpPr>
          <p:cNvPr id="8" name="Text Box 3"/>
          <p:cNvSpPr>
            <a:spLocks noChangeArrowheads="1"/>
          </p:cNvSpPr>
          <p:nvPr/>
        </p:nvSpPr>
        <p:spPr bwMode="auto">
          <a:xfrm>
            <a:off x="6583148" y="2407506"/>
            <a:ext cx="3384260" cy="3154710"/>
          </a:xfrm>
          <a:prstGeom prst="rect">
            <a:avLst/>
          </a:prstGeom>
          <a:extLst/>
        </p:spPr>
        <p:txBody>
          <a:bodyPr wrap="none">
            <a:spAutoFit/>
          </a:bodyPr>
          <a:lstStyle/>
          <a:p>
            <a:pPr algn="ctr">
              <a:spcBef>
                <a:spcPct val="0"/>
              </a:spcBef>
            </a:pPr>
            <a:r>
              <a:rPr lang="en-US" altLang="zh-CN" sz="19900" dirty="0" smtClean="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02</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4024528107"/>
      </p:ext>
    </p:extLst>
  </p:cSld>
  <p:clrMapOvr>
    <a:masterClrMapping/>
  </p:clrMapOvr>
  <p:transition spd="slow" advTm="493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95439" y="1592694"/>
            <a:ext cx="4435522" cy="968991"/>
            <a:chOff x="5568287" y="2333767"/>
            <a:chExt cx="4612942" cy="968991"/>
          </a:xfrm>
          <a:solidFill>
            <a:srgbClr val="BE8C83"/>
          </a:solidFill>
        </p:grpSpPr>
        <p:sp>
          <p:nvSpPr>
            <p:cNvPr id="7" name="矩形 6"/>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695440" y="2561685"/>
            <a:ext cx="5145206" cy="968992"/>
            <a:chOff x="4954137" y="2333766"/>
            <a:chExt cx="5841243" cy="968992"/>
          </a:xfrm>
          <a:solidFill>
            <a:srgbClr val="FFEEE2"/>
          </a:solidFill>
        </p:grpSpPr>
        <p:sp>
          <p:nvSpPr>
            <p:cNvPr id="11" name="矩形 10"/>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2" name="直角三角形 11"/>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grpSp>
      <p:grpSp>
        <p:nvGrpSpPr>
          <p:cNvPr id="13" name="组合 12"/>
          <p:cNvGrpSpPr/>
          <p:nvPr/>
        </p:nvGrpSpPr>
        <p:grpSpPr>
          <a:xfrm>
            <a:off x="4695440" y="3526926"/>
            <a:ext cx="5887095" cy="972742"/>
            <a:chOff x="4954137" y="2330016"/>
            <a:chExt cx="5765853" cy="972742"/>
          </a:xfrm>
          <a:solidFill>
            <a:srgbClr val="BE8C83"/>
          </a:solidFill>
        </p:grpSpPr>
        <p:sp>
          <p:nvSpPr>
            <p:cNvPr id="14" name="矩形 13"/>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直角三角形 14"/>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7" name="组合 16"/>
          <p:cNvGrpSpPr/>
          <p:nvPr/>
        </p:nvGrpSpPr>
        <p:grpSpPr>
          <a:xfrm>
            <a:off x="4695439" y="4495918"/>
            <a:ext cx="6393620" cy="1000034"/>
            <a:chOff x="4954137" y="2333767"/>
            <a:chExt cx="5653864" cy="968991"/>
          </a:xfrm>
          <a:solidFill>
            <a:srgbClr val="FFEEE2"/>
          </a:solidFill>
        </p:grpSpPr>
        <p:sp>
          <p:nvSpPr>
            <p:cNvPr id="18" name="矩形 17"/>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直角三角形 18"/>
            <p:cNvSpPr/>
            <p:nvPr/>
          </p:nvSpPr>
          <p:spPr>
            <a:xfrm rot="5400000">
              <a:off x="9732701" y="2427459"/>
              <a:ext cx="968989" cy="781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grpSp>
      <p:sp>
        <p:nvSpPr>
          <p:cNvPr id="112" name="文本框 111"/>
          <p:cNvSpPr txBox="1"/>
          <p:nvPr/>
        </p:nvSpPr>
        <p:spPr>
          <a:xfrm>
            <a:off x="7381119" y="1723674"/>
            <a:ext cx="952747" cy="769441"/>
          </a:xfrm>
          <a:prstGeom prst="rect">
            <a:avLst/>
          </a:prstGeom>
          <a:noFill/>
        </p:spPr>
        <p:txBody>
          <a:bodyPr wrap="squar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8116805" y="2675106"/>
            <a:ext cx="952747" cy="769441"/>
          </a:xfrm>
          <a:prstGeom prst="rect">
            <a:avLst/>
          </a:prstGeom>
          <a:noFill/>
        </p:spPr>
        <p:txBody>
          <a:bodyPr wrap="square" rtlCol="0">
            <a:spAutoFit/>
          </a:bodyPr>
          <a:lstStyle/>
          <a:p>
            <a:r>
              <a:rPr lang="en-US" altLang="zh-CN" sz="4400" b="1" dirty="0" smtClean="0">
                <a:solidFill>
                  <a:srgbClr val="3B3B3B"/>
                </a:solidFill>
                <a:latin typeface="微软雅黑" panose="020B0503020204020204" pitchFamily="34" charset="-122"/>
                <a:ea typeface="微软雅黑" panose="020B0503020204020204" pitchFamily="34" charset="-122"/>
              </a:rPr>
              <a:t>02</a:t>
            </a:r>
            <a:endParaRPr lang="zh-CN" altLang="en-US" sz="4400" b="1" dirty="0">
              <a:solidFill>
                <a:srgbClr val="3B3B3B"/>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8828430" y="3677424"/>
            <a:ext cx="952747" cy="769441"/>
          </a:xfrm>
          <a:prstGeom prst="rect">
            <a:avLst/>
          </a:prstGeom>
          <a:noFill/>
        </p:spPr>
        <p:txBody>
          <a:bodyPr wrap="squar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9423553" y="4646416"/>
            <a:ext cx="952747" cy="769441"/>
          </a:xfrm>
          <a:prstGeom prst="rect">
            <a:avLst/>
          </a:prstGeom>
          <a:noFill/>
        </p:spPr>
        <p:txBody>
          <a:bodyPr wrap="square" rtlCol="0">
            <a:spAutoFit/>
          </a:bodyPr>
          <a:lstStyle/>
          <a:p>
            <a:r>
              <a:rPr lang="en-US" altLang="zh-CN" sz="4400" b="1" dirty="0" smtClean="0">
                <a:solidFill>
                  <a:srgbClr val="3B3B3B"/>
                </a:solidFill>
                <a:latin typeface="微软雅黑" panose="020B0503020204020204" pitchFamily="34" charset="-122"/>
                <a:ea typeface="微软雅黑" panose="020B0503020204020204" pitchFamily="34" charset="-122"/>
              </a:rPr>
              <a:t>04</a:t>
            </a:r>
            <a:endParaRPr lang="zh-CN" altLang="en-US" sz="4400" b="1" dirty="0">
              <a:solidFill>
                <a:srgbClr val="3B3B3B"/>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5169640" y="1785228"/>
            <a:ext cx="2067594"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a:t>
            </a:r>
            <a:r>
              <a:rPr lang="zh-CN" altLang="en-US" dirty="0" smtClean="0">
                <a:solidFill>
                  <a:schemeClr val="bg1"/>
                </a:solidFill>
                <a:latin typeface="微软雅黑" panose="020B0503020204020204" pitchFamily="34" charset="-122"/>
                <a:ea typeface="微软雅黑" panose="020B0503020204020204" pitchFamily="34" charset="-122"/>
              </a:rPr>
              <a:t>说明</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点击添加文字说明</a:t>
            </a:r>
          </a:p>
        </p:txBody>
      </p:sp>
      <p:sp>
        <p:nvSpPr>
          <p:cNvPr id="117" name="文本框 116"/>
          <p:cNvSpPr txBox="1"/>
          <p:nvPr/>
        </p:nvSpPr>
        <p:spPr>
          <a:xfrm>
            <a:off x="5111249" y="2686304"/>
            <a:ext cx="2067594" cy="646331"/>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rPr>
              <a:t>点击添加文字</a:t>
            </a:r>
            <a:r>
              <a:rPr lang="zh-CN" altLang="en-US" dirty="0" smtClean="0">
                <a:solidFill>
                  <a:srgbClr val="3B3B3B"/>
                </a:solidFill>
                <a:latin typeface="微软雅黑" panose="020B0503020204020204" pitchFamily="34" charset="-122"/>
                <a:ea typeface="微软雅黑" panose="020B0503020204020204" pitchFamily="34" charset="-122"/>
              </a:rPr>
              <a:t>说明</a:t>
            </a:r>
            <a:endParaRPr lang="en-US" altLang="zh-CN" dirty="0" smtClean="0">
              <a:solidFill>
                <a:srgbClr val="3B3B3B"/>
              </a:solidFill>
              <a:latin typeface="微软雅黑" panose="020B0503020204020204" pitchFamily="34" charset="-122"/>
              <a:ea typeface="微软雅黑" panose="020B0503020204020204" pitchFamily="34" charset="-122"/>
            </a:endParaRPr>
          </a:p>
          <a:p>
            <a:r>
              <a:rPr lang="zh-CN" altLang="en-US" dirty="0" smtClean="0">
                <a:solidFill>
                  <a:srgbClr val="3B3B3B"/>
                </a:solidFill>
                <a:latin typeface="微软雅黑" panose="020B0503020204020204" pitchFamily="34" charset="-122"/>
                <a:ea typeface="微软雅黑" panose="020B0503020204020204" pitchFamily="34" charset="-122"/>
              </a:rPr>
              <a:t>点击添加文字说明</a:t>
            </a:r>
          </a:p>
        </p:txBody>
      </p:sp>
      <p:sp>
        <p:nvSpPr>
          <p:cNvPr id="118" name="文本框 117"/>
          <p:cNvSpPr txBox="1"/>
          <p:nvPr/>
        </p:nvSpPr>
        <p:spPr>
          <a:xfrm>
            <a:off x="5111249" y="3651545"/>
            <a:ext cx="2067594"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a:t>
            </a:r>
            <a:r>
              <a:rPr lang="zh-CN" altLang="en-US" dirty="0" smtClean="0">
                <a:solidFill>
                  <a:schemeClr val="bg1"/>
                </a:solidFill>
                <a:latin typeface="微软雅黑" panose="020B0503020204020204" pitchFamily="34" charset="-122"/>
                <a:ea typeface="微软雅黑" panose="020B0503020204020204" pitchFamily="34" charset="-122"/>
              </a:rPr>
              <a:t>说明</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点击添加文字说明</a:t>
            </a:r>
          </a:p>
        </p:txBody>
      </p:sp>
      <p:sp>
        <p:nvSpPr>
          <p:cNvPr id="119" name="文本框 118"/>
          <p:cNvSpPr txBox="1"/>
          <p:nvPr/>
        </p:nvSpPr>
        <p:spPr>
          <a:xfrm>
            <a:off x="5122666" y="4672769"/>
            <a:ext cx="2067594" cy="646331"/>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rPr>
              <a:t>点击添加文字</a:t>
            </a:r>
            <a:r>
              <a:rPr lang="zh-CN" altLang="en-US" dirty="0" smtClean="0">
                <a:solidFill>
                  <a:srgbClr val="3B3B3B"/>
                </a:solidFill>
                <a:latin typeface="微软雅黑" panose="020B0503020204020204" pitchFamily="34" charset="-122"/>
                <a:ea typeface="微软雅黑" panose="020B0503020204020204" pitchFamily="34" charset="-122"/>
              </a:rPr>
              <a:t>说明</a:t>
            </a:r>
            <a:endParaRPr lang="en-US" altLang="zh-CN" dirty="0" smtClean="0">
              <a:solidFill>
                <a:srgbClr val="3B3B3B"/>
              </a:solidFill>
              <a:latin typeface="微软雅黑" panose="020B0503020204020204" pitchFamily="34" charset="-122"/>
              <a:ea typeface="微软雅黑" panose="020B0503020204020204" pitchFamily="34" charset="-122"/>
            </a:endParaRPr>
          </a:p>
          <a:p>
            <a:r>
              <a:rPr lang="zh-CN" altLang="en-US" dirty="0" smtClean="0">
                <a:solidFill>
                  <a:srgbClr val="3B3B3B"/>
                </a:solidFill>
                <a:latin typeface="微软雅黑" panose="020B0503020204020204" pitchFamily="34" charset="-122"/>
                <a:ea typeface="微软雅黑" panose="020B0503020204020204" pitchFamily="34" charset="-122"/>
              </a:rPr>
              <a:t>点击添加文字说明</a:t>
            </a:r>
          </a:p>
        </p:txBody>
      </p:sp>
      <p:sp>
        <p:nvSpPr>
          <p:cNvPr id="43" name="TextBox 29"/>
          <p:cNvSpPr txBox="1"/>
          <p:nvPr/>
        </p:nvSpPr>
        <p:spPr>
          <a:xfrm>
            <a:off x="1962791" y="1692895"/>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
        <p:nvSpPr>
          <p:cNvPr id="44" name="TextBox 29"/>
          <p:cNvSpPr txBox="1"/>
          <p:nvPr/>
        </p:nvSpPr>
        <p:spPr>
          <a:xfrm>
            <a:off x="1962791" y="2670797"/>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
        <p:nvSpPr>
          <p:cNvPr id="45" name="TextBox 29"/>
          <p:cNvSpPr txBox="1"/>
          <p:nvPr/>
        </p:nvSpPr>
        <p:spPr>
          <a:xfrm>
            <a:off x="1962791" y="3648699"/>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
        <p:nvSpPr>
          <p:cNvPr id="46" name="TextBox 29"/>
          <p:cNvSpPr txBox="1"/>
          <p:nvPr/>
        </p:nvSpPr>
        <p:spPr>
          <a:xfrm>
            <a:off x="1962791" y="4626602"/>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Tree>
    <p:custDataLst>
      <p:tags r:id="rId1"/>
    </p:custDataLst>
    <p:extLst>
      <p:ext uri="{BB962C8B-B14F-4D97-AF65-F5344CB8AC3E}">
        <p14:creationId xmlns:p14="http://schemas.microsoft.com/office/powerpoint/2010/main" xmlns="" val="278756616"/>
      </p:ext>
    </p:extLst>
  </p:cSld>
  <p:clrMapOvr>
    <a:masterClrMapping/>
  </p:clrMapOvr>
  <mc:AlternateContent xmlns:mc="http://schemas.openxmlformats.org/markup-compatibility/2006">
    <mc:Choice xmlns:p14="http://schemas.microsoft.com/office/powerpoint/2010/main" xmlns="" Requires="p14">
      <p:transition spd="med" p14:dur="700" advTm="17095">
        <p:fade/>
      </p:transition>
    </mc:Choice>
    <mc:Fallback>
      <p:transition spd="med" advTm="170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additive="base">
                                        <p:cTn id="20" dur="500" fill="hold"/>
                                        <p:tgtEl>
                                          <p:spTgt spid="112"/>
                                        </p:tgtEl>
                                        <p:attrNameLst>
                                          <p:attrName>ppt_x</p:attrName>
                                        </p:attrNameLst>
                                      </p:cBhvr>
                                      <p:tavLst>
                                        <p:tav tm="0">
                                          <p:val>
                                            <p:strVal val="1+#ppt_w/2"/>
                                          </p:val>
                                        </p:tav>
                                        <p:tav tm="100000">
                                          <p:val>
                                            <p:strVal val="#ppt_x"/>
                                          </p:val>
                                        </p:tav>
                                      </p:tavLst>
                                    </p:anim>
                                    <p:anim calcmode="lin" valueType="num">
                                      <p:cBhvr additive="base">
                                        <p:cTn id="21"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75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750"/>
                                        <p:tgtEl>
                                          <p:spTgt spid="11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14"/>
                                        </p:tgtEl>
                                        <p:attrNameLst>
                                          <p:attrName>style.visibility</p:attrName>
                                        </p:attrNameLst>
                                      </p:cBhvr>
                                      <p:to>
                                        <p:strVal val="visible"/>
                                      </p:to>
                                    </p:set>
                                    <p:anim calcmode="lin" valueType="num">
                                      <p:cBhvr additive="base">
                                        <p:cTn id="68" dur="500" fill="hold"/>
                                        <p:tgtEl>
                                          <p:spTgt spid="114"/>
                                        </p:tgtEl>
                                        <p:attrNameLst>
                                          <p:attrName>ppt_x</p:attrName>
                                        </p:attrNameLst>
                                      </p:cBhvr>
                                      <p:tavLst>
                                        <p:tav tm="0">
                                          <p:val>
                                            <p:strVal val="1+#ppt_w/2"/>
                                          </p:val>
                                        </p:tav>
                                        <p:tav tm="100000">
                                          <p:val>
                                            <p:strVal val="#ppt_x"/>
                                          </p:val>
                                        </p:tav>
                                      </p:tavLst>
                                    </p:anim>
                                    <p:anim calcmode="lin" valueType="num">
                                      <p:cBhvr additive="base">
                                        <p:cTn id="69"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8"/>
                                        </p:tgtEl>
                                        <p:attrNameLst>
                                          <p:attrName>style.visibility</p:attrName>
                                        </p:attrNameLst>
                                      </p:cBhvr>
                                      <p:to>
                                        <p:strVal val="visible"/>
                                      </p:to>
                                    </p:set>
                                    <p:animEffect transition="in" filter="fade">
                                      <p:cBhvr>
                                        <p:cTn id="74" dur="750"/>
                                        <p:tgtEl>
                                          <p:spTgt spid="118"/>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anim calcmode="lin" valueType="num">
                                      <p:cBhvr>
                                        <p:cTn id="80" dur="1000" fill="hold"/>
                                        <p:tgtEl>
                                          <p:spTgt spid="46"/>
                                        </p:tgtEl>
                                        <p:attrNameLst>
                                          <p:attrName>ppt_x</p:attrName>
                                        </p:attrNameLst>
                                      </p:cBhvr>
                                      <p:tavLst>
                                        <p:tav tm="0">
                                          <p:val>
                                            <p:strVal val="#ppt_x"/>
                                          </p:val>
                                        </p:tav>
                                        <p:tav tm="100000">
                                          <p:val>
                                            <p:strVal val="#ppt_x"/>
                                          </p:val>
                                        </p:tav>
                                      </p:tavLst>
                                    </p:anim>
                                    <p:anim calcmode="lin" valueType="num">
                                      <p:cBhvr>
                                        <p:cTn id="8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0-#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115"/>
                                        </p:tgtEl>
                                        <p:attrNameLst>
                                          <p:attrName>style.visibility</p:attrName>
                                        </p:attrNameLst>
                                      </p:cBhvr>
                                      <p:to>
                                        <p:strVal val="visible"/>
                                      </p:to>
                                    </p:set>
                                    <p:anim calcmode="lin" valueType="num">
                                      <p:cBhvr additive="base">
                                        <p:cTn id="92" dur="500" fill="hold"/>
                                        <p:tgtEl>
                                          <p:spTgt spid="115"/>
                                        </p:tgtEl>
                                        <p:attrNameLst>
                                          <p:attrName>ppt_x</p:attrName>
                                        </p:attrNameLst>
                                      </p:cBhvr>
                                      <p:tavLst>
                                        <p:tav tm="0">
                                          <p:val>
                                            <p:strVal val="1+#ppt_w/2"/>
                                          </p:val>
                                        </p:tav>
                                        <p:tav tm="100000">
                                          <p:val>
                                            <p:strVal val="#ppt_x"/>
                                          </p:val>
                                        </p:tav>
                                      </p:tavLst>
                                    </p:anim>
                                    <p:anim calcmode="lin" valueType="num">
                                      <p:cBhvr additive="base">
                                        <p:cTn id="93"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fade">
                                      <p:cBhvr>
                                        <p:cTn id="98" dur="7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P spid="118" grpId="0"/>
      <p:bldP spid="119" grpId="0"/>
      <p:bldP spid="43" grpId="0"/>
      <p:bldP spid="44" grpId="0"/>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0.8|1.2|0.8|0.8|0.9|1.2|0.8|0.9|0.9|1.1|0.9|0.9|1|1.1|0.9|0.9"/>
</p:tagLst>
</file>

<file path=ppt/tags/tag11.xml><?xml version="1.0" encoding="utf-8"?>
<p:tagLst xmlns:a="http://schemas.openxmlformats.org/drawingml/2006/main" xmlns:r="http://schemas.openxmlformats.org/officeDocument/2006/relationships" xmlns:p="http://schemas.openxmlformats.org/presentationml/2006/main">
  <p:tag name="TIMING" val="|0.4|0.8|0.8|0.8|0.8|0.8|0.9"/>
</p:tagLst>
</file>

<file path=ppt/tags/tag12.xml><?xml version="1.0" encoding="utf-8"?>
<p:tagLst xmlns:a="http://schemas.openxmlformats.org/drawingml/2006/main" xmlns:r="http://schemas.openxmlformats.org/officeDocument/2006/relationships" xmlns:p="http://schemas.openxmlformats.org/presentationml/2006/main">
  <p:tag name="TIMING" val="|0.4|0.8|1.1|0.9|1.3|0.9"/>
</p:tagLst>
</file>

<file path=ppt/tags/tag13.xml><?xml version="1.0" encoding="utf-8"?>
<p:tagLst xmlns:a="http://schemas.openxmlformats.org/drawingml/2006/main" xmlns:r="http://schemas.openxmlformats.org/officeDocument/2006/relationships" xmlns:p="http://schemas.openxmlformats.org/presentationml/2006/main">
  <p:tag name="TIMING" val="|0.8|1|1.1|1.2"/>
</p:tagLst>
</file>

<file path=ppt/tags/tag14.xml><?xml version="1.0" encoding="utf-8"?>
<p:tagLst xmlns:a="http://schemas.openxmlformats.org/drawingml/2006/main" xmlns:r="http://schemas.openxmlformats.org/officeDocument/2006/relationships" xmlns:p="http://schemas.openxmlformats.org/presentationml/2006/main">
  <p:tag name="TIMING" val="|0.1|0.9|1.2|0.8|0.9|1.2|1|0.9|1.3|0.7|0.8|1.2|0.7|0.7|1.1|0.7"/>
</p:tagLst>
</file>

<file path=ppt/tags/tag15.xml><?xml version="1.0" encoding="utf-8"?>
<p:tagLst xmlns:a="http://schemas.openxmlformats.org/drawingml/2006/main" xmlns:r="http://schemas.openxmlformats.org/officeDocument/2006/relationships" xmlns:p="http://schemas.openxmlformats.org/presentationml/2006/main">
  <p:tag name="TIMING" val="|0.3|0.9|1|1|1.3|1.4"/>
</p:tagLst>
</file>

<file path=ppt/tags/tag16.xml><?xml version="1.0" encoding="utf-8"?>
<p:tagLst xmlns:a="http://schemas.openxmlformats.org/drawingml/2006/main" xmlns:r="http://schemas.openxmlformats.org/officeDocument/2006/relationships" xmlns:p="http://schemas.openxmlformats.org/presentationml/2006/main">
  <p:tag name="TIMING" val="|0.6|0.8|1.5|1.2|0.8|1.3|0.8|1.2|0.7|1.3|0.8|1.3|0.6|1.3|1.2|1.2|0.7|1.3|0.9"/>
</p:tagLst>
</file>

<file path=ppt/tags/tag17.xml><?xml version="1.0" encoding="utf-8"?>
<p:tagLst xmlns:a="http://schemas.openxmlformats.org/drawingml/2006/main" xmlns:r="http://schemas.openxmlformats.org/officeDocument/2006/relationships" xmlns:p="http://schemas.openxmlformats.org/presentationml/2006/main">
  <p:tag name="TIMING" val="|0.3|0.8|1|1.1"/>
</p:tagLst>
</file>

<file path=ppt/tags/tag18.xml><?xml version="1.0" encoding="utf-8"?>
<p:tagLst xmlns:a="http://schemas.openxmlformats.org/drawingml/2006/main" xmlns:r="http://schemas.openxmlformats.org/officeDocument/2006/relationships" xmlns:p="http://schemas.openxmlformats.org/presentationml/2006/main">
  <p:tag name="TIMING" val="|0.9|0.7|0.9|1|1|0.9"/>
</p:tagLst>
</file>

<file path=ppt/tags/tag19.xml><?xml version="1.0" encoding="utf-8"?>
<p:tagLst xmlns:a="http://schemas.openxmlformats.org/drawingml/2006/main" xmlns:r="http://schemas.openxmlformats.org/officeDocument/2006/relationships" xmlns:p="http://schemas.openxmlformats.org/presentationml/2006/main">
  <p:tag name="TIMING" val="|0.5|1.4|0.7|1.1|1.4|1.4|1|1.3|0.8"/>
</p:tagLst>
</file>

<file path=ppt/tags/tag2.xml><?xml version="1.0" encoding="utf-8"?>
<p:tagLst xmlns:a="http://schemas.openxmlformats.org/drawingml/2006/main" xmlns:r="http://schemas.openxmlformats.org/officeDocument/2006/relationships" xmlns:p="http://schemas.openxmlformats.org/presentationml/2006/main">
  <p:tag name="TIMING" val="|0.8|0.9|1.2|1.1|1.2"/>
</p:tagLst>
</file>

<file path=ppt/tags/tag20.xml><?xml version="1.0" encoding="utf-8"?>
<p:tagLst xmlns:a="http://schemas.openxmlformats.org/drawingml/2006/main" xmlns:r="http://schemas.openxmlformats.org/officeDocument/2006/relationships" xmlns:p="http://schemas.openxmlformats.org/presentationml/2006/main">
  <p:tag name="TIMING" val="|0.6|1.5|1.4|0.9|1.4|0.9|1.3"/>
</p:tagLst>
</file>

<file path=ppt/tags/tag21.xml><?xml version="1.0" encoding="utf-8"?>
<p:tagLst xmlns:a="http://schemas.openxmlformats.org/drawingml/2006/main" xmlns:r="http://schemas.openxmlformats.org/officeDocument/2006/relationships" xmlns:p="http://schemas.openxmlformats.org/presentationml/2006/main">
  <p:tag name="TIMING" val="|0.5|0.9|0.8|1.2|0.8|0.9|0.9|0.8|0.8|0.9|0.8|0.9|1.6"/>
</p:tagLst>
</file>

<file path=ppt/tags/tag22.xml><?xml version="1.0" encoding="utf-8"?>
<p:tagLst xmlns:a="http://schemas.openxmlformats.org/drawingml/2006/main" xmlns:r="http://schemas.openxmlformats.org/officeDocument/2006/relationships" xmlns:p="http://schemas.openxmlformats.org/presentationml/2006/main">
  <p:tag name="TIMING" val="|0.4|0.9|1.1|1.3"/>
</p:tagLst>
</file>

<file path=ppt/tags/tag23.xml><?xml version="1.0" encoding="utf-8"?>
<p:tagLst xmlns:a="http://schemas.openxmlformats.org/drawingml/2006/main" xmlns:r="http://schemas.openxmlformats.org/officeDocument/2006/relationships" xmlns:p="http://schemas.openxmlformats.org/presentationml/2006/main">
  <p:tag name="TIMING" val="|0.9|1.5|0.8|1|1.2|0.7|0.8|1|0.7"/>
</p:tagLst>
</file>

<file path=ppt/tags/tag24.xml><?xml version="1.0" encoding="utf-8"?>
<p:tagLst xmlns:a="http://schemas.openxmlformats.org/drawingml/2006/main" xmlns:r="http://schemas.openxmlformats.org/officeDocument/2006/relationships" xmlns:p="http://schemas.openxmlformats.org/presentationml/2006/main">
  <p:tag name="TIMING" val="|0.4|1.4|0.8|1.2"/>
</p:tagLst>
</file>

<file path=ppt/tags/tag25.xml><?xml version="1.0" encoding="utf-8"?>
<p:tagLst xmlns:a="http://schemas.openxmlformats.org/drawingml/2006/main" xmlns:r="http://schemas.openxmlformats.org/officeDocument/2006/relationships" xmlns:p="http://schemas.openxmlformats.org/presentationml/2006/main">
  <p:tag name="TIMING" val="|0.8|1.1|0.8"/>
</p:tagLst>
</file>

<file path=ppt/tags/tag26.xml><?xml version="1.0" encoding="utf-8"?>
<p:tagLst xmlns:a="http://schemas.openxmlformats.org/drawingml/2006/main" xmlns:r="http://schemas.openxmlformats.org/officeDocument/2006/relationships" xmlns:p="http://schemas.openxmlformats.org/presentationml/2006/main">
  <p:tag name="TIMING" val="|0.2|0.8|1.3|1.1"/>
</p:tagLst>
</file>

<file path=ppt/tags/tag3.xml><?xml version="1.0" encoding="utf-8"?>
<p:tagLst xmlns:a="http://schemas.openxmlformats.org/drawingml/2006/main" xmlns:r="http://schemas.openxmlformats.org/officeDocument/2006/relationships" xmlns:p="http://schemas.openxmlformats.org/presentationml/2006/main">
  <p:tag name="TIMING" val="|0.4|0.7|0.7|0.7|0.8|0.8|0.7|0.7"/>
</p:tagLst>
</file>

<file path=ppt/tags/tag4.xml><?xml version="1.0" encoding="utf-8"?>
<p:tagLst xmlns:a="http://schemas.openxmlformats.org/drawingml/2006/main" xmlns:r="http://schemas.openxmlformats.org/officeDocument/2006/relationships" xmlns:p="http://schemas.openxmlformats.org/presentationml/2006/main">
  <p:tag name="TIMING" val="|0.4|0.7|1|1.2"/>
</p:tagLst>
</file>

<file path=ppt/tags/tag5.xml><?xml version="1.0" encoding="utf-8"?>
<p:tagLst xmlns:a="http://schemas.openxmlformats.org/drawingml/2006/main" xmlns:r="http://schemas.openxmlformats.org/officeDocument/2006/relationships" xmlns:p="http://schemas.openxmlformats.org/presentationml/2006/main">
  <p:tag name="TIMING" val="|0.7|1.4|1.2|1.3|1|1.2|1|1.2"/>
</p:tagLst>
</file>

<file path=ppt/tags/tag6.xml><?xml version="1.0" encoding="utf-8"?>
<p:tagLst xmlns:a="http://schemas.openxmlformats.org/drawingml/2006/main" xmlns:r="http://schemas.openxmlformats.org/officeDocument/2006/relationships" xmlns:p="http://schemas.openxmlformats.org/presentationml/2006/main">
  <p:tag name="TIMING" val="|0.3|0.8|1.3|1.1|1.2|1.3|1.2|0.8|0.9|0.8|0.9|0.9"/>
</p:tagLst>
</file>

<file path=ppt/tags/tag7.xml><?xml version="1.0" encoding="utf-8"?>
<p:tagLst xmlns:a="http://schemas.openxmlformats.org/drawingml/2006/main" xmlns:r="http://schemas.openxmlformats.org/officeDocument/2006/relationships" xmlns:p="http://schemas.openxmlformats.org/presentationml/2006/main">
  <p:tag name="TIMING" val="|0.4|1.2|0.9|0.8|1|0.9|1"/>
</p:tagLst>
</file>

<file path=ppt/tags/tag8.xml><?xml version="1.0" encoding="utf-8"?>
<p:tagLst xmlns:a="http://schemas.openxmlformats.org/drawingml/2006/main" xmlns:r="http://schemas.openxmlformats.org/officeDocument/2006/relationships" xmlns:p="http://schemas.openxmlformats.org/presentationml/2006/main">
  <p:tag name="TIMING" val="|0.3|1.7|0.9|0.8|1.4|0.9|1.1|1.4"/>
</p:tagLst>
</file>

<file path=ppt/tags/tag9.xml><?xml version="1.0" encoding="utf-8"?>
<p:tagLst xmlns:a="http://schemas.openxmlformats.org/drawingml/2006/main" xmlns:r="http://schemas.openxmlformats.org/officeDocument/2006/relationships" xmlns:p="http://schemas.openxmlformats.org/presentationml/2006/main">
  <p:tag name="TIMING" val="|0.5|0.9|1.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8960</TotalTime>
  <Words>2257</Words>
  <Application>Microsoft Office PowerPoint</Application>
  <PresentationFormat>自定义</PresentationFormat>
  <Paragraphs>279</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252</cp:revision>
  <dcterms:created xsi:type="dcterms:W3CDTF">2014-08-08T03:06:53Z</dcterms:created>
  <dcterms:modified xsi:type="dcterms:W3CDTF">2017-07-06T15:05:23Z</dcterms:modified>
  <cp:category>https://cyppt.taobao.com/</cp:category>
</cp:coreProperties>
</file>